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0" r:id="rId1"/>
    <p:sldMasterId id="2147483664" r:id="rId2"/>
    <p:sldMasterId id="2147483688" r:id="rId3"/>
  </p:sldMasterIdLst>
  <p:notesMasterIdLst>
    <p:notesMasterId r:id="rId22"/>
  </p:notesMasterIdLst>
  <p:handoutMasterIdLst>
    <p:handoutMasterId r:id="rId23"/>
  </p:handoutMasterIdLst>
  <p:sldIdLst>
    <p:sldId id="462" r:id="rId4"/>
    <p:sldId id="471" r:id="rId5"/>
    <p:sldId id="485" r:id="rId6"/>
    <p:sldId id="478" r:id="rId7"/>
    <p:sldId id="486" r:id="rId8"/>
    <p:sldId id="487" r:id="rId9"/>
    <p:sldId id="488" r:id="rId10"/>
    <p:sldId id="479" r:id="rId11"/>
    <p:sldId id="489" r:id="rId12"/>
    <p:sldId id="480" r:id="rId13"/>
    <p:sldId id="490" r:id="rId14"/>
    <p:sldId id="491" r:id="rId15"/>
    <p:sldId id="481" r:id="rId16"/>
    <p:sldId id="492" r:id="rId17"/>
    <p:sldId id="493" r:id="rId18"/>
    <p:sldId id="494" r:id="rId19"/>
    <p:sldId id="495" r:id="rId20"/>
    <p:sldId id="496" r:id="rId21"/>
  </p:sldIdLst>
  <p:sldSz cx="9144000" cy="6858000" type="screen4x3"/>
  <p:notesSz cx="6735763" cy="9866313"/>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8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8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8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8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84" charset="-128"/>
        <a:cs typeface="+mn-cs"/>
      </a:defRPr>
    </a:lvl5pPr>
    <a:lvl6pPr marL="2286000" algn="l" defTabSz="914400" rtl="0" eaLnBrk="1" latinLnBrk="0" hangingPunct="1">
      <a:defRPr sz="2400" kern="1200">
        <a:solidFill>
          <a:schemeClr val="tx1"/>
        </a:solidFill>
        <a:latin typeface="Arial" panose="020B0604020202020204" pitchFamily="34" charset="0"/>
        <a:ea typeface="ヒラギノ角ゴ Pro W3" pitchFamily="-84" charset="-128"/>
        <a:cs typeface="+mn-cs"/>
      </a:defRPr>
    </a:lvl6pPr>
    <a:lvl7pPr marL="2743200" algn="l" defTabSz="914400" rtl="0" eaLnBrk="1" latinLnBrk="0" hangingPunct="1">
      <a:defRPr sz="2400" kern="1200">
        <a:solidFill>
          <a:schemeClr val="tx1"/>
        </a:solidFill>
        <a:latin typeface="Arial" panose="020B0604020202020204" pitchFamily="34" charset="0"/>
        <a:ea typeface="ヒラギノ角ゴ Pro W3" pitchFamily="-84" charset="-128"/>
        <a:cs typeface="+mn-cs"/>
      </a:defRPr>
    </a:lvl7pPr>
    <a:lvl8pPr marL="3200400" algn="l" defTabSz="914400" rtl="0" eaLnBrk="1" latinLnBrk="0" hangingPunct="1">
      <a:defRPr sz="2400" kern="1200">
        <a:solidFill>
          <a:schemeClr val="tx1"/>
        </a:solidFill>
        <a:latin typeface="Arial" panose="020B0604020202020204" pitchFamily="34" charset="0"/>
        <a:ea typeface="ヒラギノ角ゴ Pro W3" pitchFamily="-84" charset="-128"/>
        <a:cs typeface="+mn-cs"/>
      </a:defRPr>
    </a:lvl8pPr>
    <a:lvl9pPr marL="3657600" algn="l" defTabSz="914400" rtl="0" eaLnBrk="1" latinLnBrk="0" hangingPunct="1">
      <a:defRPr sz="2400" kern="1200">
        <a:solidFill>
          <a:schemeClr val="tx1"/>
        </a:solidFill>
        <a:latin typeface="Arial" panose="020B0604020202020204" pitchFamily="34" charset="0"/>
        <a:ea typeface="ヒラギノ角ゴ Pro W3" pitchFamily="-84"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08">
          <p15:clr>
            <a:srgbClr val="A4A3A4"/>
          </p15:clr>
        </p15:guide>
        <p15:guide id="2"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600"/>
    <a:srgbClr val="FFFF66"/>
    <a:srgbClr val="4BD0FF"/>
    <a:srgbClr val="009999"/>
    <a:srgbClr val="00AEEF"/>
    <a:srgbClr val="01B4E7"/>
    <a:srgbClr val="005DAA"/>
    <a:srgbClr val="58585A"/>
    <a:srgbClr val="D91B5C"/>
    <a:srgbClr val="8721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04"/>
      </p:cViewPr>
      <p:guideLst>
        <p:guide orient="horz" pos="2160"/>
        <p:guide pos="2880"/>
      </p:guideLst>
    </p:cSldViewPr>
  </p:slideViewPr>
  <p:outlineViewPr>
    <p:cViewPr>
      <p:scale>
        <a:sx n="75" d="100"/>
        <a:sy n="75" d="100"/>
      </p:scale>
      <p:origin x="784" y="16296"/>
    </p:cViewPr>
  </p:outlineViewPr>
  <p:notesTextViewPr>
    <p:cViewPr>
      <p:scale>
        <a:sx n="100" d="100"/>
        <a:sy n="100" d="100"/>
      </p:scale>
      <p:origin x="0" y="0"/>
    </p:cViewPr>
  </p:notesTextViewPr>
  <p:sorterViewPr>
    <p:cViewPr>
      <p:scale>
        <a:sx n="100" d="100"/>
        <a:sy n="100" d="100"/>
      </p:scale>
      <p:origin x="0" y="4470"/>
    </p:cViewPr>
  </p:sorterViewPr>
  <p:notesViewPr>
    <p:cSldViewPr>
      <p:cViewPr varScale="1">
        <p:scale>
          <a:sx n="159" d="100"/>
          <a:sy n="159" d="100"/>
        </p:scale>
        <p:origin x="-6480" y="-104"/>
      </p:cViewPr>
      <p:guideLst>
        <p:guide orient="horz" pos="3108"/>
        <p:guide pos="21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19413" cy="49371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eaLnBrk="0" hangingPunct="0">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9459" name="Rectangle 3"/>
          <p:cNvSpPr>
            <a:spLocks noGrp="1" noChangeArrowheads="1"/>
          </p:cNvSpPr>
          <p:nvPr>
            <p:ph type="dt" sz="quarter" idx="1"/>
          </p:nvPr>
        </p:nvSpPr>
        <p:spPr bwMode="auto">
          <a:xfrm>
            <a:off x="3816350" y="0"/>
            <a:ext cx="2919413" cy="49371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eaLnBrk="0" hangingPunct="0">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9460" name="Rectangle 4"/>
          <p:cNvSpPr>
            <a:spLocks noGrp="1" noChangeArrowheads="1"/>
          </p:cNvSpPr>
          <p:nvPr>
            <p:ph type="ftr" sz="quarter" idx="2"/>
          </p:nvPr>
        </p:nvSpPr>
        <p:spPr bwMode="auto">
          <a:xfrm>
            <a:off x="0" y="9372600"/>
            <a:ext cx="2919413" cy="493713"/>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eaLnBrk="0" hangingPunct="0">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9461" name="Rectangle 5"/>
          <p:cNvSpPr>
            <a:spLocks noGrp="1" noChangeArrowheads="1"/>
          </p:cNvSpPr>
          <p:nvPr>
            <p:ph type="sldNum" sz="quarter" idx="3"/>
          </p:nvPr>
        </p:nvSpPr>
        <p:spPr bwMode="auto">
          <a:xfrm>
            <a:off x="3816350" y="9372600"/>
            <a:ext cx="2919413" cy="493713"/>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7392FB9C-EEE0-4365-8A37-4A24C59EC41F}" type="slidenum">
              <a:rPr lang="en-US" altLang="en-US"/>
              <a:pPr>
                <a:defRPr/>
              </a:pPr>
              <a:t>‹#›</a:t>
            </a:fld>
            <a:endParaRPr lang="en-US" altLang="en-US"/>
          </a:p>
        </p:txBody>
      </p:sp>
    </p:spTree>
    <p:extLst>
      <p:ext uri="{BB962C8B-B14F-4D97-AF65-F5344CB8AC3E}">
        <p14:creationId xmlns:p14="http://schemas.microsoft.com/office/powerpoint/2010/main" val="39763716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19413" cy="49371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eaLnBrk="0" hangingPunct="0">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3075" name="Rectangle 3"/>
          <p:cNvSpPr>
            <a:spLocks noGrp="1" noChangeArrowheads="1"/>
          </p:cNvSpPr>
          <p:nvPr>
            <p:ph type="dt" idx="1"/>
          </p:nvPr>
        </p:nvSpPr>
        <p:spPr bwMode="auto">
          <a:xfrm>
            <a:off x="3816350" y="0"/>
            <a:ext cx="2919413" cy="49371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eaLnBrk="0" hangingPunct="0">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901700" y="739775"/>
            <a:ext cx="4932363"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898525" y="4687888"/>
            <a:ext cx="4938713" cy="4438650"/>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9372600"/>
            <a:ext cx="2919413" cy="493713"/>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eaLnBrk="0" hangingPunct="0">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3079" name="Rectangle 7"/>
          <p:cNvSpPr>
            <a:spLocks noGrp="1" noChangeArrowheads="1"/>
          </p:cNvSpPr>
          <p:nvPr>
            <p:ph type="sldNum" sz="quarter" idx="5"/>
          </p:nvPr>
        </p:nvSpPr>
        <p:spPr bwMode="auto">
          <a:xfrm>
            <a:off x="3816350" y="9372600"/>
            <a:ext cx="2919413" cy="493713"/>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a:lvl1pPr>
          </a:lstStyle>
          <a:p>
            <a:pPr>
              <a:defRPr/>
            </a:pPr>
            <a:fld id="{1F29CDBD-A8D6-4C3F-A7CE-4CE4E36F7F71}" type="slidenum">
              <a:rPr lang="en-US" altLang="en-US"/>
              <a:pPr>
                <a:defRPr/>
              </a:pPr>
              <a:t>‹#›</a:t>
            </a:fld>
            <a:endParaRPr lang="en-US" altLang="en-US"/>
          </a:p>
        </p:txBody>
      </p:sp>
    </p:spTree>
    <p:extLst>
      <p:ext uri="{BB962C8B-B14F-4D97-AF65-F5344CB8AC3E}">
        <p14:creationId xmlns:p14="http://schemas.microsoft.com/office/powerpoint/2010/main" val="39246328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1pPr>
    <a:lvl2pPr marL="4572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2pPr>
    <a:lvl3pPr marL="9144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3pPr>
    <a:lvl4pPr marL="13716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4pPr>
    <a:lvl5pPr marL="18288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1"/>
          <p:cNvSpPr>
            <a:spLocks noGrp="1"/>
          </p:cNvSpPr>
          <p:nvPr>
            <p:ph type="ctrTitle"/>
          </p:nvPr>
        </p:nvSpPr>
        <p:spPr>
          <a:xfrm>
            <a:off x="-76200" y="3429000"/>
            <a:ext cx="9296400" cy="990600"/>
          </a:xfrm>
          <a:prstGeom prst="rect">
            <a:avLst/>
          </a:prstGeom>
          <a:solidFill>
            <a:srgbClr val="00AEEF"/>
          </a:solidFill>
          <a:effectLst>
            <a:outerShdw blurRad="57150" dist="50800" dir="2700000" algn="tl" rotWithShape="0">
              <a:srgbClr val="000000">
                <a:alpha val="40000"/>
              </a:srgbClr>
            </a:outerShdw>
          </a:effectLst>
        </p:spPr>
        <p:txBody>
          <a:bodyPr lIns="548640" tIns="0" rIns="0" bIns="91440" anchor="b" anchorCtr="0">
            <a:noAutofit/>
          </a:bodyPr>
          <a:lstStyle>
            <a:lvl1pPr algn="l">
              <a:defRPr sz="4400" b="0" i="0">
                <a:solidFill>
                  <a:schemeClr val="bg1"/>
                </a:solidFill>
                <a:latin typeface="Arial Narrow"/>
                <a:cs typeface="Arial Narrow"/>
              </a:defRPr>
            </a:lvl1pPr>
          </a:lstStyle>
          <a:p>
            <a:r>
              <a:rPr lang="en-US" smtClean="0"/>
              <a:t>Click to edit Master title style</a:t>
            </a:r>
            <a:endParaRPr lang="en-US" dirty="0"/>
          </a:p>
        </p:txBody>
      </p:sp>
      <p:sp>
        <p:nvSpPr>
          <p:cNvPr id="8" name="Subtitle 2"/>
          <p:cNvSpPr>
            <a:spLocks noGrp="1"/>
          </p:cNvSpPr>
          <p:nvPr>
            <p:ph type="subTitle" idx="1"/>
          </p:nvPr>
        </p:nvSpPr>
        <p:spPr>
          <a:xfrm>
            <a:off x="533400" y="4611744"/>
            <a:ext cx="6400800" cy="950856"/>
          </a:xfrm>
          <a:prstGeom prst="rect">
            <a:avLst/>
          </a:prstGeom>
        </p:spPr>
        <p:txBody>
          <a:bodyPr lIns="0" tIns="0" rIns="0" bIns="0">
            <a:normAutofit/>
          </a:bodyPr>
          <a:lstStyle>
            <a:lvl1pPr marL="0" indent="0" algn="l">
              <a:buNone/>
              <a:defRPr sz="2200">
                <a:solidFill>
                  <a:srgbClr val="00AEEF"/>
                </a:solidFill>
                <a:latin typeface="Georgia"/>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1371126506"/>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4" name="Rectangle 3"/>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a:spLocks noChangeArrowheads="1"/>
          </p:cNvSpPr>
          <p:nvPr userDrawn="1"/>
        </p:nvSpPr>
        <p:spPr bwMode="auto">
          <a:xfrm>
            <a:off x="-76200" y="457200"/>
            <a:ext cx="9296400" cy="533400"/>
          </a:xfrm>
          <a:prstGeom prst="rect">
            <a:avLst/>
          </a:prstGeom>
          <a:solidFill>
            <a:srgbClr val="FF7600"/>
          </a:solidFill>
          <a:ln>
            <a:noFill/>
          </a:ln>
          <a:effectLst>
            <a:outerShdw blurRad="88900" dist="61087" dir="5400000" rotWithShape="0">
              <a:srgbClr val="808080">
                <a:alpha val="25000"/>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en-US">
              <a:solidFill>
                <a:schemeClr val="lt1"/>
              </a:solidFill>
              <a:latin typeface="+mn-lt"/>
              <a:ea typeface="+mn-ea"/>
            </a:endParaRPr>
          </a:p>
        </p:txBody>
      </p:sp>
      <p:sp>
        <p:nvSpPr>
          <p:cNvPr id="2" name="Title 1"/>
          <p:cNvSpPr>
            <a:spLocks noGrp="1"/>
          </p:cNvSpPr>
          <p:nvPr>
            <p:ph type="title"/>
          </p:nvPr>
        </p:nvSpPr>
        <p:spPr>
          <a:xfrm>
            <a:off x="381000" y="457200"/>
            <a:ext cx="8763000" cy="533400"/>
          </a:xfrm>
          <a:prstGeom prst="rect">
            <a:avLst/>
          </a:prstGeom>
        </p:spPr>
        <p:txBody>
          <a:bodyPr lIns="0" tIns="0" rIns="0" bIns="0" anchor="ctr" anchorCtr="0"/>
          <a:lstStyle>
            <a:lvl1pPr algn="l">
              <a:defRPr sz="2000">
                <a:solidFill>
                  <a:schemeClr val="bg1"/>
                </a:solidFill>
                <a:latin typeface="Arial Narrow"/>
                <a:cs typeface="Arial Narrow"/>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219200"/>
            <a:ext cx="8229600" cy="4525963"/>
          </a:xfrm>
          <a:prstGeom prst="rect">
            <a:avLst/>
          </a:prstGeom>
        </p:spPr>
        <p:txBody>
          <a:bodyPr/>
          <a:lstStyle>
            <a:lvl1pPr>
              <a:defRPr sz="3000">
                <a:solidFill>
                  <a:srgbClr val="58585A"/>
                </a:solidFill>
                <a:latin typeface="Georgia"/>
                <a:cs typeface="Georgia"/>
              </a:defRPr>
            </a:lvl1pPr>
            <a:lvl2pPr>
              <a:defRPr sz="2600">
                <a:solidFill>
                  <a:srgbClr val="58585A"/>
                </a:solidFill>
                <a:latin typeface="Georgia"/>
                <a:cs typeface="Georgia"/>
              </a:defRPr>
            </a:lvl2pPr>
            <a:lvl3pPr>
              <a:defRPr sz="2200">
                <a:solidFill>
                  <a:srgbClr val="58585A"/>
                </a:solidFill>
                <a:latin typeface="Georgia"/>
                <a:cs typeface="Georgia"/>
              </a:defRPr>
            </a:lvl3pPr>
            <a:lvl4pPr>
              <a:defRPr sz="1800">
                <a:solidFill>
                  <a:srgbClr val="58585A"/>
                </a:solidFill>
                <a:latin typeface="Georgia"/>
                <a:cs typeface="Georgia"/>
              </a:defRPr>
            </a:lvl4pPr>
            <a:lvl5pPr>
              <a:defRPr sz="1600">
                <a:solidFill>
                  <a:srgbClr val="58585A"/>
                </a:solidFill>
                <a:latin typeface="Georgia"/>
                <a:cs typeface="Georgia"/>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752869046"/>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Title 1"/>
          <p:cNvSpPr>
            <a:spLocks noGrp="1"/>
          </p:cNvSpPr>
          <p:nvPr>
            <p:ph type="title"/>
          </p:nvPr>
        </p:nvSpPr>
        <p:spPr>
          <a:xfrm>
            <a:off x="381000" y="228600"/>
            <a:ext cx="8763000" cy="533400"/>
          </a:xfrm>
          <a:prstGeom prst="rect">
            <a:avLst/>
          </a:prstGeom>
        </p:spPr>
        <p:txBody>
          <a:bodyPr lIns="0" tIns="0" rIns="0" bIns="0" anchor="ctr" anchorCtr="0"/>
          <a:lstStyle>
            <a:lvl1pPr algn="l">
              <a:defRPr sz="1800">
                <a:solidFill>
                  <a:schemeClr val="bg1">
                    <a:lumMod val="85000"/>
                  </a:schemeClr>
                </a:solidFill>
                <a:latin typeface="Arial Narrow"/>
                <a:cs typeface="Arial Narrow"/>
              </a:defRPr>
            </a:lvl1pPr>
          </a:lstStyle>
          <a:p>
            <a:r>
              <a:rPr lang="en-US" smtClean="0"/>
              <a:t>Click to edit Master title style</a:t>
            </a:r>
            <a:endParaRPr lang="en-US" dirty="0"/>
          </a:p>
        </p:txBody>
      </p:sp>
    </p:spTree>
    <p:extLst>
      <p:ext uri="{BB962C8B-B14F-4D97-AF65-F5344CB8AC3E}">
        <p14:creationId xmlns:p14="http://schemas.microsoft.com/office/powerpoint/2010/main" val="3033794954"/>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0" i="0" cap="all">
                <a:latin typeface="Arial Narrow"/>
                <a:cs typeface="Arial Narrow"/>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latin typeface="Georgia"/>
                <a:cs typeface="Georgia"/>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5" name="Picture Placeholder 4"/>
          <p:cNvSpPr>
            <a:spLocks noGrp="1"/>
          </p:cNvSpPr>
          <p:nvPr>
            <p:ph type="pic" sz="quarter" idx="10"/>
          </p:nvPr>
        </p:nvSpPr>
        <p:spPr>
          <a:xfrm>
            <a:off x="3048000" y="6096000"/>
            <a:ext cx="1066800" cy="533400"/>
          </a:xfrm>
          <a:prstGeom prst="rect">
            <a:avLst/>
          </a:prstGeom>
        </p:spPr>
        <p:txBody>
          <a:bodyPr/>
          <a:lstStyle/>
          <a:p>
            <a:endParaRPr lang="en-AU"/>
          </a:p>
        </p:txBody>
      </p:sp>
    </p:spTree>
    <p:extLst>
      <p:ext uri="{BB962C8B-B14F-4D97-AF65-F5344CB8AC3E}">
        <p14:creationId xmlns:p14="http://schemas.microsoft.com/office/powerpoint/2010/main" val="1727010799"/>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AU"/>
          </a:p>
        </p:txBody>
      </p:sp>
      <p:pic>
        <p:nvPicPr>
          <p:cNvPr id="3" name="Picture 2" descr="2016-theme-vote.png"/>
          <p:cNvPicPr>
            <a:picLocks noChangeAspect="1"/>
          </p:cNvPicPr>
          <p:nvPr userDrawn="1"/>
        </p:nvPicPr>
        <p:blipFill>
          <a:blip r:embed="rId2" cstate="screen"/>
          <a:srcRect/>
          <a:stretch>
            <a:fillRect/>
          </a:stretch>
        </p:blipFill>
        <p:spPr>
          <a:xfrm>
            <a:off x="1371600" y="6096000"/>
            <a:ext cx="994986" cy="609600"/>
          </a:xfrm>
          <a:prstGeom prst="rect">
            <a:avLst/>
          </a:prstGeom>
        </p:spPr>
      </p:pic>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lgn="l">
              <a:defRPr sz="3600">
                <a:latin typeface="Arial Narrow"/>
                <a:cs typeface="Arial Narrow"/>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atin typeface="Georgia"/>
                <a:cs typeface="Georgia"/>
              </a:defRPr>
            </a:lvl1pPr>
            <a:lvl2pPr>
              <a:defRPr sz="2400">
                <a:latin typeface="Georgia"/>
                <a:cs typeface="Georgia"/>
              </a:defRPr>
            </a:lvl2pPr>
            <a:lvl3pPr>
              <a:defRPr sz="2000">
                <a:latin typeface="Georgia"/>
                <a:cs typeface="Georgia"/>
              </a:defRPr>
            </a:lvl3pPr>
            <a:lvl4pPr>
              <a:defRPr sz="1800">
                <a:latin typeface="Georgia"/>
                <a:cs typeface="Georgia"/>
              </a:defRPr>
            </a:lvl4pPr>
            <a:lvl5pPr>
              <a:defRPr sz="1800">
                <a:latin typeface="Georgia"/>
                <a:cs typeface="Georgia"/>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atin typeface="Georgia"/>
                <a:cs typeface="Georgia"/>
              </a:defRPr>
            </a:lvl1pPr>
            <a:lvl2pPr>
              <a:defRPr sz="2400">
                <a:latin typeface="Georgia"/>
                <a:cs typeface="Georgia"/>
              </a:defRPr>
            </a:lvl2pPr>
            <a:lvl3pPr>
              <a:defRPr sz="2000">
                <a:latin typeface="Georgia"/>
                <a:cs typeface="Georgia"/>
              </a:defRPr>
            </a:lvl3pPr>
            <a:lvl4pPr>
              <a:defRPr sz="1800">
                <a:latin typeface="Georgia"/>
                <a:cs typeface="Georgia"/>
              </a:defRPr>
            </a:lvl4pPr>
            <a:lvl5pPr>
              <a:defRPr sz="1800">
                <a:latin typeface="Georgia"/>
                <a:cs typeface="Georgia"/>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757227941"/>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lgn="l">
              <a:defRPr sz="3600">
                <a:latin typeface="Arial Narrow"/>
                <a:cs typeface="Arial Narrow"/>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atin typeface="Arial Narrow"/>
                <a:cs typeface="Arial Narrow"/>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atin typeface="Georgia"/>
                <a:cs typeface="Georgia"/>
              </a:defRPr>
            </a:lvl1pPr>
            <a:lvl2pPr>
              <a:defRPr sz="2000">
                <a:latin typeface="Georgia"/>
                <a:cs typeface="Georgia"/>
              </a:defRPr>
            </a:lvl2pPr>
            <a:lvl3pPr>
              <a:defRPr sz="1800">
                <a:latin typeface="Georgia"/>
                <a:cs typeface="Georgia"/>
              </a:defRPr>
            </a:lvl3pPr>
            <a:lvl4pPr>
              <a:defRPr sz="1600">
                <a:latin typeface="Georgia"/>
                <a:cs typeface="Georgia"/>
              </a:defRPr>
            </a:lvl4pPr>
            <a:lvl5pPr>
              <a:defRPr sz="1600">
                <a:latin typeface="Georgia"/>
                <a:cs typeface="Georgia"/>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atin typeface="Arial Narrow"/>
                <a:cs typeface="Arial Narrow"/>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atin typeface="Georgia"/>
                <a:cs typeface="Georgia"/>
              </a:defRPr>
            </a:lvl1pPr>
            <a:lvl2pPr>
              <a:defRPr sz="2000">
                <a:latin typeface="Georgia"/>
                <a:cs typeface="Georgia"/>
              </a:defRPr>
            </a:lvl2pPr>
            <a:lvl3pPr>
              <a:defRPr sz="1800">
                <a:latin typeface="Georgia"/>
                <a:cs typeface="Georgia"/>
              </a:defRPr>
            </a:lvl3pPr>
            <a:lvl4pPr>
              <a:defRPr sz="1600">
                <a:latin typeface="Georgia"/>
                <a:cs typeface="Georgia"/>
              </a:defRPr>
            </a:lvl4pPr>
            <a:lvl5pPr>
              <a:defRPr sz="1600">
                <a:latin typeface="Georgia"/>
                <a:cs typeface="Georgia"/>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35958542"/>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sz="3600">
                <a:latin typeface="Arial Narrow"/>
                <a:cs typeface="Arial Narrow"/>
              </a:defRPr>
            </a:lvl1pPr>
          </a:lstStyle>
          <a:p>
            <a:r>
              <a:rPr lang="en-US" smtClean="0"/>
              <a:t>Click to edit Master title style</a:t>
            </a:r>
            <a:endParaRPr lang="en-US" dirty="0"/>
          </a:p>
        </p:txBody>
      </p:sp>
    </p:spTree>
    <p:extLst>
      <p:ext uri="{BB962C8B-B14F-4D97-AF65-F5344CB8AC3E}">
        <p14:creationId xmlns:p14="http://schemas.microsoft.com/office/powerpoint/2010/main" val="3858259893"/>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8140450"/>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atin typeface="Arial Narrow"/>
                <a:cs typeface="Arial Narrow"/>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atin typeface="Georgia"/>
                <a:cs typeface="Georgia"/>
              </a:defRPr>
            </a:lvl1pPr>
            <a:lvl2pPr>
              <a:defRPr sz="2800">
                <a:latin typeface="Georgia"/>
                <a:cs typeface="Georgia"/>
              </a:defRPr>
            </a:lvl2pPr>
            <a:lvl3pPr>
              <a:defRPr sz="2400">
                <a:latin typeface="Georgia"/>
                <a:cs typeface="Georgia"/>
              </a:defRPr>
            </a:lvl3pPr>
            <a:lvl4pPr>
              <a:defRPr sz="2000">
                <a:latin typeface="Georgia"/>
                <a:cs typeface="Georgia"/>
              </a:defRPr>
            </a:lvl4pPr>
            <a:lvl5pPr>
              <a:defRPr sz="2000">
                <a:latin typeface="Georgia"/>
                <a:cs typeface="Georgia"/>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atin typeface="Georgia"/>
                <a:cs typeface="Georgi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extLst>
      <p:ext uri="{BB962C8B-B14F-4D97-AF65-F5344CB8AC3E}">
        <p14:creationId xmlns:p14="http://schemas.microsoft.com/office/powerpoint/2010/main" val="3505867789"/>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atin typeface="Arial Narrow"/>
                <a:cs typeface="Arial Narrow"/>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atin typeface="Georgia"/>
                <a:cs typeface="Georgi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extLst>
      <p:ext uri="{BB962C8B-B14F-4D97-AF65-F5344CB8AC3E}">
        <p14:creationId xmlns:p14="http://schemas.microsoft.com/office/powerpoint/2010/main" val="354092685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7" name="Title 1"/>
          <p:cNvSpPr>
            <a:spLocks noGrp="1"/>
          </p:cNvSpPr>
          <p:nvPr>
            <p:ph type="ctrTitle"/>
          </p:nvPr>
        </p:nvSpPr>
        <p:spPr>
          <a:xfrm>
            <a:off x="-76200" y="3429000"/>
            <a:ext cx="9296400" cy="990600"/>
          </a:xfrm>
          <a:prstGeom prst="rect">
            <a:avLst/>
          </a:prstGeom>
          <a:solidFill>
            <a:srgbClr val="005DAA"/>
          </a:solidFill>
          <a:effectLst>
            <a:outerShdw blurRad="57150" dist="50800" dir="2700000" algn="tl" rotWithShape="0">
              <a:srgbClr val="000000">
                <a:alpha val="40000"/>
              </a:srgbClr>
            </a:outerShdw>
          </a:effectLst>
        </p:spPr>
        <p:txBody>
          <a:bodyPr lIns="548640" tIns="0" rIns="0" bIns="91440" anchor="b" anchorCtr="0">
            <a:noAutofit/>
          </a:bodyPr>
          <a:lstStyle>
            <a:lvl1pPr algn="l">
              <a:defRPr sz="4400" b="0" i="0">
                <a:solidFill>
                  <a:schemeClr val="bg1"/>
                </a:solidFill>
                <a:latin typeface="Arial Narrow"/>
                <a:cs typeface="Arial Narrow"/>
              </a:defRPr>
            </a:lvl1pPr>
          </a:lstStyle>
          <a:p>
            <a:r>
              <a:rPr lang="en-US" smtClean="0"/>
              <a:t>Click to edit Master title style</a:t>
            </a:r>
            <a:endParaRPr lang="en-US" dirty="0"/>
          </a:p>
        </p:txBody>
      </p:sp>
      <p:sp>
        <p:nvSpPr>
          <p:cNvPr id="8" name="Subtitle 2"/>
          <p:cNvSpPr>
            <a:spLocks noGrp="1"/>
          </p:cNvSpPr>
          <p:nvPr>
            <p:ph type="subTitle" idx="1"/>
          </p:nvPr>
        </p:nvSpPr>
        <p:spPr>
          <a:xfrm>
            <a:off x="533400" y="4611744"/>
            <a:ext cx="6400800" cy="950856"/>
          </a:xfrm>
          <a:prstGeom prst="rect">
            <a:avLst/>
          </a:prstGeom>
        </p:spPr>
        <p:txBody>
          <a:bodyPr lIns="0" tIns="0" rIns="0" bIns="0">
            <a:normAutofit/>
          </a:bodyPr>
          <a:lstStyle>
            <a:lvl1pPr marL="0" indent="0" algn="l">
              <a:buNone/>
              <a:defRPr sz="2200">
                <a:solidFill>
                  <a:srgbClr val="005DAA"/>
                </a:solidFill>
                <a:latin typeface="Georgia"/>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4077667287"/>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6619229"/>
      </p:ext>
    </p:extLst>
  </p:cSld>
  <p:clrMapOvr>
    <a:masterClrMapping/>
  </p:clrMapOvr>
  <p:transition spd="slow">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2983390"/>
      </p:ext>
    </p:extLst>
  </p:cSld>
  <p:clrMapOvr>
    <a:masterClrMapping/>
  </p:clrMapOvr>
  <p:transition spd="slow">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4" name="Rectangle 3"/>
          <p:cNvSpPr>
            <a:spLocks noChangeArrowheads="1"/>
          </p:cNvSpPr>
          <p:nvPr userDrawn="1"/>
        </p:nvSpPr>
        <p:spPr bwMode="auto">
          <a:xfrm>
            <a:off x="-152400" y="2667000"/>
            <a:ext cx="9525000" cy="1600200"/>
          </a:xfrm>
          <a:prstGeom prst="rect">
            <a:avLst/>
          </a:prstGeom>
          <a:solidFill>
            <a:schemeClr val="accent1"/>
          </a:solidFill>
          <a:ln>
            <a:noFill/>
          </a:ln>
          <a:effectLst>
            <a:outerShdw blurRad="88900" dist="61087" dir="5400000" rotWithShape="0">
              <a:srgbClr val="808080">
                <a:alpha val="45999"/>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en-US">
              <a:solidFill>
                <a:schemeClr val="lt1"/>
              </a:solidFill>
              <a:latin typeface="+mn-lt"/>
              <a:ea typeface="+mn-ea"/>
            </a:endParaRPr>
          </a:p>
        </p:txBody>
      </p:sp>
      <p:sp>
        <p:nvSpPr>
          <p:cNvPr id="2" name="Title 1"/>
          <p:cNvSpPr>
            <a:spLocks noGrp="1"/>
          </p:cNvSpPr>
          <p:nvPr>
            <p:ph type="ctrTitle"/>
          </p:nvPr>
        </p:nvSpPr>
        <p:spPr>
          <a:xfrm>
            <a:off x="152400" y="2667000"/>
            <a:ext cx="8839200" cy="1600200"/>
          </a:xfrm>
          <a:prstGeom prst="rect">
            <a:avLst/>
          </a:prstGeom>
        </p:spPr>
        <p:txBody>
          <a:bodyPr lIns="0" tIns="0" rIns="0" bIns="0" anchor="ctr" anchorCtr="0"/>
          <a:lstStyle>
            <a:lvl1pPr>
              <a:defRPr sz="3200">
                <a:solidFill>
                  <a:schemeClr val="bg1"/>
                </a:solidFill>
                <a:latin typeface="Arial Narrow"/>
                <a:cs typeface="Arial Narrow"/>
              </a:defRPr>
            </a:lvl1pPr>
          </a:lstStyle>
          <a:p>
            <a:r>
              <a:rPr lang="en-US" smtClean="0"/>
              <a:t>Click to edit Master title style</a:t>
            </a:r>
            <a:endParaRPr lang="en-US" dirty="0"/>
          </a:p>
        </p:txBody>
      </p:sp>
    </p:spTree>
    <p:extLst>
      <p:ext uri="{BB962C8B-B14F-4D97-AF65-F5344CB8AC3E}">
        <p14:creationId xmlns:p14="http://schemas.microsoft.com/office/powerpoint/2010/main" val="99936973"/>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4" name="Rectangle 3"/>
          <p:cNvSpPr>
            <a:spLocks noChangeArrowheads="1"/>
          </p:cNvSpPr>
          <p:nvPr userDrawn="1"/>
        </p:nvSpPr>
        <p:spPr bwMode="auto">
          <a:xfrm>
            <a:off x="-152400" y="2667000"/>
            <a:ext cx="9525000" cy="1600200"/>
          </a:xfrm>
          <a:prstGeom prst="rect">
            <a:avLst/>
          </a:prstGeom>
          <a:solidFill>
            <a:srgbClr val="005DAA"/>
          </a:solidFill>
          <a:ln>
            <a:noFill/>
          </a:ln>
          <a:effectLst>
            <a:outerShdw blurRad="88900" dist="61087" dir="5400000" rotWithShape="0">
              <a:srgbClr val="808080">
                <a:alpha val="45999"/>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en-US">
              <a:solidFill>
                <a:schemeClr val="lt1"/>
              </a:solidFill>
              <a:latin typeface="+mn-lt"/>
              <a:ea typeface="+mn-ea"/>
            </a:endParaRPr>
          </a:p>
        </p:txBody>
      </p:sp>
      <p:sp>
        <p:nvSpPr>
          <p:cNvPr id="2" name="Title 1"/>
          <p:cNvSpPr>
            <a:spLocks noGrp="1"/>
          </p:cNvSpPr>
          <p:nvPr>
            <p:ph type="ctrTitle"/>
          </p:nvPr>
        </p:nvSpPr>
        <p:spPr>
          <a:xfrm>
            <a:off x="152400" y="2667000"/>
            <a:ext cx="8839200" cy="1600200"/>
          </a:xfrm>
          <a:prstGeom prst="rect">
            <a:avLst/>
          </a:prstGeom>
        </p:spPr>
        <p:txBody>
          <a:bodyPr lIns="0" tIns="0" rIns="0" bIns="0" anchor="ctr" anchorCtr="0"/>
          <a:lstStyle>
            <a:lvl1pPr>
              <a:defRPr sz="3200">
                <a:solidFill>
                  <a:schemeClr val="bg1"/>
                </a:solidFill>
                <a:latin typeface="Arial Narrow"/>
                <a:cs typeface="Arial Narrow"/>
              </a:defRPr>
            </a:lvl1pPr>
          </a:lstStyle>
          <a:p>
            <a:r>
              <a:rPr lang="en-US" smtClean="0"/>
              <a:t>Click to edit Master title style</a:t>
            </a:r>
            <a:endParaRPr lang="en-US" dirty="0"/>
          </a:p>
        </p:txBody>
      </p:sp>
    </p:spTree>
    <p:extLst>
      <p:ext uri="{BB962C8B-B14F-4D97-AF65-F5344CB8AC3E}">
        <p14:creationId xmlns:p14="http://schemas.microsoft.com/office/powerpoint/2010/main" val="191570474"/>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4" name="Rectangle 3"/>
          <p:cNvSpPr>
            <a:spLocks noChangeArrowheads="1"/>
          </p:cNvSpPr>
          <p:nvPr userDrawn="1"/>
        </p:nvSpPr>
        <p:spPr bwMode="auto">
          <a:xfrm>
            <a:off x="-152400" y="2667000"/>
            <a:ext cx="9525000" cy="1600200"/>
          </a:xfrm>
          <a:prstGeom prst="rect">
            <a:avLst/>
          </a:prstGeom>
          <a:solidFill>
            <a:schemeClr val="tx2"/>
          </a:solidFill>
          <a:ln>
            <a:noFill/>
          </a:ln>
          <a:effectLst>
            <a:outerShdw blurRad="88900" dist="61087" dir="5400000" rotWithShape="0">
              <a:srgbClr val="808080">
                <a:alpha val="45999"/>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en-US">
              <a:solidFill>
                <a:schemeClr val="lt1"/>
              </a:solidFill>
              <a:latin typeface="+mn-lt"/>
              <a:ea typeface="+mn-ea"/>
            </a:endParaRPr>
          </a:p>
        </p:txBody>
      </p:sp>
      <p:sp>
        <p:nvSpPr>
          <p:cNvPr id="2" name="Title 1"/>
          <p:cNvSpPr>
            <a:spLocks noGrp="1"/>
          </p:cNvSpPr>
          <p:nvPr>
            <p:ph type="ctrTitle"/>
          </p:nvPr>
        </p:nvSpPr>
        <p:spPr>
          <a:xfrm>
            <a:off x="152400" y="2667000"/>
            <a:ext cx="8839200" cy="1600200"/>
          </a:xfrm>
          <a:prstGeom prst="rect">
            <a:avLst/>
          </a:prstGeom>
        </p:spPr>
        <p:txBody>
          <a:bodyPr lIns="0" tIns="0" rIns="0" bIns="0" anchor="ctr" anchorCtr="0"/>
          <a:lstStyle>
            <a:lvl1pPr>
              <a:defRPr sz="3200">
                <a:solidFill>
                  <a:schemeClr val="bg1"/>
                </a:solidFill>
                <a:latin typeface="Arial Narrow"/>
                <a:cs typeface="Arial Narrow"/>
              </a:defRPr>
            </a:lvl1pPr>
          </a:lstStyle>
          <a:p>
            <a:r>
              <a:rPr lang="en-US" smtClean="0"/>
              <a:t>Click to edit Master title style</a:t>
            </a:r>
            <a:endParaRPr lang="en-US" dirty="0"/>
          </a:p>
        </p:txBody>
      </p:sp>
    </p:spTree>
    <p:extLst>
      <p:ext uri="{BB962C8B-B14F-4D97-AF65-F5344CB8AC3E}">
        <p14:creationId xmlns:p14="http://schemas.microsoft.com/office/powerpoint/2010/main" val="3753429317"/>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4" name="Rectangle 3"/>
          <p:cNvSpPr>
            <a:spLocks noChangeArrowheads="1"/>
          </p:cNvSpPr>
          <p:nvPr userDrawn="1"/>
        </p:nvSpPr>
        <p:spPr bwMode="auto">
          <a:xfrm>
            <a:off x="-152400" y="2667000"/>
            <a:ext cx="9525000" cy="1600200"/>
          </a:xfrm>
          <a:prstGeom prst="rect">
            <a:avLst/>
          </a:prstGeom>
          <a:solidFill>
            <a:srgbClr val="009999"/>
          </a:solidFill>
          <a:ln>
            <a:noFill/>
          </a:ln>
          <a:effectLst>
            <a:outerShdw blurRad="88900" dist="61087" dir="5400000" rotWithShape="0">
              <a:srgbClr val="808080">
                <a:alpha val="45999"/>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en-US">
              <a:solidFill>
                <a:schemeClr val="lt1"/>
              </a:solidFill>
              <a:latin typeface="+mn-lt"/>
              <a:ea typeface="+mn-ea"/>
            </a:endParaRPr>
          </a:p>
        </p:txBody>
      </p:sp>
      <p:sp>
        <p:nvSpPr>
          <p:cNvPr id="2" name="Title 1"/>
          <p:cNvSpPr>
            <a:spLocks noGrp="1"/>
          </p:cNvSpPr>
          <p:nvPr>
            <p:ph type="ctrTitle"/>
          </p:nvPr>
        </p:nvSpPr>
        <p:spPr>
          <a:xfrm>
            <a:off x="152400" y="2667000"/>
            <a:ext cx="8839200" cy="1600200"/>
          </a:xfrm>
          <a:prstGeom prst="rect">
            <a:avLst/>
          </a:prstGeom>
        </p:spPr>
        <p:txBody>
          <a:bodyPr lIns="0" tIns="0" rIns="0" bIns="0" anchor="ctr" anchorCtr="0"/>
          <a:lstStyle>
            <a:lvl1pPr>
              <a:defRPr sz="3200">
                <a:solidFill>
                  <a:schemeClr val="bg1"/>
                </a:solidFill>
                <a:latin typeface="Arial Narrow"/>
                <a:cs typeface="Arial Narrow"/>
              </a:defRPr>
            </a:lvl1pPr>
          </a:lstStyle>
          <a:p>
            <a:r>
              <a:rPr lang="en-US" smtClean="0"/>
              <a:t>Click to edit Master title style</a:t>
            </a:r>
            <a:endParaRPr lang="en-US" dirty="0"/>
          </a:p>
        </p:txBody>
      </p:sp>
    </p:spTree>
    <p:extLst>
      <p:ext uri="{BB962C8B-B14F-4D97-AF65-F5344CB8AC3E}">
        <p14:creationId xmlns:p14="http://schemas.microsoft.com/office/powerpoint/2010/main" val="1896746300"/>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4" name="Rectangle 3"/>
          <p:cNvSpPr>
            <a:spLocks noChangeArrowheads="1"/>
          </p:cNvSpPr>
          <p:nvPr userDrawn="1"/>
        </p:nvSpPr>
        <p:spPr bwMode="auto">
          <a:xfrm>
            <a:off x="-152400" y="2667000"/>
            <a:ext cx="9525000" cy="1600200"/>
          </a:xfrm>
          <a:prstGeom prst="rect">
            <a:avLst/>
          </a:prstGeom>
          <a:solidFill>
            <a:srgbClr val="FF7600"/>
          </a:solidFill>
          <a:ln>
            <a:noFill/>
          </a:ln>
          <a:effectLst>
            <a:outerShdw blurRad="88900" dist="61087" dir="5400000" rotWithShape="0">
              <a:srgbClr val="808080">
                <a:alpha val="45999"/>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en-US">
              <a:solidFill>
                <a:schemeClr val="lt1"/>
              </a:solidFill>
              <a:latin typeface="+mn-lt"/>
              <a:ea typeface="+mn-ea"/>
            </a:endParaRPr>
          </a:p>
        </p:txBody>
      </p:sp>
      <p:sp>
        <p:nvSpPr>
          <p:cNvPr id="2" name="Title 1"/>
          <p:cNvSpPr>
            <a:spLocks noGrp="1"/>
          </p:cNvSpPr>
          <p:nvPr>
            <p:ph type="ctrTitle"/>
          </p:nvPr>
        </p:nvSpPr>
        <p:spPr>
          <a:xfrm>
            <a:off x="152400" y="2667000"/>
            <a:ext cx="8839200" cy="1600200"/>
          </a:xfrm>
          <a:prstGeom prst="rect">
            <a:avLst/>
          </a:prstGeom>
        </p:spPr>
        <p:txBody>
          <a:bodyPr lIns="0" tIns="0" rIns="0" bIns="0" anchor="ctr" anchorCtr="0"/>
          <a:lstStyle>
            <a:lvl1pPr>
              <a:defRPr sz="3200">
                <a:solidFill>
                  <a:schemeClr val="bg1"/>
                </a:solidFill>
                <a:latin typeface="Arial Narrow"/>
                <a:cs typeface="Arial Narrow"/>
              </a:defRPr>
            </a:lvl1pPr>
          </a:lstStyle>
          <a:p>
            <a:r>
              <a:rPr lang="en-US" smtClean="0"/>
              <a:t>Click to edit Master title style</a:t>
            </a:r>
            <a:endParaRPr lang="en-US" dirty="0"/>
          </a:p>
        </p:txBody>
      </p:sp>
    </p:spTree>
    <p:extLst>
      <p:ext uri="{BB962C8B-B14F-4D97-AF65-F5344CB8AC3E}">
        <p14:creationId xmlns:p14="http://schemas.microsoft.com/office/powerpoint/2010/main" val="1920770912"/>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3" name="Rectangle 2"/>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Title 1"/>
          <p:cNvSpPr>
            <a:spLocks noGrp="1"/>
          </p:cNvSpPr>
          <p:nvPr>
            <p:ph type="ctrTitle"/>
          </p:nvPr>
        </p:nvSpPr>
        <p:spPr>
          <a:xfrm>
            <a:off x="152400" y="2667000"/>
            <a:ext cx="8839200" cy="1600200"/>
          </a:xfrm>
          <a:prstGeom prst="rect">
            <a:avLst/>
          </a:prstGeom>
        </p:spPr>
        <p:txBody>
          <a:bodyPr lIns="0" tIns="0" rIns="0" bIns="0" anchor="ctr" anchorCtr="0"/>
          <a:lstStyle>
            <a:lvl1pPr>
              <a:defRPr sz="3200">
                <a:solidFill>
                  <a:schemeClr val="bg1"/>
                </a:solidFill>
                <a:latin typeface="Arial Narrow"/>
                <a:cs typeface="Arial Narrow"/>
              </a:defRPr>
            </a:lvl1pPr>
          </a:lstStyle>
          <a:p>
            <a:r>
              <a:rPr lang="en-US" smtClean="0"/>
              <a:t>Click to edit Master title style</a:t>
            </a:r>
            <a:endParaRPr lang="en-US" dirty="0"/>
          </a:p>
        </p:txBody>
      </p:sp>
    </p:spTree>
    <p:extLst>
      <p:ext uri="{BB962C8B-B14F-4D97-AF65-F5344CB8AC3E}">
        <p14:creationId xmlns:p14="http://schemas.microsoft.com/office/powerpoint/2010/main" val="53546953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7" name="Title 1"/>
          <p:cNvSpPr>
            <a:spLocks noGrp="1"/>
          </p:cNvSpPr>
          <p:nvPr>
            <p:ph type="ctrTitle"/>
          </p:nvPr>
        </p:nvSpPr>
        <p:spPr>
          <a:xfrm>
            <a:off x="-76200" y="3429000"/>
            <a:ext cx="9296400" cy="990600"/>
          </a:xfrm>
          <a:prstGeom prst="rect">
            <a:avLst/>
          </a:prstGeom>
          <a:solidFill>
            <a:schemeClr val="tx2"/>
          </a:solidFill>
          <a:effectLst>
            <a:outerShdw blurRad="57150" dist="50800" dir="2700000" algn="tl" rotWithShape="0">
              <a:srgbClr val="000000">
                <a:alpha val="40000"/>
              </a:srgbClr>
            </a:outerShdw>
          </a:effectLst>
        </p:spPr>
        <p:txBody>
          <a:bodyPr lIns="548640" tIns="0" rIns="0" bIns="91440" anchor="b" anchorCtr="0">
            <a:noAutofit/>
          </a:bodyPr>
          <a:lstStyle>
            <a:lvl1pPr algn="l">
              <a:defRPr sz="4400" b="0" i="0">
                <a:solidFill>
                  <a:schemeClr val="bg1"/>
                </a:solidFill>
                <a:latin typeface="Arial Narrow"/>
                <a:cs typeface="Arial Narrow"/>
              </a:defRPr>
            </a:lvl1pPr>
          </a:lstStyle>
          <a:p>
            <a:r>
              <a:rPr lang="en-US" smtClean="0"/>
              <a:t>Click to edit Master title style</a:t>
            </a:r>
            <a:endParaRPr lang="en-US" dirty="0"/>
          </a:p>
        </p:txBody>
      </p:sp>
      <p:sp>
        <p:nvSpPr>
          <p:cNvPr id="8" name="Subtitle 2"/>
          <p:cNvSpPr>
            <a:spLocks noGrp="1"/>
          </p:cNvSpPr>
          <p:nvPr>
            <p:ph type="subTitle" idx="1"/>
          </p:nvPr>
        </p:nvSpPr>
        <p:spPr>
          <a:xfrm>
            <a:off x="533400" y="4611744"/>
            <a:ext cx="6400800" cy="950856"/>
          </a:xfrm>
          <a:prstGeom prst="rect">
            <a:avLst/>
          </a:prstGeom>
        </p:spPr>
        <p:txBody>
          <a:bodyPr lIns="0" tIns="0" rIns="0" bIns="0">
            <a:normAutofit/>
          </a:bodyPr>
          <a:lstStyle>
            <a:lvl1pPr marL="0" indent="0" algn="l">
              <a:buNone/>
              <a:defRPr sz="2200">
                <a:solidFill>
                  <a:schemeClr val="tx2"/>
                </a:solidFill>
                <a:latin typeface="Georgia"/>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482174937"/>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7" name="Title 1"/>
          <p:cNvSpPr>
            <a:spLocks noGrp="1"/>
          </p:cNvSpPr>
          <p:nvPr>
            <p:ph type="ctrTitle"/>
          </p:nvPr>
        </p:nvSpPr>
        <p:spPr>
          <a:xfrm>
            <a:off x="-76200" y="3429000"/>
            <a:ext cx="9296400" cy="990600"/>
          </a:xfrm>
          <a:prstGeom prst="rect">
            <a:avLst/>
          </a:prstGeom>
          <a:solidFill>
            <a:schemeClr val="accent3"/>
          </a:solidFill>
          <a:effectLst>
            <a:outerShdw blurRad="57150" dist="50800" dir="2700000" algn="tl" rotWithShape="0">
              <a:srgbClr val="000000">
                <a:alpha val="40000"/>
              </a:srgbClr>
            </a:outerShdw>
          </a:effectLst>
        </p:spPr>
        <p:txBody>
          <a:bodyPr lIns="548640" tIns="0" rIns="0" bIns="91440" anchor="b" anchorCtr="0">
            <a:noAutofit/>
          </a:bodyPr>
          <a:lstStyle>
            <a:lvl1pPr algn="l">
              <a:defRPr sz="4400" b="0" i="0">
                <a:solidFill>
                  <a:schemeClr val="bg1"/>
                </a:solidFill>
                <a:latin typeface="Arial Narrow"/>
                <a:cs typeface="Arial Narrow"/>
              </a:defRPr>
            </a:lvl1pPr>
          </a:lstStyle>
          <a:p>
            <a:r>
              <a:rPr lang="en-US" smtClean="0"/>
              <a:t>Click to edit Master title style</a:t>
            </a:r>
            <a:endParaRPr lang="en-US" dirty="0"/>
          </a:p>
        </p:txBody>
      </p:sp>
      <p:sp>
        <p:nvSpPr>
          <p:cNvPr id="8" name="Subtitle 2"/>
          <p:cNvSpPr>
            <a:spLocks noGrp="1"/>
          </p:cNvSpPr>
          <p:nvPr>
            <p:ph type="subTitle" idx="1"/>
          </p:nvPr>
        </p:nvSpPr>
        <p:spPr>
          <a:xfrm>
            <a:off x="533400" y="4611744"/>
            <a:ext cx="6400800" cy="950856"/>
          </a:xfrm>
          <a:prstGeom prst="rect">
            <a:avLst/>
          </a:prstGeom>
        </p:spPr>
        <p:txBody>
          <a:bodyPr lIns="0" tIns="0" rIns="0" bIns="0">
            <a:normAutofit/>
          </a:bodyPr>
          <a:lstStyle>
            <a:lvl1pPr marL="0" indent="0" algn="l">
              <a:buNone/>
              <a:defRPr sz="2200">
                <a:solidFill>
                  <a:schemeClr val="accent3"/>
                </a:solidFill>
                <a:latin typeface="Georgia"/>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1552539315"/>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7" name="Title 1"/>
          <p:cNvSpPr>
            <a:spLocks noGrp="1"/>
          </p:cNvSpPr>
          <p:nvPr>
            <p:ph type="ctrTitle"/>
          </p:nvPr>
        </p:nvSpPr>
        <p:spPr>
          <a:xfrm>
            <a:off x="-76200" y="3429000"/>
            <a:ext cx="9296400" cy="990600"/>
          </a:xfrm>
          <a:prstGeom prst="rect">
            <a:avLst/>
          </a:prstGeom>
          <a:solidFill>
            <a:schemeClr val="accent6"/>
          </a:solidFill>
          <a:effectLst>
            <a:outerShdw blurRad="57150" dist="50800" dir="2700000" algn="tl" rotWithShape="0">
              <a:srgbClr val="000000">
                <a:alpha val="40000"/>
              </a:srgbClr>
            </a:outerShdw>
          </a:effectLst>
        </p:spPr>
        <p:txBody>
          <a:bodyPr lIns="548640" tIns="0" rIns="0" bIns="91440" anchor="b" anchorCtr="0">
            <a:noAutofit/>
          </a:bodyPr>
          <a:lstStyle>
            <a:lvl1pPr algn="l">
              <a:defRPr sz="4400" b="0" i="0">
                <a:solidFill>
                  <a:schemeClr val="bg1"/>
                </a:solidFill>
                <a:latin typeface="Arial Narrow"/>
                <a:cs typeface="Arial Narrow"/>
              </a:defRPr>
            </a:lvl1pPr>
          </a:lstStyle>
          <a:p>
            <a:r>
              <a:rPr lang="en-US" smtClean="0"/>
              <a:t>Click to edit Master title style</a:t>
            </a:r>
            <a:endParaRPr lang="en-US" dirty="0"/>
          </a:p>
        </p:txBody>
      </p:sp>
      <p:sp>
        <p:nvSpPr>
          <p:cNvPr id="8" name="Subtitle 2"/>
          <p:cNvSpPr>
            <a:spLocks noGrp="1"/>
          </p:cNvSpPr>
          <p:nvPr>
            <p:ph type="subTitle" idx="1"/>
          </p:nvPr>
        </p:nvSpPr>
        <p:spPr>
          <a:xfrm>
            <a:off x="533400" y="4611744"/>
            <a:ext cx="6400800" cy="950856"/>
          </a:xfrm>
          <a:prstGeom prst="rect">
            <a:avLst/>
          </a:prstGeom>
        </p:spPr>
        <p:txBody>
          <a:bodyPr lIns="0" tIns="0" rIns="0" bIns="0">
            <a:normAutofit/>
          </a:bodyPr>
          <a:lstStyle>
            <a:lvl1pPr marL="0" indent="0" algn="l">
              <a:buNone/>
              <a:defRPr sz="2200">
                <a:solidFill>
                  <a:schemeClr val="accent6"/>
                </a:solidFill>
                <a:latin typeface="Georgia"/>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4176968160"/>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a:spLocks noChangeArrowheads="1"/>
          </p:cNvSpPr>
          <p:nvPr userDrawn="1"/>
        </p:nvSpPr>
        <p:spPr bwMode="auto">
          <a:xfrm>
            <a:off x="-76200" y="457200"/>
            <a:ext cx="9296400" cy="533400"/>
          </a:xfrm>
          <a:prstGeom prst="rect">
            <a:avLst/>
          </a:prstGeom>
          <a:solidFill>
            <a:schemeClr val="accent1"/>
          </a:solidFill>
          <a:ln>
            <a:noFill/>
          </a:ln>
          <a:effectLst>
            <a:outerShdw blurRad="88900" dist="61087" dir="5400000" rotWithShape="0">
              <a:srgbClr val="808080">
                <a:alpha val="25000"/>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en-US">
              <a:solidFill>
                <a:schemeClr val="lt1"/>
              </a:solidFill>
              <a:latin typeface="+mn-lt"/>
              <a:ea typeface="+mn-ea"/>
            </a:endParaRPr>
          </a:p>
        </p:txBody>
      </p:sp>
      <p:sp>
        <p:nvSpPr>
          <p:cNvPr id="2" name="Title 1"/>
          <p:cNvSpPr>
            <a:spLocks noGrp="1"/>
          </p:cNvSpPr>
          <p:nvPr>
            <p:ph type="title"/>
          </p:nvPr>
        </p:nvSpPr>
        <p:spPr>
          <a:xfrm>
            <a:off x="381000" y="457200"/>
            <a:ext cx="8763000" cy="533400"/>
          </a:xfrm>
          <a:prstGeom prst="rect">
            <a:avLst/>
          </a:prstGeom>
        </p:spPr>
        <p:txBody>
          <a:bodyPr lIns="0" tIns="0" rIns="0" bIns="0" anchor="ctr" anchorCtr="0"/>
          <a:lstStyle>
            <a:lvl1pPr algn="l">
              <a:defRPr sz="2000">
                <a:solidFill>
                  <a:schemeClr val="bg1"/>
                </a:solidFill>
                <a:latin typeface="Arial Narrow"/>
                <a:cs typeface="Arial Narrow"/>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219200"/>
            <a:ext cx="8229600" cy="4525963"/>
          </a:xfrm>
          <a:prstGeom prst="rect">
            <a:avLst/>
          </a:prstGeom>
        </p:spPr>
        <p:txBody>
          <a:bodyPr/>
          <a:lstStyle>
            <a:lvl1pPr>
              <a:defRPr sz="3000">
                <a:solidFill>
                  <a:srgbClr val="58585A"/>
                </a:solidFill>
                <a:latin typeface="Georgia"/>
                <a:cs typeface="Georgia"/>
              </a:defRPr>
            </a:lvl1pPr>
            <a:lvl2pPr>
              <a:defRPr sz="2600">
                <a:solidFill>
                  <a:srgbClr val="58585A"/>
                </a:solidFill>
                <a:latin typeface="Georgia"/>
                <a:cs typeface="Georgia"/>
              </a:defRPr>
            </a:lvl2pPr>
            <a:lvl3pPr>
              <a:defRPr sz="2200">
                <a:solidFill>
                  <a:srgbClr val="58585A"/>
                </a:solidFill>
                <a:latin typeface="Georgia"/>
                <a:cs typeface="Georgia"/>
              </a:defRPr>
            </a:lvl3pPr>
            <a:lvl4pPr>
              <a:defRPr sz="1800">
                <a:solidFill>
                  <a:srgbClr val="58585A"/>
                </a:solidFill>
                <a:latin typeface="Georgia"/>
                <a:cs typeface="Georgia"/>
              </a:defRPr>
            </a:lvl4pPr>
            <a:lvl5pPr>
              <a:defRPr sz="1600">
                <a:solidFill>
                  <a:srgbClr val="58585A"/>
                </a:solidFill>
                <a:latin typeface="Georgia"/>
                <a:cs typeface="Georgia"/>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11272942"/>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4" name="Rectangle 3"/>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a:spLocks noChangeArrowheads="1"/>
          </p:cNvSpPr>
          <p:nvPr userDrawn="1"/>
        </p:nvSpPr>
        <p:spPr bwMode="auto">
          <a:xfrm>
            <a:off x="-76200" y="457200"/>
            <a:ext cx="9296400" cy="533400"/>
          </a:xfrm>
          <a:prstGeom prst="rect">
            <a:avLst/>
          </a:prstGeom>
          <a:solidFill>
            <a:srgbClr val="005DAA"/>
          </a:solidFill>
          <a:ln>
            <a:noFill/>
          </a:ln>
          <a:effectLst>
            <a:outerShdw blurRad="88900" dist="61087" dir="5400000" rotWithShape="0">
              <a:srgbClr val="808080">
                <a:alpha val="25000"/>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en-US">
              <a:solidFill>
                <a:schemeClr val="lt1"/>
              </a:solidFill>
              <a:latin typeface="+mn-lt"/>
              <a:ea typeface="+mn-ea"/>
            </a:endParaRPr>
          </a:p>
        </p:txBody>
      </p:sp>
      <p:sp>
        <p:nvSpPr>
          <p:cNvPr id="2" name="Title 1"/>
          <p:cNvSpPr>
            <a:spLocks noGrp="1"/>
          </p:cNvSpPr>
          <p:nvPr>
            <p:ph type="title"/>
          </p:nvPr>
        </p:nvSpPr>
        <p:spPr>
          <a:xfrm>
            <a:off x="381000" y="457200"/>
            <a:ext cx="8763000" cy="533400"/>
          </a:xfrm>
          <a:prstGeom prst="rect">
            <a:avLst/>
          </a:prstGeom>
        </p:spPr>
        <p:txBody>
          <a:bodyPr lIns="0" tIns="0" rIns="0" bIns="0" anchor="ctr" anchorCtr="0"/>
          <a:lstStyle>
            <a:lvl1pPr algn="l">
              <a:defRPr sz="2000">
                <a:solidFill>
                  <a:schemeClr val="bg1"/>
                </a:solidFill>
                <a:latin typeface="Arial Narrow"/>
                <a:cs typeface="Arial Narrow"/>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219200"/>
            <a:ext cx="8229600" cy="4525963"/>
          </a:xfrm>
          <a:prstGeom prst="rect">
            <a:avLst/>
          </a:prstGeom>
        </p:spPr>
        <p:txBody>
          <a:bodyPr/>
          <a:lstStyle>
            <a:lvl1pPr>
              <a:defRPr sz="3000">
                <a:solidFill>
                  <a:srgbClr val="58585A"/>
                </a:solidFill>
                <a:latin typeface="Georgia"/>
                <a:cs typeface="Georgia"/>
              </a:defRPr>
            </a:lvl1pPr>
            <a:lvl2pPr>
              <a:defRPr sz="2600">
                <a:solidFill>
                  <a:srgbClr val="58585A"/>
                </a:solidFill>
                <a:latin typeface="Georgia"/>
                <a:cs typeface="Georgia"/>
              </a:defRPr>
            </a:lvl2pPr>
            <a:lvl3pPr>
              <a:defRPr sz="2200">
                <a:solidFill>
                  <a:srgbClr val="58585A"/>
                </a:solidFill>
                <a:latin typeface="Georgia"/>
                <a:cs typeface="Georgia"/>
              </a:defRPr>
            </a:lvl3pPr>
            <a:lvl4pPr>
              <a:defRPr sz="1800">
                <a:solidFill>
                  <a:srgbClr val="58585A"/>
                </a:solidFill>
                <a:latin typeface="Georgia"/>
                <a:cs typeface="Georgia"/>
              </a:defRPr>
            </a:lvl4pPr>
            <a:lvl5pPr>
              <a:defRPr sz="1600">
                <a:solidFill>
                  <a:srgbClr val="58585A"/>
                </a:solidFill>
                <a:latin typeface="Georgia"/>
                <a:cs typeface="Georgia"/>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863854505"/>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4" name="Rectangle 3"/>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a:spLocks noChangeArrowheads="1"/>
          </p:cNvSpPr>
          <p:nvPr userDrawn="1"/>
        </p:nvSpPr>
        <p:spPr bwMode="auto">
          <a:xfrm>
            <a:off x="-76200" y="457200"/>
            <a:ext cx="9296400" cy="533400"/>
          </a:xfrm>
          <a:prstGeom prst="rect">
            <a:avLst/>
          </a:prstGeom>
          <a:solidFill>
            <a:schemeClr val="tx2"/>
          </a:solidFill>
          <a:ln>
            <a:noFill/>
          </a:ln>
          <a:effectLst>
            <a:outerShdw blurRad="88900" dist="61087" dir="5400000" rotWithShape="0">
              <a:srgbClr val="808080">
                <a:alpha val="25000"/>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en-US">
              <a:solidFill>
                <a:schemeClr val="lt1"/>
              </a:solidFill>
              <a:latin typeface="+mn-lt"/>
              <a:ea typeface="+mn-ea"/>
            </a:endParaRPr>
          </a:p>
        </p:txBody>
      </p:sp>
      <p:sp>
        <p:nvSpPr>
          <p:cNvPr id="2" name="Title 1"/>
          <p:cNvSpPr>
            <a:spLocks noGrp="1"/>
          </p:cNvSpPr>
          <p:nvPr>
            <p:ph type="title"/>
          </p:nvPr>
        </p:nvSpPr>
        <p:spPr>
          <a:xfrm>
            <a:off x="381000" y="457200"/>
            <a:ext cx="8763000" cy="533400"/>
          </a:xfrm>
          <a:prstGeom prst="rect">
            <a:avLst/>
          </a:prstGeom>
        </p:spPr>
        <p:txBody>
          <a:bodyPr lIns="0" tIns="0" rIns="0" bIns="0" anchor="ctr" anchorCtr="0"/>
          <a:lstStyle>
            <a:lvl1pPr algn="l">
              <a:defRPr sz="2000">
                <a:solidFill>
                  <a:schemeClr val="bg1"/>
                </a:solidFill>
                <a:latin typeface="Arial Narrow"/>
                <a:cs typeface="Arial Narrow"/>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219200"/>
            <a:ext cx="8229600" cy="4525963"/>
          </a:xfrm>
          <a:prstGeom prst="rect">
            <a:avLst/>
          </a:prstGeom>
        </p:spPr>
        <p:txBody>
          <a:bodyPr/>
          <a:lstStyle>
            <a:lvl1pPr>
              <a:defRPr sz="3000">
                <a:solidFill>
                  <a:srgbClr val="58585A"/>
                </a:solidFill>
                <a:latin typeface="Georgia"/>
                <a:cs typeface="Georgia"/>
              </a:defRPr>
            </a:lvl1pPr>
            <a:lvl2pPr>
              <a:defRPr sz="2600">
                <a:solidFill>
                  <a:srgbClr val="58585A"/>
                </a:solidFill>
                <a:latin typeface="Georgia"/>
                <a:cs typeface="Georgia"/>
              </a:defRPr>
            </a:lvl2pPr>
            <a:lvl3pPr>
              <a:defRPr sz="2200">
                <a:solidFill>
                  <a:srgbClr val="58585A"/>
                </a:solidFill>
                <a:latin typeface="Georgia"/>
                <a:cs typeface="Georgia"/>
              </a:defRPr>
            </a:lvl3pPr>
            <a:lvl4pPr>
              <a:defRPr sz="1800">
                <a:solidFill>
                  <a:srgbClr val="58585A"/>
                </a:solidFill>
                <a:latin typeface="Georgia"/>
                <a:cs typeface="Georgia"/>
              </a:defRPr>
            </a:lvl4pPr>
            <a:lvl5pPr>
              <a:defRPr sz="1600">
                <a:solidFill>
                  <a:srgbClr val="58585A"/>
                </a:solidFill>
                <a:latin typeface="Georgia"/>
                <a:cs typeface="Georgia"/>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476435586"/>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4" name="Rectangle 3"/>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a:spLocks noChangeArrowheads="1"/>
          </p:cNvSpPr>
          <p:nvPr userDrawn="1"/>
        </p:nvSpPr>
        <p:spPr bwMode="auto">
          <a:xfrm>
            <a:off x="-76200" y="457200"/>
            <a:ext cx="9296400" cy="533400"/>
          </a:xfrm>
          <a:prstGeom prst="rect">
            <a:avLst/>
          </a:prstGeom>
          <a:solidFill>
            <a:srgbClr val="009999"/>
          </a:solidFill>
          <a:ln>
            <a:noFill/>
          </a:ln>
          <a:effectLst>
            <a:outerShdw blurRad="88900" dist="61087" dir="5400000" rotWithShape="0">
              <a:srgbClr val="808080">
                <a:alpha val="25000"/>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en-US">
              <a:solidFill>
                <a:schemeClr val="lt1"/>
              </a:solidFill>
              <a:latin typeface="+mn-lt"/>
              <a:ea typeface="+mn-ea"/>
            </a:endParaRPr>
          </a:p>
        </p:txBody>
      </p:sp>
      <p:sp>
        <p:nvSpPr>
          <p:cNvPr id="2" name="Title 1"/>
          <p:cNvSpPr>
            <a:spLocks noGrp="1"/>
          </p:cNvSpPr>
          <p:nvPr>
            <p:ph type="title"/>
          </p:nvPr>
        </p:nvSpPr>
        <p:spPr>
          <a:xfrm>
            <a:off x="381000" y="457200"/>
            <a:ext cx="8763000" cy="533400"/>
          </a:xfrm>
          <a:prstGeom prst="rect">
            <a:avLst/>
          </a:prstGeom>
        </p:spPr>
        <p:txBody>
          <a:bodyPr lIns="0" tIns="0" rIns="0" bIns="0" anchor="ctr" anchorCtr="0"/>
          <a:lstStyle>
            <a:lvl1pPr algn="l">
              <a:defRPr sz="2000">
                <a:solidFill>
                  <a:schemeClr val="bg1"/>
                </a:solidFill>
                <a:latin typeface="Arial Narrow"/>
                <a:cs typeface="Arial Narrow"/>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219200"/>
            <a:ext cx="8229600" cy="4525963"/>
          </a:xfrm>
          <a:prstGeom prst="rect">
            <a:avLst/>
          </a:prstGeom>
        </p:spPr>
        <p:txBody>
          <a:bodyPr/>
          <a:lstStyle>
            <a:lvl1pPr>
              <a:defRPr sz="3000">
                <a:solidFill>
                  <a:srgbClr val="58585A"/>
                </a:solidFill>
                <a:latin typeface="Georgia"/>
                <a:cs typeface="Georgia"/>
              </a:defRPr>
            </a:lvl1pPr>
            <a:lvl2pPr>
              <a:defRPr sz="2600">
                <a:solidFill>
                  <a:srgbClr val="58585A"/>
                </a:solidFill>
                <a:latin typeface="Georgia"/>
                <a:cs typeface="Georgia"/>
              </a:defRPr>
            </a:lvl2pPr>
            <a:lvl3pPr>
              <a:defRPr sz="2200">
                <a:solidFill>
                  <a:srgbClr val="58585A"/>
                </a:solidFill>
                <a:latin typeface="Georgia"/>
                <a:cs typeface="Georgia"/>
              </a:defRPr>
            </a:lvl3pPr>
            <a:lvl4pPr>
              <a:defRPr sz="1800">
                <a:solidFill>
                  <a:srgbClr val="58585A"/>
                </a:solidFill>
                <a:latin typeface="Georgia"/>
                <a:cs typeface="Georgia"/>
              </a:defRPr>
            </a:lvl4pPr>
            <a:lvl5pPr>
              <a:defRPr sz="1600">
                <a:solidFill>
                  <a:srgbClr val="58585A"/>
                </a:solidFill>
                <a:latin typeface="Georgia"/>
                <a:cs typeface="Georgia"/>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86381785"/>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18" Type="http://schemas.openxmlformats.org/officeDocument/2006/relationships/image" Target="../media/image2.png"/><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17" Type="http://schemas.openxmlformats.org/officeDocument/2006/relationships/theme" Target="../theme/theme2.xml"/><Relationship Id="rId2" Type="http://schemas.openxmlformats.org/officeDocument/2006/relationships/slideLayout" Target="../slideLayouts/slideLayout7.xml"/><Relationship Id="rId16" Type="http://schemas.openxmlformats.org/officeDocument/2006/relationships/slideLayout" Target="../slideLayouts/slideLayout21.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slideLayout" Target="../slideLayouts/slideLayout2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4.xml"/><Relationship Id="rId7" Type="http://schemas.openxmlformats.org/officeDocument/2006/relationships/theme" Target="../theme/theme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5" Type="http://schemas.openxmlformats.org/officeDocument/2006/relationships/slideLayout" Target="../slideLayouts/slideLayout26.xml"/><Relationship Id="rId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3">
                <a:lumMod val="20000"/>
                <a:lumOff val="80000"/>
              </a:schemeClr>
            </a:gs>
            <a:gs pos="40000">
              <a:schemeClr val="bg2">
                <a:tint val="45000"/>
                <a:shade val="99000"/>
                <a:satMod val="350000"/>
              </a:schemeClr>
            </a:gs>
            <a:gs pos="100000">
              <a:schemeClr val="bg2">
                <a:shade val="20000"/>
                <a:satMod val="255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E6E5D8"/>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1027" name="Picture 1"/>
          <p:cNvPicPr>
            <a:picLocks noChangeAspect="1"/>
          </p:cNvPicPr>
          <p:nvPr userDrawn="1"/>
        </p:nvPicPr>
        <p:blipFill>
          <a:blip r:embed="rId7" cstate="screen">
            <a:extLst>
              <a:ext uri="{28A0092B-C50C-407E-A947-70E740481C1C}">
                <a14:useLocalDpi xmlns:a14="http://schemas.microsoft.com/office/drawing/2010/main" val="0"/>
              </a:ext>
            </a:extLst>
          </a:blip>
          <a:srcRect/>
          <a:stretch>
            <a:fillRect/>
          </a:stretch>
        </p:blipFill>
        <p:spPr bwMode="auto">
          <a:xfrm>
            <a:off x="2209800" y="304800"/>
            <a:ext cx="67183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31" r:id="rId1"/>
    <p:sldLayoutId id="2147484132" r:id="rId2"/>
    <p:sldLayoutId id="2147484133" r:id="rId3"/>
    <p:sldLayoutId id="2147484134" r:id="rId4"/>
    <p:sldLayoutId id="2147484135" r:id="rId5"/>
  </p:sldLayoutIdLst>
  <p:transition>
    <p:fade/>
  </p:transition>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MS PGothic"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3">
                <a:lumMod val="20000"/>
                <a:lumOff val="80000"/>
              </a:schemeClr>
            </a:gs>
            <a:gs pos="40000">
              <a:schemeClr val="bg2">
                <a:tint val="45000"/>
                <a:shade val="99000"/>
                <a:satMod val="350000"/>
              </a:schemeClr>
            </a:gs>
            <a:gs pos="100000">
              <a:schemeClr val="bg2">
                <a:shade val="20000"/>
                <a:satMod val="255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5" name="TextBox 4"/>
          <p:cNvSpPr txBox="1"/>
          <p:nvPr/>
        </p:nvSpPr>
        <p:spPr>
          <a:xfrm>
            <a:off x="7086600" y="6477000"/>
            <a:ext cx="1600200" cy="138113"/>
          </a:xfrm>
          <a:prstGeom prst="rect">
            <a:avLst/>
          </a:prstGeom>
          <a:noFill/>
        </p:spPr>
        <p:txBody>
          <a:bodyPr lIns="0" tIns="0" rIns="0" bIns="0">
            <a:spAutoFit/>
          </a:bodyPr>
          <a:lstStyle>
            <a:lvl1pPr>
              <a:defRPr sz="2400">
                <a:solidFill>
                  <a:schemeClr val="tx1"/>
                </a:solidFill>
                <a:latin typeface="Arial" panose="020B0604020202020204" pitchFamily="34" charset="0"/>
                <a:ea typeface="ヒラギノ角ゴ Pro W3" pitchFamily="-84" charset="-128"/>
              </a:defRPr>
            </a:lvl1pPr>
            <a:lvl2pPr marL="742950" indent="-285750">
              <a:defRPr sz="2400">
                <a:solidFill>
                  <a:schemeClr val="tx1"/>
                </a:solidFill>
                <a:latin typeface="Arial" panose="020B0604020202020204" pitchFamily="34" charset="0"/>
                <a:ea typeface="ヒラギノ角ゴ Pro W3" pitchFamily="-84" charset="-128"/>
              </a:defRPr>
            </a:lvl2pPr>
            <a:lvl3pPr marL="1143000" indent="-228600">
              <a:defRPr sz="2400">
                <a:solidFill>
                  <a:schemeClr val="tx1"/>
                </a:solidFill>
                <a:latin typeface="Arial" panose="020B0604020202020204" pitchFamily="34" charset="0"/>
                <a:ea typeface="ヒラギノ角ゴ Pro W3" pitchFamily="-84" charset="-128"/>
              </a:defRPr>
            </a:lvl3pPr>
            <a:lvl4pPr marL="1600200" indent="-228600">
              <a:defRPr sz="2400">
                <a:solidFill>
                  <a:schemeClr val="tx1"/>
                </a:solidFill>
                <a:latin typeface="Arial" panose="020B0604020202020204" pitchFamily="34" charset="0"/>
                <a:ea typeface="ヒラギノ角ゴ Pro W3" pitchFamily="-84" charset="-128"/>
              </a:defRPr>
            </a:lvl4pPr>
            <a:lvl5pPr marL="2057400" indent="-228600">
              <a:defRPr sz="2400">
                <a:solidFill>
                  <a:schemeClr val="tx1"/>
                </a:solidFill>
                <a:latin typeface="Arial" panose="020B0604020202020204" pitchFamily="34" charset="0"/>
                <a:ea typeface="ヒラギノ角ゴ Pro W3" pitchFamily="-8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8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8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8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84" charset="-128"/>
              </a:defRPr>
            </a:lvl9pPr>
          </a:lstStyle>
          <a:p>
            <a:pPr algn="r">
              <a:defRPr/>
            </a:pPr>
            <a:r>
              <a:rPr lang="en-US" altLang="en-US" sz="900" smtClean="0">
                <a:solidFill>
                  <a:srgbClr val="BCBDC0"/>
                </a:solidFill>
                <a:latin typeface="Arial Narrow" panose="020B0606020202030204" pitchFamily="34" charset="0"/>
              </a:rPr>
              <a:t>TITLE  |  </a:t>
            </a:r>
            <a:fld id="{73E9F7A5-94C2-4F01-A730-149B1E56B8BE}" type="slidenum">
              <a:rPr lang="en-US" altLang="en-US" sz="900" smtClean="0">
                <a:solidFill>
                  <a:srgbClr val="BCBDC0"/>
                </a:solidFill>
                <a:latin typeface="Arial Narrow" panose="020B0606020202030204" pitchFamily="34" charset="0"/>
              </a:rPr>
              <a:pPr algn="r">
                <a:defRPr/>
              </a:pPr>
              <a:t>‹#›</a:t>
            </a:fld>
            <a:r>
              <a:rPr lang="en-US" altLang="en-US" sz="900" smtClean="0">
                <a:solidFill>
                  <a:srgbClr val="BCBDC0"/>
                </a:solidFill>
                <a:latin typeface="Arial Narrow" panose="020B0606020202030204" pitchFamily="34" charset="0"/>
              </a:rPr>
              <a:t>  </a:t>
            </a:r>
            <a:endParaRPr lang="en-US" altLang="en-US" sz="900" smtClean="0">
              <a:solidFill>
                <a:srgbClr val="958D85"/>
              </a:solidFill>
              <a:latin typeface="Arial Narrow" panose="020B0606020202030204" pitchFamily="34" charset="0"/>
            </a:endParaRPr>
          </a:p>
        </p:txBody>
      </p:sp>
      <p:pic>
        <p:nvPicPr>
          <p:cNvPr id="2051" name="Picture 1"/>
          <p:cNvPicPr>
            <a:picLocks noChangeAspect="1"/>
          </p:cNvPicPr>
          <p:nvPr userDrawn="1"/>
        </p:nvPicPr>
        <p:blipFill>
          <a:blip r:embed="rId18" cstate="screen">
            <a:extLst>
              <a:ext uri="{28A0092B-C50C-407E-A947-70E740481C1C}">
                <a14:useLocalDpi xmlns:a14="http://schemas.microsoft.com/office/drawing/2010/main" val="0"/>
              </a:ext>
            </a:extLst>
          </a:blip>
          <a:srcRect/>
          <a:stretch>
            <a:fillRect/>
          </a:stretch>
        </p:blipFill>
        <p:spPr bwMode="auto">
          <a:xfrm>
            <a:off x="215900" y="6310313"/>
            <a:ext cx="27559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45" r:id="rId1"/>
    <p:sldLayoutId id="2147484146" r:id="rId2"/>
    <p:sldLayoutId id="2147484147" r:id="rId3"/>
    <p:sldLayoutId id="2147484148" r:id="rId4"/>
    <p:sldLayoutId id="2147484149" r:id="rId5"/>
    <p:sldLayoutId id="2147484137" r:id="rId6"/>
    <p:sldLayoutId id="2147484138" r:id="rId7"/>
    <p:sldLayoutId id="2147484159" r:id="rId8"/>
    <p:sldLayoutId id="2147484139" r:id="rId9"/>
    <p:sldLayoutId id="2147484140" r:id="rId10"/>
    <p:sldLayoutId id="2147484141" r:id="rId11"/>
    <p:sldLayoutId id="2147484142" r:id="rId12"/>
    <p:sldLayoutId id="2147484143" r:id="rId13"/>
    <p:sldLayoutId id="2147484144" r:id="rId14"/>
    <p:sldLayoutId id="2147484150" r:id="rId15"/>
    <p:sldLayoutId id="2147484151" r:id="rId16"/>
  </p:sldLayoutIdLst>
  <p:transition>
    <p:fade/>
  </p:transition>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MS PGothic"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3">
                <a:lumMod val="20000"/>
                <a:lumOff val="80000"/>
              </a:schemeClr>
            </a:gs>
            <a:gs pos="40000">
              <a:schemeClr val="bg2">
                <a:tint val="45000"/>
                <a:shade val="99000"/>
                <a:satMod val="350000"/>
              </a:schemeClr>
            </a:gs>
            <a:gs pos="100000">
              <a:schemeClr val="bg2">
                <a:shade val="20000"/>
                <a:satMod val="255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TextBox 2"/>
          <p:cNvSpPr txBox="1"/>
          <p:nvPr/>
        </p:nvSpPr>
        <p:spPr>
          <a:xfrm>
            <a:off x="7162800" y="6477000"/>
            <a:ext cx="1524000" cy="138113"/>
          </a:xfrm>
          <a:prstGeom prst="rect">
            <a:avLst/>
          </a:prstGeom>
          <a:noFill/>
        </p:spPr>
        <p:txBody>
          <a:bodyPr lIns="0" tIns="0" rIns="0" bIns="0">
            <a:spAutoFit/>
          </a:bodyPr>
          <a:lstStyle>
            <a:lvl1pPr>
              <a:defRPr sz="2400">
                <a:solidFill>
                  <a:schemeClr val="tx1"/>
                </a:solidFill>
                <a:latin typeface="Arial" panose="020B0604020202020204" pitchFamily="34" charset="0"/>
                <a:ea typeface="ヒラギノ角ゴ Pro W3" pitchFamily="-84" charset="-128"/>
              </a:defRPr>
            </a:lvl1pPr>
            <a:lvl2pPr marL="742950" indent="-285750">
              <a:defRPr sz="2400">
                <a:solidFill>
                  <a:schemeClr val="tx1"/>
                </a:solidFill>
                <a:latin typeface="Arial" panose="020B0604020202020204" pitchFamily="34" charset="0"/>
                <a:ea typeface="ヒラギノ角ゴ Pro W3" pitchFamily="-84" charset="-128"/>
              </a:defRPr>
            </a:lvl2pPr>
            <a:lvl3pPr marL="1143000" indent="-228600">
              <a:defRPr sz="2400">
                <a:solidFill>
                  <a:schemeClr val="tx1"/>
                </a:solidFill>
                <a:latin typeface="Arial" panose="020B0604020202020204" pitchFamily="34" charset="0"/>
                <a:ea typeface="ヒラギノ角ゴ Pro W3" pitchFamily="-84" charset="-128"/>
              </a:defRPr>
            </a:lvl3pPr>
            <a:lvl4pPr marL="1600200" indent="-228600">
              <a:defRPr sz="2400">
                <a:solidFill>
                  <a:schemeClr val="tx1"/>
                </a:solidFill>
                <a:latin typeface="Arial" panose="020B0604020202020204" pitchFamily="34" charset="0"/>
                <a:ea typeface="ヒラギノ角ゴ Pro W3" pitchFamily="-84" charset="-128"/>
              </a:defRPr>
            </a:lvl4pPr>
            <a:lvl5pPr marL="2057400" indent="-228600">
              <a:defRPr sz="2400">
                <a:solidFill>
                  <a:schemeClr val="tx1"/>
                </a:solidFill>
                <a:latin typeface="Arial" panose="020B0604020202020204" pitchFamily="34" charset="0"/>
                <a:ea typeface="ヒラギノ角ゴ Pro W3" pitchFamily="-8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8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8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8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pitchFamily="-84" charset="-128"/>
              </a:defRPr>
            </a:lvl9pPr>
          </a:lstStyle>
          <a:p>
            <a:pPr algn="r">
              <a:defRPr/>
            </a:pPr>
            <a:r>
              <a:rPr lang="en-US" altLang="en-US" sz="900" smtClean="0">
                <a:solidFill>
                  <a:srgbClr val="BCBDC0"/>
                </a:solidFill>
                <a:latin typeface="Arial Narrow" panose="020B0606020202030204" pitchFamily="34" charset="0"/>
              </a:rPr>
              <a:t>TITLE |  </a:t>
            </a:r>
            <a:fld id="{B88FB4A5-4206-4CF4-B462-88EF4A2519B1}" type="slidenum">
              <a:rPr lang="en-US" altLang="en-US" sz="900" smtClean="0">
                <a:solidFill>
                  <a:srgbClr val="BCBDC0"/>
                </a:solidFill>
                <a:latin typeface="Arial Narrow" panose="020B0606020202030204" pitchFamily="34" charset="0"/>
              </a:rPr>
              <a:pPr algn="r">
                <a:defRPr/>
              </a:pPr>
              <a:t>‹#›</a:t>
            </a:fld>
            <a:r>
              <a:rPr lang="en-US" altLang="en-US" sz="900" smtClean="0">
                <a:solidFill>
                  <a:srgbClr val="BCBDC0"/>
                </a:solidFill>
                <a:latin typeface="Arial Narrow" panose="020B0606020202030204" pitchFamily="34" charset="0"/>
              </a:rPr>
              <a:t>  </a:t>
            </a:r>
            <a:endParaRPr lang="en-US" altLang="en-US" sz="900" smtClean="0">
              <a:solidFill>
                <a:srgbClr val="958D85"/>
              </a:solidFill>
              <a:latin typeface="Arial Narrow" panose="020B0606020202030204" pitchFamily="34" charset="0"/>
            </a:endParaRPr>
          </a:p>
        </p:txBody>
      </p:sp>
      <p:pic>
        <p:nvPicPr>
          <p:cNvPr id="3075" name="Picture 4"/>
          <p:cNvPicPr>
            <a:picLocks noChangeAspect="1" noChangeArrowheads="1"/>
          </p:cNvPicPr>
          <p:nvPr userDrawn="1"/>
        </p:nvPicPr>
        <p:blipFill>
          <a:blip r:embed="rId8" cstate="screen">
            <a:extLst>
              <a:ext uri="{28A0092B-C50C-407E-A947-70E740481C1C}">
                <a14:useLocalDpi xmlns:a14="http://schemas.microsoft.com/office/drawing/2010/main" val="0"/>
              </a:ext>
            </a:extLst>
          </a:blip>
          <a:srcRect/>
          <a:stretch>
            <a:fillRect/>
          </a:stretch>
        </p:blipFill>
        <p:spPr bwMode="auto">
          <a:xfrm>
            <a:off x="152400" y="6276975"/>
            <a:ext cx="2755900" cy="566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4152" r:id="rId1"/>
    <p:sldLayoutId id="2147484153" r:id="rId2"/>
    <p:sldLayoutId id="2147484154" r:id="rId3"/>
    <p:sldLayoutId id="2147484155" r:id="rId4"/>
    <p:sldLayoutId id="2147484156" r:id="rId5"/>
    <p:sldLayoutId id="2147484157" r:id="rId6"/>
  </p:sldLayoutIdLst>
  <p:transition>
    <p:fade/>
  </p:transition>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MS PGothic"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hyperlink" Target="http://rotary.msgfocus.com/c/15mHlTKadK6Fr9KKQFa5M1C5aT" TargetMode="External"/><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5800" y="2819400"/>
            <a:ext cx="7772400" cy="1500187"/>
          </a:xfrm>
        </p:spPr>
        <p:txBody>
          <a:bodyPr/>
          <a:lstStyle/>
          <a:p>
            <a:endParaRPr lang="en-AU"/>
          </a:p>
        </p:txBody>
      </p:sp>
      <p:sp>
        <p:nvSpPr>
          <p:cNvPr id="7" name="Rectangle 6"/>
          <p:cNvSpPr/>
          <p:nvPr/>
        </p:nvSpPr>
        <p:spPr>
          <a:xfrm>
            <a:off x="0" y="2667000"/>
            <a:ext cx="9144000" cy="914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8" name="TextBox 7"/>
          <p:cNvSpPr txBox="1"/>
          <p:nvPr/>
        </p:nvSpPr>
        <p:spPr>
          <a:xfrm>
            <a:off x="228600" y="2743200"/>
            <a:ext cx="8839200" cy="707886"/>
          </a:xfrm>
          <a:prstGeom prst="rect">
            <a:avLst/>
          </a:prstGeom>
          <a:noFill/>
        </p:spPr>
        <p:txBody>
          <a:bodyPr wrap="square" rtlCol="0">
            <a:spAutoFit/>
          </a:bodyPr>
          <a:lstStyle/>
          <a:p>
            <a:r>
              <a:rPr lang="en-AU" sz="4000" b="1" dirty="0" smtClean="0">
                <a:solidFill>
                  <a:schemeClr val="tx2"/>
                </a:solidFill>
              </a:rPr>
              <a:t>Council on Resolutions 2017</a:t>
            </a:r>
            <a:endParaRPr lang="en-AU" sz="4000" b="1" dirty="0">
              <a:solidFill>
                <a:schemeClr val="tx2"/>
              </a:solidFill>
            </a:endParaRPr>
          </a:p>
        </p:txBody>
      </p:sp>
      <p:sp>
        <p:nvSpPr>
          <p:cNvPr id="10" name="TextBox 9"/>
          <p:cNvSpPr txBox="1"/>
          <p:nvPr/>
        </p:nvSpPr>
        <p:spPr>
          <a:xfrm>
            <a:off x="533400" y="4038600"/>
            <a:ext cx="8001000" cy="1569660"/>
          </a:xfrm>
          <a:prstGeom prst="rect">
            <a:avLst/>
          </a:prstGeom>
          <a:noFill/>
        </p:spPr>
        <p:txBody>
          <a:bodyPr wrap="square" rtlCol="0">
            <a:spAutoFit/>
          </a:bodyPr>
          <a:lstStyle/>
          <a:p>
            <a:r>
              <a:rPr lang="en-AU" b="1" dirty="0" smtClean="0">
                <a:solidFill>
                  <a:schemeClr val="tx2"/>
                </a:solidFill>
                <a:latin typeface="Georgia" pitchFamily="18" charset="0"/>
              </a:rPr>
              <a:t>PDG </a:t>
            </a:r>
            <a:r>
              <a:rPr lang="en-AU" b="1" dirty="0" smtClean="0">
                <a:solidFill>
                  <a:schemeClr val="tx2"/>
                </a:solidFill>
                <a:latin typeface="Georgia" pitchFamily="18" charset="0"/>
              </a:rPr>
              <a:t>Ken Hall</a:t>
            </a:r>
          </a:p>
          <a:p>
            <a:r>
              <a:rPr lang="en-AU" b="1" dirty="0" smtClean="0">
                <a:solidFill>
                  <a:schemeClr val="tx2"/>
                </a:solidFill>
                <a:latin typeface="Georgia" pitchFamily="18" charset="0"/>
              </a:rPr>
              <a:t>D9650 representative</a:t>
            </a:r>
            <a:endParaRPr lang="en-AU" b="1" dirty="0" smtClean="0">
              <a:solidFill>
                <a:schemeClr val="tx2"/>
              </a:solidFill>
              <a:latin typeface="Georgia" pitchFamily="18" charset="0"/>
            </a:endParaRPr>
          </a:p>
          <a:p>
            <a:r>
              <a:rPr lang="en-AU" b="1" dirty="0" smtClean="0">
                <a:solidFill>
                  <a:schemeClr val="tx2"/>
                </a:solidFill>
                <a:latin typeface="Georgia" pitchFamily="18" charset="0"/>
              </a:rPr>
              <a:t>	</a:t>
            </a:r>
          </a:p>
          <a:p>
            <a:r>
              <a:rPr lang="en-AU" b="1" dirty="0" smtClean="0">
                <a:solidFill>
                  <a:schemeClr val="tx2"/>
                </a:solidFill>
                <a:latin typeface="Georgia" pitchFamily="18" charset="0"/>
              </a:rPr>
              <a:t>	</a:t>
            </a:r>
            <a:endParaRPr lang="en-AU" b="1" dirty="0">
              <a:solidFill>
                <a:schemeClr val="tx2"/>
              </a:solidFill>
              <a:latin typeface="Georgia" pitchFamily="18" charset="0"/>
            </a:endParaRPr>
          </a:p>
        </p:txBody>
      </p:sp>
      <p:pic>
        <p:nvPicPr>
          <p:cNvPr id="37892" name="Picture 4" descr="Image result for rotary theme logo 2017-18"/>
          <p:cNvPicPr>
            <a:picLocks noChangeAspect="1" noChangeArrowheads="1"/>
          </p:cNvPicPr>
          <p:nvPr/>
        </p:nvPicPr>
        <p:blipFill>
          <a:blip r:embed="rId2" cstate="screen"/>
          <a:srcRect/>
          <a:stretch>
            <a:fillRect/>
          </a:stretch>
        </p:blipFill>
        <p:spPr bwMode="auto">
          <a:xfrm>
            <a:off x="4114800" y="381000"/>
            <a:ext cx="4648200" cy="956098"/>
          </a:xfrm>
          <a:prstGeom prst="rect">
            <a:avLst/>
          </a:prstGeom>
          <a:noFill/>
        </p:spPr>
      </p:pic>
      <p:pic>
        <p:nvPicPr>
          <p:cNvPr id="12" name="Picture 4" descr="Image result for rotary theme logo 2017-18"/>
          <p:cNvPicPr>
            <a:picLocks noChangeAspect="1" noChangeArrowheads="1"/>
          </p:cNvPicPr>
          <p:nvPr/>
        </p:nvPicPr>
        <p:blipFill>
          <a:blip r:embed="rId3" cstate="screen"/>
          <a:srcRect/>
          <a:stretch>
            <a:fillRect/>
          </a:stretch>
        </p:blipFill>
        <p:spPr bwMode="auto">
          <a:xfrm>
            <a:off x="228600" y="6248400"/>
            <a:ext cx="2057400" cy="423191"/>
          </a:xfrm>
          <a:prstGeom prst="rect">
            <a:avLst/>
          </a:prstGeom>
          <a:noFill/>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914400"/>
            <a:ext cx="7162800" cy="5029200"/>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4" name="Rectangle 3"/>
          <p:cNvSpPr/>
          <p:nvPr/>
        </p:nvSpPr>
        <p:spPr>
          <a:xfrm>
            <a:off x="1295400" y="1219200"/>
            <a:ext cx="6553200" cy="4419600"/>
          </a:xfrm>
          <a:prstGeom prst="rect">
            <a:avLst/>
          </a:prstGeom>
          <a:solidFill>
            <a:srgbClr val="FFFF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2" name="Rectangle 1"/>
          <p:cNvSpPr/>
          <p:nvPr/>
        </p:nvSpPr>
        <p:spPr>
          <a:xfrm>
            <a:off x="1676400" y="1250515"/>
            <a:ext cx="5715000" cy="4278094"/>
          </a:xfrm>
          <a:prstGeom prst="rect">
            <a:avLst/>
          </a:prstGeom>
        </p:spPr>
        <p:txBody>
          <a:bodyPr wrap="square">
            <a:spAutoFit/>
          </a:bodyPr>
          <a:lstStyle/>
          <a:p>
            <a:r>
              <a:rPr lang="en-AU" sz="1600" b="1" dirty="0">
                <a:solidFill>
                  <a:schemeClr val="tx2"/>
                </a:solidFill>
              </a:rPr>
              <a:t>Resolution 10. To request the RI Board to consider reaffirming the Object of Rotary  </a:t>
            </a:r>
            <a:r>
              <a:rPr lang="en-AU" sz="1600" b="1" dirty="0">
                <a:solidFill>
                  <a:schemeClr val="accent5"/>
                </a:solidFill>
              </a:rPr>
              <a:t>Against.</a:t>
            </a:r>
            <a:r>
              <a:rPr lang="en-AU" sz="1600" b="1" dirty="0">
                <a:solidFill>
                  <a:schemeClr val="tx2"/>
                </a:solidFill>
              </a:rPr>
              <a:t>  This is the role of Clubs</a:t>
            </a:r>
            <a:r>
              <a:rPr lang="en-AU" sz="1600" b="1" dirty="0" smtClean="0">
                <a:solidFill>
                  <a:schemeClr val="tx2"/>
                </a:solidFill>
              </a:rPr>
              <a:t>.</a:t>
            </a:r>
            <a:r>
              <a:rPr lang="en-AU" sz="1600" b="1" dirty="0">
                <a:solidFill>
                  <a:schemeClr val="tx2"/>
                </a:solidFill>
              </a:rPr>
              <a:t/>
            </a:r>
            <a:br>
              <a:rPr lang="en-AU" sz="1600" b="1" dirty="0">
                <a:solidFill>
                  <a:schemeClr val="tx2"/>
                </a:solidFill>
              </a:rPr>
            </a:br>
            <a:endParaRPr lang="en-AU" sz="1600" b="1" dirty="0">
              <a:solidFill>
                <a:schemeClr val="tx2"/>
              </a:solidFill>
            </a:endParaRPr>
          </a:p>
          <a:p>
            <a:r>
              <a:rPr lang="en-AU" sz="1600" b="1" dirty="0">
                <a:solidFill>
                  <a:schemeClr val="tx2"/>
                </a:solidFill>
              </a:rPr>
              <a:t>Resolution 11. To request the RI Board to consider adding a fifth part to The Four-Way Test  Little understanding of four way test and its meaning so I am </a:t>
            </a:r>
            <a:r>
              <a:rPr lang="en-AU" sz="1600" b="1" dirty="0">
                <a:solidFill>
                  <a:schemeClr val="accent5"/>
                </a:solidFill>
              </a:rPr>
              <a:t>voting against this</a:t>
            </a:r>
            <a:r>
              <a:rPr lang="en-AU" sz="1600" b="1" dirty="0" smtClean="0">
                <a:solidFill>
                  <a:schemeClr val="tx2"/>
                </a:solidFill>
              </a:rPr>
              <a:t>.</a:t>
            </a:r>
            <a:r>
              <a:rPr lang="en-AU" sz="1600" b="1" dirty="0">
                <a:solidFill>
                  <a:schemeClr val="tx2"/>
                </a:solidFill>
              </a:rPr>
              <a:t/>
            </a:r>
            <a:br>
              <a:rPr lang="en-AU" sz="1600" b="1" dirty="0">
                <a:solidFill>
                  <a:schemeClr val="tx2"/>
                </a:solidFill>
              </a:rPr>
            </a:br>
            <a:endParaRPr lang="en-AU" sz="1600" b="1" dirty="0">
              <a:solidFill>
                <a:schemeClr val="tx2"/>
              </a:solidFill>
            </a:endParaRPr>
          </a:p>
          <a:p>
            <a:r>
              <a:rPr lang="en-AU" sz="1600" b="1" dirty="0">
                <a:solidFill>
                  <a:schemeClr val="tx2"/>
                </a:solidFill>
              </a:rPr>
              <a:t>Resolution 12. To request the RI Board to consider proposing legislation to a future Council adding core values and mission of Rotary  </a:t>
            </a:r>
            <a:r>
              <a:rPr lang="en-AU" sz="1600" b="1" dirty="0">
                <a:solidFill>
                  <a:schemeClr val="accent5"/>
                </a:solidFill>
              </a:rPr>
              <a:t>Against.</a:t>
            </a:r>
            <a:r>
              <a:rPr lang="en-AU" sz="1600" b="1" dirty="0">
                <a:solidFill>
                  <a:schemeClr val="tx2"/>
                </a:solidFill>
              </a:rPr>
              <a:t>  Will not happen.  We already have this in the strategic plan</a:t>
            </a:r>
            <a:r>
              <a:rPr lang="en-AU" sz="1600" b="1" dirty="0" smtClean="0">
                <a:solidFill>
                  <a:schemeClr val="tx2"/>
                </a:solidFill>
              </a:rPr>
              <a:t>.</a:t>
            </a:r>
            <a:r>
              <a:rPr lang="en-AU" sz="1600" b="1" dirty="0">
                <a:solidFill>
                  <a:schemeClr val="tx2"/>
                </a:solidFill>
              </a:rPr>
              <a:t/>
            </a:r>
            <a:br>
              <a:rPr lang="en-AU" sz="1600" b="1" dirty="0">
                <a:solidFill>
                  <a:schemeClr val="tx2"/>
                </a:solidFill>
              </a:rPr>
            </a:br>
            <a:endParaRPr lang="en-AU" sz="1600" b="1" dirty="0">
              <a:solidFill>
                <a:schemeClr val="tx2"/>
              </a:solidFill>
            </a:endParaRPr>
          </a:p>
          <a:p>
            <a:r>
              <a:rPr lang="en-AU" sz="1600" b="1" dirty="0">
                <a:solidFill>
                  <a:schemeClr val="tx2"/>
                </a:solidFill>
              </a:rPr>
              <a:t>Resolution 13. To request the RI Board to consider emphasizing the sequence of the five core values  </a:t>
            </a:r>
            <a:r>
              <a:rPr lang="en-AU" sz="1600" b="1" dirty="0">
                <a:solidFill>
                  <a:schemeClr val="accent5"/>
                </a:solidFill>
              </a:rPr>
              <a:t>Against</a:t>
            </a:r>
            <a:r>
              <a:rPr lang="en-AU" sz="1600" b="1" dirty="0">
                <a:solidFill>
                  <a:schemeClr val="tx2"/>
                </a:solidFill>
              </a:rPr>
              <a:t> for the same reason as 12.</a:t>
            </a:r>
          </a:p>
        </p:txBody>
      </p:sp>
      <p:pic>
        <p:nvPicPr>
          <p:cNvPr id="5" name="Picture 4" descr="Image result for rotary theme logo 2017-18"/>
          <p:cNvPicPr>
            <a:picLocks noChangeAspect="1" noChangeArrowheads="1"/>
          </p:cNvPicPr>
          <p:nvPr/>
        </p:nvPicPr>
        <p:blipFill>
          <a:blip r:embed="rId2" cstate="screen"/>
          <a:srcRect/>
          <a:stretch>
            <a:fillRect/>
          </a:stretch>
        </p:blipFill>
        <p:spPr bwMode="auto">
          <a:xfrm>
            <a:off x="228600" y="6248400"/>
            <a:ext cx="2057400" cy="423191"/>
          </a:xfrm>
          <a:prstGeom prst="rect">
            <a:avLst/>
          </a:prstGeom>
          <a:noFill/>
        </p:spPr>
      </p:pic>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914400"/>
            <a:ext cx="7162800" cy="5029200"/>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4" name="Rectangle 3"/>
          <p:cNvSpPr/>
          <p:nvPr/>
        </p:nvSpPr>
        <p:spPr>
          <a:xfrm>
            <a:off x="1295400" y="1219200"/>
            <a:ext cx="6553200" cy="4419600"/>
          </a:xfrm>
          <a:prstGeom prst="rect">
            <a:avLst/>
          </a:prstGeom>
          <a:solidFill>
            <a:srgbClr val="FFFF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2" name="Rectangle 1"/>
          <p:cNvSpPr/>
          <p:nvPr/>
        </p:nvSpPr>
        <p:spPr>
          <a:xfrm>
            <a:off x="1676400" y="1250515"/>
            <a:ext cx="5715000" cy="4278094"/>
          </a:xfrm>
          <a:prstGeom prst="rect">
            <a:avLst/>
          </a:prstGeom>
        </p:spPr>
        <p:txBody>
          <a:bodyPr wrap="square">
            <a:spAutoFit/>
          </a:bodyPr>
          <a:lstStyle/>
          <a:p>
            <a:r>
              <a:rPr lang="en-AU" sz="1600" b="1" dirty="0">
                <a:solidFill>
                  <a:schemeClr val="tx2"/>
                </a:solidFill>
              </a:rPr>
              <a:t>Resolution 14.  To request the RI Board to consider clarifying the relationships between Rotary’s guiding principles  </a:t>
            </a:r>
            <a:r>
              <a:rPr lang="en-AU" sz="1600" b="1" dirty="0">
                <a:solidFill>
                  <a:schemeClr val="accent5"/>
                </a:solidFill>
              </a:rPr>
              <a:t>Against</a:t>
            </a:r>
            <a:r>
              <a:rPr lang="en-AU" sz="1600" b="1" dirty="0">
                <a:solidFill>
                  <a:schemeClr val="tx2"/>
                </a:solidFill>
              </a:rPr>
              <a:t> for same reason as 12. Becoming a nuisance.  Japan not understanding what Rotary is about</a:t>
            </a:r>
            <a:r>
              <a:rPr lang="en-AU" sz="1600" b="1" dirty="0" smtClean="0">
                <a:solidFill>
                  <a:schemeClr val="tx2"/>
                </a:solidFill>
              </a:rPr>
              <a:t>.</a:t>
            </a:r>
            <a:r>
              <a:rPr lang="en-AU" sz="1600" b="1" dirty="0">
                <a:solidFill>
                  <a:schemeClr val="tx2"/>
                </a:solidFill>
              </a:rPr>
              <a:t/>
            </a:r>
            <a:br>
              <a:rPr lang="en-AU" sz="1600" b="1" dirty="0">
                <a:solidFill>
                  <a:schemeClr val="tx2"/>
                </a:solidFill>
              </a:rPr>
            </a:br>
            <a:r>
              <a:rPr lang="en-AU" sz="1600" b="1" dirty="0" smtClean="0">
                <a:solidFill>
                  <a:schemeClr val="tx2"/>
                </a:solidFill>
              </a:rPr>
              <a:t>Resolution </a:t>
            </a:r>
            <a:r>
              <a:rPr lang="en-AU" sz="1600" b="1" dirty="0">
                <a:solidFill>
                  <a:schemeClr val="tx2"/>
                </a:solidFill>
              </a:rPr>
              <a:t>15. To request the RI Board to consider defining “service”  </a:t>
            </a:r>
            <a:r>
              <a:rPr lang="en-AU" sz="1600" b="1" dirty="0">
                <a:solidFill>
                  <a:schemeClr val="accent5"/>
                </a:solidFill>
              </a:rPr>
              <a:t>Against</a:t>
            </a:r>
            <a:r>
              <a:rPr lang="en-AU" sz="1600" b="1" dirty="0">
                <a:solidFill>
                  <a:schemeClr val="tx2"/>
                </a:solidFill>
              </a:rPr>
              <a:t> for the same reasons as the previous three resolutions</a:t>
            </a:r>
            <a:r>
              <a:rPr lang="en-AU" sz="1600" b="1" dirty="0" smtClean="0">
                <a:solidFill>
                  <a:schemeClr val="tx2"/>
                </a:solidFill>
              </a:rPr>
              <a:t>.</a:t>
            </a:r>
            <a:endParaRPr lang="en-AU" sz="1600" b="1" dirty="0">
              <a:solidFill>
                <a:schemeClr val="tx2"/>
              </a:solidFill>
            </a:endParaRPr>
          </a:p>
          <a:p>
            <a:r>
              <a:rPr lang="en-AU" sz="1600" b="1" dirty="0">
                <a:solidFill>
                  <a:schemeClr val="tx2"/>
                </a:solidFill>
              </a:rPr>
              <a:t>Resolution 16. To request the RI Board to consider supporting ecologically-sustainable initiatives.  </a:t>
            </a:r>
            <a:r>
              <a:rPr lang="en-AU" sz="1600" b="1" dirty="0">
                <a:solidFill>
                  <a:srgbClr val="00B050"/>
                </a:solidFill>
              </a:rPr>
              <a:t>For this resolution.</a:t>
            </a:r>
            <a:r>
              <a:rPr lang="en-AU" sz="1600" b="1" dirty="0">
                <a:solidFill>
                  <a:schemeClr val="tx2"/>
                </a:solidFill>
              </a:rPr>
              <a:t> Very well thought out in terms of future initiatives.  Good onya Finland</a:t>
            </a:r>
            <a:r>
              <a:rPr lang="en-AU" sz="1600" b="1" dirty="0" smtClean="0">
                <a:solidFill>
                  <a:schemeClr val="tx2"/>
                </a:solidFill>
              </a:rPr>
              <a:t>.</a:t>
            </a:r>
            <a:endParaRPr lang="en-AU" sz="1600" b="1" dirty="0">
              <a:solidFill>
                <a:schemeClr val="tx2"/>
              </a:solidFill>
            </a:endParaRPr>
          </a:p>
          <a:p>
            <a:r>
              <a:rPr lang="en-AU" sz="1600" b="1" dirty="0">
                <a:solidFill>
                  <a:schemeClr val="tx2"/>
                </a:solidFill>
              </a:rPr>
              <a:t>Resolution 17.To request the Trustees to consider adding sustainable development and environmental protection as an area of focus.  Not necessary and could be very expensive.  </a:t>
            </a:r>
            <a:r>
              <a:rPr lang="en-AU" sz="1600" b="1" dirty="0">
                <a:solidFill>
                  <a:srgbClr val="00B050"/>
                </a:solidFill>
              </a:rPr>
              <a:t>16 is a better resolution</a:t>
            </a:r>
            <a:r>
              <a:rPr lang="en-AU" sz="1600" b="1" dirty="0">
                <a:solidFill>
                  <a:schemeClr val="tx2"/>
                </a:solidFill>
              </a:rPr>
              <a:t>.  </a:t>
            </a:r>
            <a:r>
              <a:rPr lang="en-AU" sz="1600" b="1" dirty="0">
                <a:solidFill>
                  <a:schemeClr val="accent5"/>
                </a:solidFill>
              </a:rPr>
              <a:t>Against</a:t>
            </a:r>
            <a:r>
              <a:rPr lang="en-AU" sz="1600" b="1" dirty="0">
                <a:solidFill>
                  <a:schemeClr val="tx2"/>
                </a:solidFill>
              </a:rPr>
              <a:t> as Areas of Focus should be left alone.</a:t>
            </a:r>
          </a:p>
        </p:txBody>
      </p:sp>
      <p:pic>
        <p:nvPicPr>
          <p:cNvPr id="5" name="Picture 4" descr="Image result for rotary theme logo 2017-18"/>
          <p:cNvPicPr>
            <a:picLocks noChangeAspect="1" noChangeArrowheads="1"/>
          </p:cNvPicPr>
          <p:nvPr/>
        </p:nvPicPr>
        <p:blipFill>
          <a:blip r:embed="rId2" cstate="screen"/>
          <a:srcRect/>
          <a:stretch>
            <a:fillRect/>
          </a:stretch>
        </p:blipFill>
        <p:spPr bwMode="auto">
          <a:xfrm>
            <a:off x="228600" y="6248400"/>
            <a:ext cx="2057400" cy="423191"/>
          </a:xfrm>
          <a:prstGeom prst="rect">
            <a:avLst/>
          </a:prstGeom>
          <a:noFill/>
        </p:spPr>
      </p:pic>
    </p:spTree>
    <p:extLst>
      <p:ext uri="{BB962C8B-B14F-4D97-AF65-F5344CB8AC3E}">
        <p14:creationId xmlns:p14="http://schemas.microsoft.com/office/powerpoint/2010/main" val="352029294"/>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914400"/>
            <a:ext cx="7162800" cy="5029200"/>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4" name="Rectangle 3"/>
          <p:cNvSpPr/>
          <p:nvPr/>
        </p:nvSpPr>
        <p:spPr>
          <a:xfrm>
            <a:off x="1295400" y="1219200"/>
            <a:ext cx="6553200" cy="4419600"/>
          </a:xfrm>
          <a:prstGeom prst="rect">
            <a:avLst/>
          </a:prstGeom>
          <a:solidFill>
            <a:srgbClr val="FFFF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2" name="Rectangle 1"/>
          <p:cNvSpPr/>
          <p:nvPr/>
        </p:nvSpPr>
        <p:spPr>
          <a:xfrm>
            <a:off x="1676400" y="1250515"/>
            <a:ext cx="5715000" cy="4031873"/>
          </a:xfrm>
          <a:prstGeom prst="rect">
            <a:avLst/>
          </a:prstGeom>
        </p:spPr>
        <p:txBody>
          <a:bodyPr wrap="square">
            <a:spAutoFit/>
          </a:bodyPr>
          <a:lstStyle/>
          <a:p>
            <a:r>
              <a:rPr lang="en-AU" sz="1600" b="1" dirty="0">
                <a:solidFill>
                  <a:schemeClr val="tx2"/>
                </a:solidFill>
              </a:rPr>
              <a:t>Resolution 18. To request the RI Board to consider recognizing </a:t>
            </a:r>
            <a:r>
              <a:rPr lang="en-AU" sz="1600" b="1" dirty="0" err="1">
                <a:solidFill>
                  <a:schemeClr val="tx2"/>
                </a:solidFill>
              </a:rPr>
              <a:t>EarlyAct</a:t>
            </a:r>
            <a:r>
              <a:rPr lang="en-AU" sz="1600" b="1" dirty="0">
                <a:solidFill>
                  <a:schemeClr val="tx2"/>
                </a:solidFill>
              </a:rPr>
              <a:t> clubs </a:t>
            </a:r>
            <a:r>
              <a:rPr lang="en-AU" sz="1600" b="1" dirty="0" smtClean="0">
                <a:solidFill>
                  <a:schemeClr val="accent5"/>
                </a:solidFill>
              </a:rPr>
              <a:t>Against</a:t>
            </a:r>
            <a:r>
              <a:rPr lang="en-AU" sz="1600" b="1" dirty="0">
                <a:solidFill>
                  <a:schemeClr val="accent5"/>
                </a:solidFill>
              </a:rPr>
              <a:t>.</a:t>
            </a:r>
            <a:r>
              <a:rPr lang="en-AU" sz="1600" b="1" dirty="0">
                <a:solidFill>
                  <a:schemeClr val="tx2"/>
                </a:solidFill>
              </a:rPr>
              <a:t> </a:t>
            </a:r>
            <a:r>
              <a:rPr lang="en-AU" sz="1600" b="1" dirty="0" smtClean="0">
                <a:solidFill>
                  <a:schemeClr val="tx2"/>
                </a:solidFill>
              </a:rPr>
              <a:t>Should </a:t>
            </a:r>
            <a:r>
              <a:rPr lang="en-AU" sz="1600" b="1" dirty="0">
                <a:solidFill>
                  <a:schemeClr val="tx2"/>
                </a:solidFill>
              </a:rPr>
              <a:t>be dealt with by individual </a:t>
            </a:r>
            <a:r>
              <a:rPr lang="en-AU" sz="1600" b="1" dirty="0" smtClean="0">
                <a:solidFill>
                  <a:schemeClr val="tx2"/>
                </a:solidFill>
              </a:rPr>
              <a:t>Districts and </a:t>
            </a:r>
            <a:r>
              <a:rPr lang="en-AU" sz="1600" b="1" dirty="0">
                <a:solidFill>
                  <a:schemeClr val="tx2"/>
                </a:solidFill>
              </a:rPr>
              <a:t>outside scope of RI</a:t>
            </a:r>
            <a:r>
              <a:rPr lang="en-AU" sz="1600" b="1" dirty="0" smtClean="0">
                <a:solidFill>
                  <a:schemeClr val="tx2"/>
                </a:solidFill>
              </a:rPr>
              <a:t>. </a:t>
            </a:r>
            <a:r>
              <a:rPr lang="en-AU" sz="1600" b="1" dirty="0" smtClean="0">
                <a:solidFill>
                  <a:schemeClr val="accent5"/>
                </a:solidFill>
              </a:rPr>
              <a:t>Local</a:t>
            </a:r>
            <a:r>
              <a:rPr lang="en-AU" sz="1600" b="1" dirty="0">
                <a:solidFill>
                  <a:schemeClr val="tx2"/>
                </a:solidFill>
              </a:rPr>
              <a:t/>
            </a:r>
            <a:br>
              <a:rPr lang="en-AU" sz="1600" b="1" dirty="0">
                <a:solidFill>
                  <a:schemeClr val="tx2"/>
                </a:solidFill>
              </a:rPr>
            </a:br>
            <a:endParaRPr lang="en-AU" sz="1600" b="1" dirty="0">
              <a:solidFill>
                <a:schemeClr val="tx2"/>
              </a:solidFill>
            </a:endParaRPr>
          </a:p>
          <a:p>
            <a:r>
              <a:rPr lang="en-AU" sz="1600" b="1" dirty="0">
                <a:solidFill>
                  <a:schemeClr val="tx2"/>
                </a:solidFill>
              </a:rPr>
              <a:t>Resolution 19. To request the RI Board to consider officially recognizing Rotary Kids  </a:t>
            </a:r>
            <a:r>
              <a:rPr lang="en-AU" sz="1600" b="1" dirty="0">
                <a:solidFill>
                  <a:schemeClr val="accent5"/>
                </a:solidFill>
              </a:rPr>
              <a:t>Against</a:t>
            </a:r>
            <a:r>
              <a:rPr lang="en-AU" sz="1600" b="1" dirty="0">
                <a:solidFill>
                  <a:schemeClr val="tx2"/>
                </a:solidFill>
              </a:rPr>
              <a:t> for same reason as 18</a:t>
            </a:r>
            <a:r>
              <a:rPr lang="en-AU" sz="1600" b="1" dirty="0" smtClean="0">
                <a:solidFill>
                  <a:schemeClr val="tx2"/>
                </a:solidFill>
              </a:rPr>
              <a:t>. </a:t>
            </a:r>
            <a:r>
              <a:rPr lang="en-AU" sz="1600" b="1" dirty="0" smtClean="0">
                <a:solidFill>
                  <a:schemeClr val="accent5"/>
                </a:solidFill>
              </a:rPr>
              <a:t>Local</a:t>
            </a:r>
            <a:r>
              <a:rPr lang="en-AU" sz="1600" b="1" dirty="0">
                <a:solidFill>
                  <a:schemeClr val="tx2"/>
                </a:solidFill>
              </a:rPr>
              <a:t/>
            </a:r>
            <a:br>
              <a:rPr lang="en-AU" sz="1600" b="1" dirty="0">
                <a:solidFill>
                  <a:schemeClr val="tx2"/>
                </a:solidFill>
              </a:rPr>
            </a:br>
            <a:endParaRPr lang="en-AU" sz="1600" b="1" dirty="0">
              <a:solidFill>
                <a:schemeClr val="tx2"/>
              </a:solidFill>
            </a:endParaRPr>
          </a:p>
          <a:p>
            <a:r>
              <a:rPr lang="en-AU" sz="1600" b="1" dirty="0">
                <a:solidFill>
                  <a:schemeClr val="tx2"/>
                </a:solidFill>
              </a:rPr>
              <a:t>Resolution 20. To request the RI Board to consider raising the </a:t>
            </a:r>
            <a:r>
              <a:rPr lang="en-AU" sz="1600" b="1" dirty="0" err="1">
                <a:solidFill>
                  <a:schemeClr val="tx2"/>
                </a:solidFill>
              </a:rPr>
              <a:t>Rotaract</a:t>
            </a:r>
            <a:r>
              <a:rPr lang="en-AU" sz="1600" b="1" dirty="0">
                <a:solidFill>
                  <a:schemeClr val="tx2"/>
                </a:solidFill>
              </a:rPr>
              <a:t> age limit to 35   </a:t>
            </a:r>
            <a:r>
              <a:rPr lang="en-AU" sz="1600" b="1" dirty="0">
                <a:solidFill>
                  <a:schemeClr val="accent5"/>
                </a:solidFill>
              </a:rPr>
              <a:t>Against.</a:t>
            </a:r>
            <a:r>
              <a:rPr lang="en-AU" sz="1600" b="1" dirty="0">
                <a:solidFill>
                  <a:schemeClr val="tx2"/>
                </a:solidFill>
              </a:rPr>
              <a:t> Poor substantiation. </a:t>
            </a:r>
            <a:r>
              <a:rPr lang="en-AU" sz="1600" b="1" dirty="0" err="1">
                <a:solidFill>
                  <a:schemeClr val="tx2"/>
                </a:solidFill>
              </a:rPr>
              <a:t>Rotaractors</a:t>
            </a:r>
            <a:r>
              <a:rPr lang="en-AU" sz="1600" b="1" dirty="0">
                <a:solidFill>
                  <a:schemeClr val="tx2"/>
                </a:solidFill>
              </a:rPr>
              <a:t> should be looking at Rotary itself by this age</a:t>
            </a:r>
            <a:r>
              <a:rPr lang="en-AU" sz="1600" b="1" dirty="0" smtClean="0">
                <a:solidFill>
                  <a:schemeClr val="tx2"/>
                </a:solidFill>
              </a:rPr>
              <a:t>.</a:t>
            </a:r>
            <a:r>
              <a:rPr lang="en-AU" sz="1600" b="1" dirty="0">
                <a:solidFill>
                  <a:schemeClr val="tx2"/>
                </a:solidFill>
              </a:rPr>
              <a:t/>
            </a:r>
            <a:br>
              <a:rPr lang="en-AU" sz="1600" b="1" dirty="0">
                <a:solidFill>
                  <a:schemeClr val="tx2"/>
                </a:solidFill>
              </a:rPr>
            </a:br>
            <a:endParaRPr lang="en-AU" sz="1600" b="1" dirty="0">
              <a:solidFill>
                <a:schemeClr val="tx2"/>
              </a:solidFill>
            </a:endParaRPr>
          </a:p>
          <a:p>
            <a:r>
              <a:rPr lang="en-AU" sz="1600" b="1" dirty="0">
                <a:solidFill>
                  <a:schemeClr val="tx2"/>
                </a:solidFill>
              </a:rPr>
              <a:t>Resolution 21. To request the RI Board to consider revising the </a:t>
            </a:r>
            <a:r>
              <a:rPr lang="en-AU" sz="1600" b="1" dirty="0" err="1">
                <a:solidFill>
                  <a:schemeClr val="tx2"/>
                </a:solidFill>
              </a:rPr>
              <a:t>Rotaract</a:t>
            </a:r>
            <a:r>
              <a:rPr lang="en-AU" sz="1600" b="1" dirty="0">
                <a:solidFill>
                  <a:schemeClr val="tx2"/>
                </a:solidFill>
              </a:rPr>
              <a:t> club certification form  </a:t>
            </a:r>
            <a:r>
              <a:rPr lang="en-AU" sz="1600" b="1" dirty="0">
                <a:solidFill>
                  <a:srgbClr val="00B050"/>
                </a:solidFill>
              </a:rPr>
              <a:t>For.</a:t>
            </a:r>
            <a:r>
              <a:rPr lang="en-AU" sz="1600" b="1" dirty="0">
                <a:solidFill>
                  <a:schemeClr val="tx2"/>
                </a:solidFill>
              </a:rPr>
              <a:t> Purely managerial and reasonable.</a:t>
            </a:r>
          </a:p>
        </p:txBody>
      </p:sp>
      <p:pic>
        <p:nvPicPr>
          <p:cNvPr id="5" name="Picture 4" descr="Image result for rotary theme logo 2017-18"/>
          <p:cNvPicPr>
            <a:picLocks noChangeAspect="1" noChangeArrowheads="1"/>
          </p:cNvPicPr>
          <p:nvPr/>
        </p:nvPicPr>
        <p:blipFill>
          <a:blip r:embed="rId2" cstate="screen"/>
          <a:srcRect/>
          <a:stretch>
            <a:fillRect/>
          </a:stretch>
        </p:blipFill>
        <p:spPr bwMode="auto">
          <a:xfrm>
            <a:off x="228600" y="6248400"/>
            <a:ext cx="2057400" cy="423191"/>
          </a:xfrm>
          <a:prstGeom prst="rect">
            <a:avLst/>
          </a:prstGeom>
          <a:noFill/>
        </p:spPr>
      </p:pic>
    </p:spTree>
    <p:extLst>
      <p:ext uri="{BB962C8B-B14F-4D97-AF65-F5344CB8AC3E}">
        <p14:creationId xmlns:p14="http://schemas.microsoft.com/office/powerpoint/2010/main" val="1895680861"/>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914400"/>
            <a:ext cx="7162800" cy="5029200"/>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4" name="Rectangle 3"/>
          <p:cNvSpPr/>
          <p:nvPr/>
        </p:nvSpPr>
        <p:spPr>
          <a:xfrm>
            <a:off x="1295400" y="1219200"/>
            <a:ext cx="6553200" cy="4419600"/>
          </a:xfrm>
          <a:prstGeom prst="rect">
            <a:avLst/>
          </a:prstGeom>
          <a:solidFill>
            <a:srgbClr val="FFFF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2" name="Rectangle 1"/>
          <p:cNvSpPr/>
          <p:nvPr/>
        </p:nvSpPr>
        <p:spPr>
          <a:xfrm>
            <a:off x="1714500" y="1219200"/>
            <a:ext cx="5715000" cy="4278094"/>
          </a:xfrm>
          <a:prstGeom prst="rect">
            <a:avLst/>
          </a:prstGeom>
        </p:spPr>
        <p:txBody>
          <a:bodyPr wrap="square">
            <a:spAutoFit/>
          </a:bodyPr>
          <a:lstStyle/>
          <a:p>
            <a:r>
              <a:rPr lang="en-AU" sz="1600" b="1" dirty="0">
                <a:solidFill>
                  <a:schemeClr val="tx2"/>
                </a:solidFill>
              </a:rPr>
              <a:t>Resolution 22. To request the RI Board to consider designating a Magazine Month  </a:t>
            </a:r>
            <a:r>
              <a:rPr lang="en-AU" sz="1600" b="1" dirty="0">
                <a:solidFill>
                  <a:schemeClr val="accent5"/>
                </a:solidFill>
              </a:rPr>
              <a:t>Against</a:t>
            </a:r>
            <a:r>
              <a:rPr lang="en-AU" sz="1600" b="1" dirty="0">
                <a:solidFill>
                  <a:schemeClr val="tx2"/>
                </a:solidFill>
              </a:rPr>
              <a:t>. Another inconsequential resolution out of Japan</a:t>
            </a:r>
            <a:r>
              <a:rPr lang="en-AU" sz="1600" b="1" dirty="0" smtClean="0">
                <a:solidFill>
                  <a:schemeClr val="tx2"/>
                </a:solidFill>
              </a:rPr>
              <a:t>.</a:t>
            </a:r>
            <a:r>
              <a:rPr lang="en-AU" sz="1600" b="1" dirty="0" smtClean="0">
                <a:solidFill>
                  <a:schemeClr val="accent5"/>
                </a:solidFill>
              </a:rPr>
              <a:t> Local</a:t>
            </a:r>
            <a:br>
              <a:rPr lang="en-AU" sz="1600" b="1" dirty="0" smtClean="0">
                <a:solidFill>
                  <a:schemeClr val="accent5"/>
                </a:solidFill>
              </a:rPr>
            </a:br>
            <a:endParaRPr lang="en-AU" sz="1600" b="1" dirty="0">
              <a:solidFill>
                <a:schemeClr val="tx2"/>
              </a:solidFill>
            </a:endParaRPr>
          </a:p>
          <a:p>
            <a:r>
              <a:rPr lang="en-AU" sz="1600" b="1" dirty="0">
                <a:solidFill>
                  <a:schemeClr val="tx2"/>
                </a:solidFill>
              </a:rPr>
              <a:t>Resolution 23. To request the Trustees to consider including a water project application template in the global grant application  </a:t>
            </a:r>
            <a:r>
              <a:rPr lang="en-AU" sz="1600" b="1" dirty="0">
                <a:solidFill>
                  <a:srgbClr val="00B050"/>
                </a:solidFill>
              </a:rPr>
              <a:t>For</a:t>
            </a:r>
            <a:r>
              <a:rPr lang="en-AU" sz="1600" b="1" dirty="0">
                <a:solidFill>
                  <a:schemeClr val="tx2"/>
                </a:solidFill>
              </a:rPr>
              <a:t>  Anything that will help making Global grant applications easier is worthwhile</a:t>
            </a:r>
            <a:r>
              <a:rPr lang="en-AU" sz="1600" b="1" dirty="0" smtClean="0">
                <a:solidFill>
                  <a:schemeClr val="tx2"/>
                </a:solidFill>
              </a:rPr>
              <a:t>.</a:t>
            </a:r>
            <a:r>
              <a:rPr lang="en-AU" sz="1600" b="1" dirty="0">
                <a:solidFill>
                  <a:schemeClr val="tx2"/>
                </a:solidFill>
              </a:rPr>
              <a:t/>
            </a:r>
            <a:br>
              <a:rPr lang="en-AU" sz="1600" b="1" dirty="0">
                <a:solidFill>
                  <a:schemeClr val="tx2"/>
                </a:solidFill>
              </a:rPr>
            </a:br>
            <a:endParaRPr lang="en-AU" sz="1600" b="1" dirty="0">
              <a:solidFill>
                <a:schemeClr val="tx2"/>
              </a:solidFill>
            </a:endParaRPr>
          </a:p>
          <a:p>
            <a:r>
              <a:rPr lang="en-AU" sz="1600" b="1" dirty="0">
                <a:solidFill>
                  <a:schemeClr val="tx2"/>
                </a:solidFill>
              </a:rPr>
              <a:t>Resolution 24. To request the Trustees to consider allowing arts and culture global grants  </a:t>
            </a:r>
            <a:r>
              <a:rPr lang="en-AU" sz="1600" b="1" dirty="0">
                <a:solidFill>
                  <a:schemeClr val="accent5"/>
                </a:solidFill>
              </a:rPr>
              <a:t>Against.</a:t>
            </a:r>
            <a:r>
              <a:rPr lang="en-AU" sz="1600" b="1" dirty="0">
                <a:solidFill>
                  <a:schemeClr val="tx2"/>
                </a:solidFill>
              </a:rPr>
              <a:t>  Whilst the overall reasoning is good Rotary should stick to what it does best with humanitarian grants</a:t>
            </a:r>
            <a:r>
              <a:rPr lang="en-AU" sz="1600" b="1" dirty="0" smtClean="0">
                <a:solidFill>
                  <a:schemeClr val="tx2"/>
                </a:solidFill>
              </a:rPr>
              <a:t>.</a:t>
            </a:r>
            <a:r>
              <a:rPr lang="en-AU" sz="1600" b="1" dirty="0">
                <a:solidFill>
                  <a:schemeClr val="tx2"/>
                </a:solidFill>
              </a:rPr>
              <a:t/>
            </a:r>
            <a:br>
              <a:rPr lang="en-AU" sz="1600" b="1" dirty="0">
                <a:solidFill>
                  <a:schemeClr val="tx2"/>
                </a:solidFill>
              </a:rPr>
            </a:br>
            <a:endParaRPr lang="en-AU" sz="1600" b="1" dirty="0">
              <a:solidFill>
                <a:schemeClr val="tx2"/>
              </a:solidFill>
            </a:endParaRPr>
          </a:p>
          <a:p>
            <a:r>
              <a:rPr lang="en-AU" sz="1600" b="1" dirty="0">
                <a:solidFill>
                  <a:schemeClr val="tx2"/>
                </a:solidFill>
              </a:rPr>
              <a:t>Resolution 25. To request the Trustees to consider securing a status report before sending club donations  </a:t>
            </a:r>
            <a:r>
              <a:rPr lang="en-AU" sz="1600" b="1" dirty="0">
                <a:solidFill>
                  <a:schemeClr val="accent5"/>
                </a:solidFill>
              </a:rPr>
              <a:t>Against.</a:t>
            </a:r>
            <a:r>
              <a:rPr lang="en-AU" sz="1600" b="1" dirty="0">
                <a:solidFill>
                  <a:schemeClr val="tx2"/>
                </a:solidFill>
              </a:rPr>
              <a:t> </a:t>
            </a:r>
            <a:r>
              <a:rPr lang="en-AU" sz="1600" b="1" dirty="0" smtClean="0">
                <a:solidFill>
                  <a:schemeClr val="accent5"/>
                </a:solidFill>
              </a:rPr>
              <a:t>Local </a:t>
            </a:r>
            <a:r>
              <a:rPr lang="en-AU" sz="1600" b="1" dirty="0" smtClean="0">
                <a:solidFill>
                  <a:schemeClr val="tx2"/>
                </a:solidFill>
              </a:rPr>
              <a:t>issue </a:t>
            </a:r>
            <a:r>
              <a:rPr lang="en-AU" sz="1600" b="1" dirty="0">
                <a:solidFill>
                  <a:schemeClr val="tx2"/>
                </a:solidFill>
              </a:rPr>
              <a:t>for the </a:t>
            </a:r>
            <a:r>
              <a:rPr lang="en-AU" sz="1600" b="1" dirty="0" smtClean="0">
                <a:solidFill>
                  <a:schemeClr val="tx2"/>
                </a:solidFill>
              </a:rPr>
              <a:t>Philippines.</a:t>
            </a:r>
            <a:endParaRPr lang="en-AU" sz="1600" b="1" dirty="0">
              <a:solidFill>
                <a:schemeClr val="tx2"/>
              </a:solidFill>
            </a:endParaRPr>
          </a:p>
        </p:txBody>
      </p:sp>
      <p:pic>
        <p:nvPicPr>
          <p:cNvPr id="5" name="Picture 4" descr="Image result for rotary theme logo 2017-18"/>
          <p:cNvPicPr>
            <a:picLocks noChangeAspect="1" noChangeArrowheads="1"/>
          </p:cNvPicPr>
          <p:nvPr/>
        </p:nvPicPr>
        <p:blipFill>
          <a:blip r:embed="rId2" cstate="screen"/>
          <a:srcRect/>
          <a:stretch>
            <a:fillRect/>
          </a:stretch>
        </p:blipFill>
        <p:spPr bwMode="auto">
          <a:xfrm>
            <a:off x="228600" y="6248400"/>
            <a:ext cx="2057400" cy="423191"/>
          </a:xfrm>
          <a:prstGeom prst="rect">
            <a:avLst/>
          </a:prstGeom>
          <a:noFill/>
        </p:spPr>
      </p:pic>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914400"/>
            <a:ext cx="7162800" cy="5029200"/>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4" name="Rectangle 3"/>
          <p:cNvSpPr/>
          <p:nvPr/>
        </p:nvSpPr>
        <p:spPr>
          <a:xfrm>
            <a:off x="1295400" y="1219200"/>
            <a:ext cx="6553200" cy="4419600"/>
          </a:xfrm>
          <a:prstGeom prst="rect">
            <a:avLst/>
          </a:prstGeom>
          <a:solidFill>
            <a:srgbClr val="FFFF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2" name="Rectangle 1"/>
          <p:cNvSpPr/>
          <p:nvPr/>
        </p:nvSpPr>
        <p:spPr>
          <a:xfrm>
            <a:off x="1714500" y="1219200"/>
            <a:ext cx="5715000" cy="4524315"/>
          </a:xfrm>
          <a:prstGeom prst="rect">
            <a:avLst/>
          </a:prstGeom>
        </p:spPr>
        <p:txBody>
          <a:bodyPr wrap="square">
            <a:spAutoFit/>
          </a:bodyPr>
          <a:lstStyle/>
          <a:p>
            <a:r>
              <a:rPr lang="en-AU" sz="1600" b="1" dirty="0">
                <a:solidFill>
                  <a:schemeClr val="tx2"/>
                </a:solidFill>
              </a:rPr>
              <a:t>Resolution 26. To request the RI Board to consider restoring the Manual of Procedure white pages.  </a:t>
            </a:r>
            <a:r>
              <a:rPr lang="en-AU" sz="1600" b="1" dirty="0">
                <a:solidFill>
                  <a:schemeClr val="accent5"/>
                </a:solidFill>
              </a:rPr>
              <a:t>Against.</a:t>
            </a:r>
            <a:r>
              <a:rPr lang="en-AU" sz="1600" b="1" dirty="0">
                <a:solidFill>
                  <a:schemeClr val="tx2"/>
                </a:solidFill>
              </a:rPr>
              <a:t> Another irrelevancy and unnecessary cost </a:t>
            </a:r>
            <a:r>
              <a:rPr lang="en-AU" sz="1600" b="1" dirty="0" smtClean="0">
                <a:solidFill>
                  <a:schemeClr val="tx2"/>
                </a:solidFill>
              </a:rPr>
              <a:t>by </a:t>
            </a:r>
            <a:r>
              <a:rPr lang="en-AU" sz="1600" b="1" dirty="0">
                <a:solidFill>
                  <a:schemeClr val="tx2"/>
                </a:solidFill>
              </a:rPr>
              <a:t>Japan</a:t>
            </a:r>
            <a:r>
              <a:rPr lang="en-AU" sz="1600" b="1" dirty="0" smtClean="0">
                <a:solidFill>
                  <a:schemeClr val="tx2"/>
                </a:solidFill>
              </a:rPr>
              <a:t>.</a:t>
            </a:r>
            <a:r>
              <a:rPr lang="en-AU" sz="1600" b="1" dirty="0">
                <a:solidFill>
                  <a:schemeClr val="tx2"/>
                </a:solidFill>
              </a:rPr>
              <a:t/>
            </a:r>
            <a:br>
              <a:rPr lang="en-AU" sz="1600" b="1" dirty="0">
                <a:solidFill>
                  <a:schemeClr val="tx2"/>
                </a:solidFill>
              </a:rPr>
            </a:br>
            <a:endParaRPr lang="en-AU" sz="1600" b="1" dirty="0">
              <a:solidFill>
                <a:schemeClr val="tx2"/>
              </a:solidFill>
            </a:endParaRPr>
          </a:p>
          <a:p>
            <a:r>
              <a:rPr lang="en-AU" sz="1600" b="1" dirty="0">
                <a:solidFill>
                  <a:schemeClr val="tx2"/>
                </a:solidFill>
              </a:rPr>
              <a:t>Resolution 27. To request the RI Board to consider amending the Recommended Club Bylaws to eliminate club fees  </a:t>
            </a:r>
            <a:r>
              <a:rPr lang="en-AU" sz="1600" b="1" dirty="0">
                <a:solidFill>
                  <a:schemeClr val="accent5"/>
                </a:solidFill>
              </a:rPr>
              <a:t>Against.</a:t>
            </a:r>
            <a:r>
              <a:rPr lang="en-AU" sz="1600" b="1" dirty="0">
                <a:solidFill>
                  <a:schemeClr val="tx2"/>
                </a:solidFill>
              </a:rPr>
              <a:t>  Irrelevant and can be adopted by the Club themselves</a:t>
            </a:r>
            <a:r>
              <a:rPr lang="en-AU" sz="1600" b="1" dirty="0" smtClean="0">
                <a:solidFill>
                  <a:schemeClr val="tx2"/>
                </a:solidFill>
              </a:rPr>
              <a:t>.  </a:t>
            </a:r>
            <a:r>
              <a:rPr lang="en-AU" sz="1600" b="1" dirty="0" smtClean="0">
                <a:solidFill>
                  <a:schemeClr val="accent5"/>
                </a:solidFill>
              </a:rPr>
              <a:t>Local</a:t>
            </a:r>
            <a:r>
              <a:rPr lang="en-AU" sz="1600" b="1" dirty="0">
                <a:solidFill>
                  <a:schemeClr val="tx2"/>
                </a:solidFill>
              </a:rPr>
              <a:t/>
            </a:r>
            <a:br>
              <a:rPr lang="en-AU" sz="1600" b="1" dirty="0">
                <a:solidFill>
                  <a:schemeClr val="tx2"/>
                </a:solidFill>
              </a:rPr>
            </a:br>
            <a:endParaRPr lang="en-AU" sz="1600" b="1" dirty="0">
              <a:solidFill>
                <a:schemeClr val="tx2"/>
              </a:solidFill>
            </a:endParaRPr>
          </a:p>
          <a:p>
            <a:r>
              <a:rPr lang="en-AU" sz="1600" b="1" dirty="0">
                <a:solidFill>
                  <a:schemeClr val="tx2"/>
                </a:solidFill>
              </a:rPr>
              <a:t>Resolution 28. To request the RI Board to consider publishing a record of the deliberations of the Council </a:t>
            </a:r>
            <a:r>
              <a:rPr lang="en-AU" sz="1600" b="1" dirty="0">
                <a:solidFill>
                  <a:schemeClr val="accent5"/>
                </a:solidFill>
              </a:rPr>
              <a:t>Against.</a:t>
            </a:r>
            <a:r>
              <a:rPr lang="en-AU" sz="1600" b="1" dirty="0">
                <a:solidFill>
                  <a:schemeClr val="tx2"/>
                </a:solidFill>
              </a:rPr>
              <a:t> Already happens and won't be read by Rotarians anyway</a:t>
            </a:r>
            <a:r>
              <a:rPr lang="en-AU" sz="1600" b="1" dirty="0" smtClean="0">
                <a:solidFill>
                  <a:schemeClr val="tx2"/>
                </a:solidFill>
              </a:rPr>
              <a:t>.</a:t>
            </a:r>
            <a:r>
              <a:rPr lang="en-AU" sz="1600" b="1" dirty="0">
                <a:solidFill>
                  <a:schemeClr val="tx2"/>
                </a:solidFill>
              </a:rPr>
              <a:t/>
            </a:r>
            <a:br>
              <a:rPr lang="en-AU" sz="1600" b="1" dirty="0">
                <a:solidFill>
                  <a:schemeClr val="tx2"/>
                </a:solidFill>
              </a:rPr>
            </a:br>
            <a:endParaRPr lang="en-AU" sz="1600" b="1" dirty="0">
              <a:solidFill>
                <a:schemeClr val="tx2"/>
              </a:solidFill>
            </a:endParaRPr>
          </a:p>
          <a:p>
            <a:r>
              <a:rPr lang="en-AU" sz="1600" b="1" dirty="0">
                <a:solidFill>
                  <a:schemeClr val="tx2"/>
                </a:solidFill>
              </a:rPr>
              <a:t>Resolution 29. To request the RI Board to consider disclosing its deliberative process on enactments that are referred to the RI Board   </a:t>
            </a:r>
            <a:r>
              <a:rPr lang="en-AU" sz="1600" b="1" dirty="0">
                <a:solidFill>
                  <a:schemeClr val="accent5"/>
                </a:solidFill>
              </a:rPr>
              <a:t>Against</a:t>
            </a:r>
            <a:r>
              <a:rPr lang="en-AU" sz="1600" b="1" dirty="0">
                <a:solidFill>
                  <a:schemeClr val="tx2"/>
                </a:solidFill>
              </a:rPr>
              <a:t>   Irrelevant and too costly for any suitable effect.</a:t>
            </a:r>
          </a:p>
        </p:txBody>
      </p:sp>
      <p:pic>
        <p:nvPicPr>
          <p:cNvPr id="5" name="Picture 4" descr="Image result for rotary theme logo 2017-18"/>
          <p:cNvPicPr>
            <a:picLocks noChangeAspect="1" noChangeArrowheads="1"/>
          </p:cNvPicPr>
          <p:nvPr/>
        </p:nvPicPr>
        <p:blipFill>
          <a:blip r:embed="rId2" cstate="screen"/>
          <a:srcRect/>
          <a:stretch>
            <a:fillRect/>
          </a:stretch>
        </p:blipFill>
        <p:spPr bwMode="auto">
          <a:xfrm>
            <a:off x="228600" y="6248400"/>
            <a:ext cx="2057400" cy="423191"/>
          </a:xfrm>
          <a:prstGeom prst="rect">
            <a:avLst/>
          </a:prstGeom>
          <a:noFill/>
        </p:spPr>
      </p:pic>
    </p:spTree>
    <p:extLst>
      <p:ext uri="{BB962C8B-B14F-4D97-AF65-F5344CB8AC3E}">
        <p14:creationId xmlns:p14="http://schemas.microsoft.com/office/powerpoint/2010/main" val="1204451986"/>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914400"/>
            <a:ext cx="7162800" cy="5029200"/>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4" name="Rectangle 3"/>
          <p:cNvSpPr/>
          <p:nvPr/>
        </p:nvSpPr>
        <p:spPr>
          <a:xfrm>
            <a:off x="1295400" y="1219200"/>
            <a:ext cx="6553200" cy="4419600"/>
          </a:xfrm>
          <a:prstGeom prst="rect">
            <a:avLst/>
          </a:prstGeom>
          <a:solidFill>
            <a:srgbClr val="FFFF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2" name="Rectangle 1"/>
          <p:cNvSpPr/>
          <p:nvPr/>
        </p:nvSpPr>
        <p:spPr>
          <a:xfrm>
            <a:off x="1714500" y="1166842"/>
            <a:ext cx="5715000" cy="4524315"/>
          </a:xfrm>
          <a:prstGeom prst="rect">
            <a:avLst/>
          </a:prstGeom>
        </p:spPr>
        <p:txBody>
          <a:bodyPr wrap="square">
            <a:spAutoFit/>
          </a:bodyPr>
          <a:lstStyle/>
          <a:p>
            <a:r>
              <a:rPr lang="en-AU" sz="1600" b="1" dirty="0">
                <a:solidFill>
                  <a:schemeClr val="tx2"/>
                </a:solidFill>
              </a:rPr>
              <a:t>Resolution 30.  To request the RI Board to consider sending the five-year financial forecast prior to the Council   </a:t>
            </a:r>
            <a:r>
              <a:rPr lang="en-AU" sz="1600" b="1" dirty="0">
                <a:solidFill>
                  <a:srgbClr val="00B050"/>
                </a:solidFill>
              </a:rPr>
              <a:t>For.</a:t>
            </a:r>
            <a:r>
              <a:rPr lang="en-AU" sz="1600" b="1" dirty="0">
                <a:solidFill>
                  <a:schemeClr val="tx2"/>
                </a:solidFill>
              </a:rPr>
              <a:t>  A very worthwhile proposal from France that will give District's time to digest </a:t>
            </a:r>
            <a:r>
              <a:rPr lang="en-AU" sz="1600" b="1" dirty="0" smtClean="0">
                <a:solidFill>
                  <a:schemeClr val="tx2"/>
                </a:solidFill>
              </a:rPr>
              <a:t>finances.</a:t>
            </a:r>
            <a:r>
              <a:rPr lang="en-AU" sz="1600" b="1" dirty="0">
                <a:solidFill>
                  <a:schemeClr val="tx2"/>
                </a:solidFill>
              </a:rPr>
              <a:t/>
            </a:r>
            <a:br>
              <a:rPr lang="en-AU" sz="1600" b="1" dirty="0">
                <a:solidFill>
                  <a:schemeClr val="tx2"/>
                </a:solidFill>
              </a:rPr>
            </a:br>
            <a:endParaRPr lang="en-AU" sz="1600" b="1" dirty="0">
              <a:solidFill>
                <a:schemeClr val="tx2"/>
              </a:solidFill>
            </a:endParaRPr>
          </a:p>
          <a:p>
            <a:r>
              <a:rPr lang="en-AU" sz="1600" b="1" dirty="0">
                <a:solidFill>
                  <a:schemeClr val="tx2"/>
                </a:solidFill>
              </a:rPr>
              <a:t>Resolution 31. To request the RI Board to consider not increasing Rotary’s per capita dues at the 2019 </a:t>
            </a:r>
            <a:r>
              <a:rPr lang="en-AU" sz="1600" b="1" dirty="0" smtClean="0">
                <a:solidFill>
                  <a:schemeClr val="tx2"/>
                </a:solidFill>
              </a:rPr>
              <a:t>Council </a:t>
            </a:r>
            <a:r>
              <a:rPr lang="en-AU" sz="1600" b="1" dirty="0" smtClean="0">
                <a:solidFill>
                  <a:srgbClr val="00B050"/>
                </a:solidFill>
              </a:rPr>
              <a:t>For</a:t>
            </a:r>
            <a:r>
              <a:rPr lang="en-AU" sz="1600" b="1" dirty="0">
                <a:solidFill>
                  <a:srgbClr val="00B050"/>
                </a:solidFill>
              </a:rPr>
              <a:t>.</a:t>
            </a:r>
            <a:r>
              <a:rPr lang="en-AU" sz="1600" b="1" dirty="0">
                <a:solidFill>
                  <a:schemeClr val="tx2"/>
                </a:solidFill>
              </a:rPr>
              <a:t>  Shouldn't happen but from the last Council there are enough </a:t>
            </a:r>
            <a:r>
              <a:rPr lang="en-AU" sz="1600" b="1" dirty="0" smtClean="0">
                <a:solidFill>
                  <a:schemeClr val="tx2"/>
                </a:solidFill>
              </a:rPr>
              <a:t>increases.</a:t>
            </a:r>
            <a:r>
              <a:rPr lang="en-AU" sz="1600" b="1" dirty="0">
                <a:solidFill>
                  <a:schemeClr val="tx2"/>
                </a:solidFill>
              </a:rPr>
              <a:t/>
            </a:r>
            <a:br>
              <a:rPr lang="en-AU" sz="1600" b="1" dirty="0">
                <a:solidFill>
                  <a:schemeClr val="tx2"/>
                </a:solidFill>
              </a:rPr>
            </a:br>
            <a:endParaRPr lang="en-AU" sz="1600" b="1" dirty="0">
              <a:solidFill>
                <a:schemeClr val="tx2"/>
              </a:solidFill>
            </a:endParaRPr>
          </a:p>
          <a:p>
            <a:r>
              <a:rPr lang="en-AU" sz="1600" b="1" dirty="0">
                <a:solidFill>
                  <a:schemeClr val="tx2"/>
                </a:solidFill>
              </a:rPr>
              <a:t>Resolution 32.  To request the RI Board to consider proposing legislation to a future Council to provide for variable dues by country.  </a:t>
            </a:r>
            <a:r>
              <a:rPr lang="en-AU" sz="1600" b="1" dirty="0">
                <a:solidFill>
                  <a:schemeClr val="accent5"/>
                </a:solidFill>
              </a:rPr>
              <a:t>Against.</a:t>
            </a:r>
            <a:r>
              <a:rPr lang="en-AU" sz="1600" b="1" dirty="0">
                <a:solidFill>
                  <a:schemeClr val="tx2"/>
                </a:solidFill>
              </a:rPr>
              <a:t>  Same fees for all Rotarians</a:t>
            </a:r>
            <a:r>
              <a:rPr lang="en-AU" sz="1600" b="1" dirty="0" smtClean="0">
                <a:solidFill>
                  <a:schemeClr val="tx2"/>
                </a:solidFill>
              </a:rPr>
              <a:t>.</a:t>
            </a:r>
            <a:r>
              <a:rPr lang="en-AU" sz="1600" b="1" dirty="0" smtClean="0">
                <a:solidFill>
                  <a:schemeClr val="accent5"/>
                </a:solidFill>
              </a:rPr>
              <a:t> Local</a:t>
            </a:r>
            <a:r>
              <a:rPr lang="en-AU" sz="1600" b="1" dirty="0">
                <a:solidFill>
                  <a:schemeClr val="tx2"/>
                </a:solidFill>
              </a:rPr>
              <a:t/>
            </a:r>
            <a:br>
              <a:rPr lang="en-AU" sz="1600" b="1" dirty="0">
                <a:solidFill>
                  <a:schemeClr val="tx2"/>
                </a:solidFill>
              </a:rPr>
            </a:br>
            <a:endParaRPr lang="en-AU" sz="1600" b="1" dirty="0">
              <a:solidFill>
                <a:schemeClr val="tx2"/>
              </a:solidFill>
            </a:endParaRPr>
          </a:p>
          <a:p>
            <a:r>
              <a:rPr lang="en-AU" sz="1600" b="1" dirty="0">
                <a:solidFill>
                  <a:schemeClr val="tx2"/>
                </a:solidFill>
              </a:rPr>
              <a:t>Resolution 33. To request the RI Board to consider basing future budgets on a scenario of reducing RI dues to US$50  </a:t>
            </a:r>
            <a:r>
              <a:rPr lang="en-AU" sz="1600" b="1" dirty="0">
                <a:solidFill>
                  <a:schemeClr val="accent5"/>
                </a:solidFill>
              </a:rPr>
              <a:t>Against.</a:t>
            </a:r>
            <a:r>
              <a:rPr lang="en-AU" sz="1600" b="1" dirty="0">
                <a:solidFill>
                  <a:schemeClr val="tx2"/>
                </a:solidFill>
              </a:rPr>
              <a:t>  Worth a </a:t>
            </a:r>
            <a:r>
              <a:rPr lang="en-AU" sz="1600" b="1" dirty="0" smtClean="0">
                <a:solidFill>
                  <a:schemeClr val="tx2"/>
                </a:solidFill>
              </a:rPr>
              <a:t>discussion.</a:t>
            </a:r>
            <a:endParaRPr lang="en-AU" sz="1600" b="1" dirty="0">
              <a:solidFill>
                <a:schemeClr val="tx2"/>
              </a:solidFill>
            </a:endParaRPr>
          </a:p>
        </p:txBody>
      </p:sp>
      <p:pic>
        <p:nvPicPr>
          <p:cNvPr id="5" name="Picture 4" descr="Image result for rotary theme logo 2017-18"/>
          <p:cNvPicPr>
            <a:picLocks noChangeAspect="1" noChangeArrowheads="1"/>
          </p:cNvPicPr>
          <p:nvPr/>
        </p:nvPicPr>
        <p:blipFill>
          <a:blip r:embed="rId2" cstate="screen"/>
          <a:srcRect/>
          <a:stretch>
            <a:fillRect/>
          </a:stretch>
        </p:blipFill>
        <p:spPr bwMode="auto">
          <a:xfrm>
            <a:off x="228600" y="6248400"/>
            <a:ext cx="2057400" cy="423191"/>
          </a:xfrm>
          <a:prstGeom prst="rect">
            <a:avLst/>
          </a:prstGeom>
          <a:noFill/>
        </p:spPr>
      </p:pic>
    </p:spTree>
    <p:extLst>
      <p:ext uri="{BB962C8B-B14F-4D97-AF65-F5344CB8AC3E}">
        <p14:creationId xmlns:p14="http://schemas.microsoft.com/office/powerpoint/2010/main" val="1093845517"/>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914400"/>
            <a:ext cx="7162800" cy="5029200"/>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4" name="Rectangle 3"/>
          <p:cNvSpPr/>
          <p:nvPr/>
        </p:nvSpPr>
        <p:spPr>
          <a:xfrm>
            <a:off x="1295400" y="1219200"/>
            <a:ext cx="6553200" cy="4419600"/>
          </a:xfrm>
          <a:prstGeom prst="rect">
            <a:avLst/>
          </a:prstGeom>
          <a:solidFill>
            <a:srgbClr val="FFFF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2" name="Rectangle 1"/>
          <p:cNvSpPr/>
          <p:nvPr/>
        </p:nvSpPr>
        <p:spPr>
          <a:xfrm>
            <a:off x="1714500" y="1166842"/>
            <a:ext cx="5715000" cy="4031873"/>
          </a:xfrm>
          <a:prstGeom prst="rect">
            <a:avLst/>
          </a:prstGeom>
        </p:spPr>
        <p:txBody>
          <a:bodyPr wrap="square">
            <a:spAutoFit/>
          </a:bodyPr>
          <a:lstStyle/>
          <a:p>
            <a:r>
              <a:rPr lang="en-AU" sz="1600" b="1" dirty="0">
                <a:solidFill>
                  <a:schemeClr val="tx2"/>
                </a:solidFill>
              </a:rPr>
              <a:t>Resolution 34. To request the RI Board to consider proposing legislation to a future Council to decrease RI per capita dues for </a:t>
            </a:r>
            <a:r>
              <a:rPr lang="en-AU" sz="1600" b="1" dirty="0" err="1">
                <a:solidFill>
                  <a:schemeClr val="tx2"/>
                </a:solidFill>
              </a:rPr>
              <a:t>Rotaractors</a:t>
            </a:r>
            <a:r>
              <a:rPr lang="en-AU" sz="1600" b="1" dirty="0">
                <a:solidFill>
                  <a:schemeClr val="tx2"/>
                </a:solidFill>
              </a:rPr>
              <a:t>   </a:t>
            </a:r>
            <a:r>
              <a:rPr lang="en-AU" sz="1600" b="1" dirty="0">
                <a:solidFill>
                  <a:schemeClr val="accent5"/>
                </a:solidFill>
              </a:rPr>
              <a:t>Against.</a:t>
            </a:r>
            <a:r>
              <a:rPr lang="en-AU" sz="1600" b="1" dirty="0">
                <a:solidFill>
                  <a:schemeClr val="tx2"/>
                </a:solidFill>
              </a:rPr>
              <a:t>  Clubs can manage this themselves to attract </a:t>
            </a:r>
            <a:r>
              <a:rPr lang="en-AU" sz="1600" b="1" dirty="0" err="1">
                <a:solidFill>
                  <a:schemeClr val="tx2"/>
                </a:solidFill>
              </a:rPr>
              <a:t>Rotaractors</a:t>
            </a:r>
            <a:r>
              <a:rPr lang="en-AU" sz="1600" b="1" dirty="0">
                <a:solidFill>
                  <a:schemeClr val="tx2"/>
                </a:solidFill>
              </a:rPr>
              <a:t> into Rotary</a:t>
            </a:r>
            <a:r>
              <a:rPr lang="en-AU" sz="1600" b="1" dirty="0" smtClean="0">
                <a:solidFill>
                  <a:schemeClr val="tx2"/>
                </a:solidFill>
              </a:rPr>
              <a:t>. </a:t>
            </a:r>
            <a:r>
              <a:rPr lang="en-AU" sz="1600" b="1" dirty="0" smtClean="0">
                <a:solidFill>
                  <a:schemeClr val="accent5"/>
                </a:solidFill>
              </a:rPr>
              <a:t>Local</a:t>
            </a:r>
            <a:r>
              <a:rPr lang="en-AU" sz="1600" b="1" dirty="0">
                <a:solidFill>
                  <a:schemeClr val="tx2"/>
                </a:solidFill>
              </a:rPr>
              <a:t/>
            </a:r>
            <a:br>
              <a:rPr lang="en-AU" sz="1600" b="1" dirty="0">
                <a:solidFill>
                  <a:schemeClr val="tx2"/>
                </a:solidFill>
              </a:rPr>
            </a:br>
            <a:endParaRPr lang="en-AU" sz="1600" b="1" dirty="0">
              <a:solidFill>
                <a:schemeClr val="tx2"/>
              </a:solidFill>
            </a:endParaRPr>
          </a:p>
          <a:p>
            <a:r>
              <a:rPr lang="en-AU" sz="1600" b="1" dirty="0">
                <a:solidFill>
                  <a:schemeClr val="tx2"/>
                </a:solidFill>
              </a:rPr>
              <a:t>Resolution 35. To request the RI Board to consider proposing legislation to a future Council to revise the governance structure.  </a:t>
            </a:r>
            <a:r>
              <a:rPr lang="en-AU" sz="1600" b="1" dirty="0">
                <a:solidFill>
                  <a:srgbClr val="00B050"/>
                </a:solidFill>
              </a:rPr>
              <a:t>For.</a:t>
            </a:r>
            <a:r>
              <a:rPr lang="en-AU" sz="1600" b="1" dirty="0">
                <a:solidFill>
                  <a:schemeClr val="tx2"/>
                </a:solidFill>
              </a:rPr>
              <a:t>  Already previously adopted in 2016 with no Board action. Time to at least look at Governance at the highest levels</a:t>
            </a:r>
            <a:r>
              <a:rPr lang="en-AU" sz="1600" b="1" dirty="0" smtClean="0">
                <a:solidFill>
                  <a:schemeClr val="tx2"/>
                </a:solidFill>
              </a:rPr>
              <a:t>.</a:t>
            </a:r>
            <a:r>
              <a:rPr lang="en-AU" sz="1600" b="1" dirty="0">
                <a:solidFill>
                  <a:schemeClr val="tx2"/>
                </a:solidFill>
              </a:rPr>
              <a:t/>
            </a:r>
            <a:br>
              <a:rPr lang="en-AU" sz="1600" b="1" dirty="0">
                <a:solidFill>
                  <a:schemeClr val="tx2"/>
                </a:solidFill>
              </a:rPr>
            </a:br>
            <a:endParaRPr lang="en-AU" sz="1600" b="1" dirty="0">
              <a:solidFill>
                <a:schemeClr val="tx2"/>
              </a:solidFill>
            </a:endParaRPr>
          </a:p>
          <a:p>
            <a:r>
              <a:rPr lang="en-AU" sz="1600" b="1" dirty="0">
                <a:solidFill>
                  <a:schemeClr val="tx2"/>
                </a:solidFill>
              </a:rPr>
              <a:t>Resolution 36. To request the RI Board to consider adding editorial marks to updated versions of the Rotary Code of Policies. </a:t>
            </a:r>
            <a:r>
              <a:rPr lang="en-AU" sz="1600" b="1" dirty="0">
                <a:solidFill>
                  <a:schemeClr val="accent5"/>
                </a:solidFill>
              </a:rPr>
              <a:t>Against.</a:t>
            </a:r>
            <a:r>
              <a:rPr lang="en-AU" sz="1600" b="1" dirty="0">
                <a:solidFill>
                  <a:schemeClr val="tx2"/>
                </a:solidFill>
              </a:rPr>
              <a:t>  Another useless resolution out of Japan</a:t>
            </a:r>
            <a:r>
              <a:rPr lang="en-AU" sz="1600" b="1" dirty="0" smtClean="0">
                <a:solidFill>
                  <a:schemeClr val="tx2"/>
                </a:solidFill>
              </a:rPr>
              <a:t>. </a:t>
            </a:r>
            <a:r>
              <a:rPr lang="en-AU" sz="1600" b="1" dirty="0" smtClean="0">
                <a:solidFill>
                  <a:schemeClr val="accent5"/>
                </a:solidFill>
              </a:rPr>
              <a:t>Local issue</a:t>
            </a:r>
            <a:endParaRPr lang="en-AU" sz="1600" b="1" dirty="0">
              <a:solidFill>
                <a:schemeClr val="tx2"/>
              </a:solidFill>
            </a:endParaRPr>
          </a:p>
        </p:txBody>
      </p:sp>
      <p:pic>
        <p:nvPicPr>
          <p:cNvPr id="5" name="Picture 4" descr="Image result for rotary theme logo 2017-18"/>
          <p:cNvPicPr>
            <a:picLocks noChangeAspect="1" noChangeArrowheads="1"/>
          </p:cNvPicPr>
          <p:nvPr/>
        </p:nvPicPr>
        <p:blipFill>
          <a:blip r:embed="rId2" cstate="screen"/>
          <a:srcRect/>
          <a:stretch>
            <a:fillRect/>
          </a:stretch>
        </p:blipFill>
        <p:spPr bwMode="auto">
          <a:xfrm>
            <a:off x="228600" y="6248400"/>
            <a:ext cx="2057400" cy="423191"/>
          </a:xfrm>
          <a:prstGeom prst="rect">
            <a:avLst/>
          </a:prstGeom>
          <a:noFill/>
        </p:spPr>
      </p:pic>
    </p:spTree>
    <p:extLst>
      <p:ext uri="{BB962C8B-B14F-4D97-AF65-F5344CB8AC3E}">
        <p14:creationId xmlns:p14="http://schemas.microsoft.com/office/powerpoint/2010/main" val="3260918149"/>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914400"/>
            <a:ext cx="7162800" cy="5029200"/>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4" name="Rectangle 3"/>
          <p:cNvSpPr/>
          <p:nvPr/>
        </p:nvSpPr>
        <p:spPr>
          <a:xfrm>
            <a:off x="1295400" y="1219200"/>
            <a:ext cx="6553200" cy="4419600"/>
          </a:xfrm>
          <a:prstGeom prst="rect">
            <a:avLst/>
          </a:prstGeom>
          <a:solidFill>
            <a:srgbClr val="FFFF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2" name="Rectangle 1"/>
          <p:cNvSpPr/>
          <p:nvPr/>
        </p:nvSpPr>
        <p:spPr>
          <a:xfrm>
            <a:off x="1694667" y="1447800"/>
            <a:ext cx="5715000" cy="3293209"/>
          </a:xfrm>
          <a:prstGeom prst="rect">
            <a:avLst/>
          </a:prstGeom>
        </p:spPr>
        <p:txBody>
          <a:bodyPr wrap="square">
            <a:spAutoFit/>
          </a:bodyPr>
          <a:lstStyle/>
          <a:p>
            <a:r>
              <a:rPr lang="en-AU" sz="1600" b="1" dirty="0">
                <a:solidFill>
                  <a:schemeClr val="tx2"/>
                </a:solidFill>
              </a:rPr>
              <a:t>Resolution 37. To request the RI Board to consider publishing the annual presidential theme in Hindi. It is an official Rotary language so use it.  </a:t>
            </a:r>
            <a:r>
              <a:rPr lang="en-AU" sz="1600" b="1" dirty="0">
                <a:solidFill>
                  <a:srgbClr val="00B050"/>
                </a:solidFill>
              </a:rPr>
              <a:t>For</a:t>
            </a:r>
            <a:r>
              <a:rPr lang="en-AU" sz="1600" b="1" dirty="0">
                <a:solidFill>
                  <a:schemeClr val="tx2"/>
                </a:solidFill>
              </a:rPr>
              <a:t> this </a:t>
            </a:r>
            <a:r>
              <a:rPr lang="en-AU" sz="1600" b="1" dirty="0">
                <a:solidFill>
                  <a:schemeClr val="tx2"/>
                </a:solidFill>
              </a:rPr>
              <a:t>r</a:t>
            </a:r>
            <a:r>
              <a:rPr lang="en-AU" sz="1600" b="1" dirty="0" smtClean="0">
                <a:solidFill>
                  <a:schemeClr val="tx2"/>
                </a:solidFill>
              </a:rPr>
              <a:t>esolution</a:t>
            </a:r>
            <a:r>
              <a:rPr lang="en-AU" sz="1600" b="1" dirty="0">
                <a:solidFill>
                  <a:schemeClr val="tx2"/>
                </a:solidFill>
              </a:rPr>
              <a:t>.  Simple and effective for many </a:t>
            </a:r>
            <a:r>
              <a:rPr lang="en-AU" sz="1600" b="1" dirty="0" smtClean="0">
                <a:solidFill>
                  <a:schemeClr val="tx2"/>
                </a:solidFill>
              </a:rPr>
              <a:t>Rotarians </a:t>
            </a:r>
            <a:r>
              <a:rPr lang="en-AU" sz="1600" b="1" dirty="0" smtClean="0">
                <a:solidFill>
                  <a:srgbClr val="00B050"/>
                </a:solidFill>
              </a:rPr>
              <a:t>and although Local has global ramifications</a:t>
            </a:r>
            <a:r>
              <a:rPr lang="en-AU" sz="1600" b="1" dirty="0" smtClean="0">
                <a:solidFill>
                  <a:schemeClr val="tx2"/>
                </a:solidFill>
              </a:rPr>
              <a:t>.</a:t>
            </a:r>
            <a:endParaRPr lang="en-AU" sz="1600" b="1" dirty="0">
              <a:solidFill>
                <a:schemeClr val="tx2"/>
              </a:solidFill>
            </a:endParaRPr>
          </a:p>
          <a:p>
            <a:r>
              <a:rPr lang="en-AU" sz="1600" b="1" dirty="0">
                <a:solidFill>
                  <a:schemeClr val="tx2"/>
                </a:solidFill>
              </a:rPr>
              <a:t/>
            </a:r>
            <a:br>
              <a:rPr lang="en-AU" sz="1600" b="1" dirty="0">
                <a:solidFill>
                  <a:schemeClr val="tx2"/>
                </a:solidFill>
              </a:rPr>
            </a:br>
            <a:endParaRPr lang="en-AU" sz="1600" b="1" dirty="0">
              <a:solidFill>
                <a:schemeClr val="tx2"/>
              </a:solidFill>
            </a:endParaRPr>
          </a:p>
          <a:p>
            <a:r>
              <a:rPr lang="en-AU" sz="1600" b="1" dirty="0">
                <a:solidFill>
                  <a:schemeClr val="tx2"/>
                </a:solidFill>
              </a:rPr>
              <a:t>Resolution 38. To request the RI Board to consider training Council representatives on how to use voting equipment.  </a:t>
            </a:r>
            <a:r>
              <a:rPr lang="en-AU" sz="1600" b="1" dirty="0">
                <a:solidFill>
                  <a:srgbClr val="FF0000"/>
                </a:solidFill>
              </a:rPr>
              <a:t>Against.</a:t>
            </a:r>
            <a:r>
              <a:rPr lang="en-AU" sz="1600" b="1" dirty="0">
                <a:solidFill>
                  <a:schemeClr val="tx2"/>
                </a:solidFill>
              </a:rPr>
              <a:t>  This is already done and another useless resolution out of </a:t>
            </a:r>
            <a:r>
              <a:rPr lang="en-AU" sz="1600" b="1" dirty="0" smtClean="0">
                <a:solidFill>
                  <a:schemeClr val="tx2"/>
                </a:solidFill>
              </a:rPr>
              <a:t>Japan.</a:t>
            </a:r>
          </a:p>
          <a:p>
            <a:endParaRPr lang="en-AU" sz="1600" b="1" dirty="0">
              <a:solidFill>
                <a:schemeClr val="tx2"/>
              </a:solidFill>
            </a:endParaRPr>
          </a:p>
          <a:p>
            <a:r>
              <a:rPr lang="en-AU" sz="1600" b="1" dirty="0" smtClean="0">
                <a:solidFill>
                  <a:schemeClr val="tx2"/>
                </a:solidFill>
              </a:rPr>
              <a:t>The end of resolutions………..</a:t>
            </a:r>
            <a:endParaRPr lang="en-AU" sz="1600" b="1" dirty="0">
              <a:solidFill>
                <a:schemeClr val="tx2"/>
              </a:solidFill>
            </a:endParaRPr>
          </a:p>
        </p:txBody>
      </p:sp>
      <p:pic>
        <p:nvPicPr>
          <p:cNvPr id="5" name="Picture 4" descr="Image result for rotary theme logo 2017-18"/>
          <p:cNvPicPr>
            <a:picLocks noChangeAspect="1" noChangeArrowheads="1"/>
          </p:cNvPicPr>
          <p:nvPr/>
        </p:nvPicPr>
        <p:blipFill>
          <a:blip r:embed="rId2" cstate="screen"/>
          <a:srcRect/>
          <a:stretch>
            <a:fillRect/>
          </a:stretch>
        </p:blipFill>
        <p:spPr bwMode="auto">
          <a:xfrm>
            <a:off x="228600" y="6248400"/>
            <a:ext cx="2057400" cy="423191"/>
          </a:xfrm>
          <a:prstGeom prst="rect">
            <a:avLst/>
          </a:prstGeom>
          <a:noFill/>
        </p:spPr>
      </p:pic>
    </p:spTree>
    <p:extLst>
      <p:ext uri="{BB962C8B-B14F-4D97-AF65-F5344CB8AC3E}">
        <p14:creationId xmlns:p14="http://schemas.microsoft.com/office/powerpoint/2010/main" val="911829865"/>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1828800"/>
            <a:ext cx="7315200" cy="4893647"/>
          </a:xfrm>
          <a:prstGeom prst="rect">
            <a:avLst/>
          </a:prstGeom>
          <a:noFill/>
        </p:spPr>
        <p:txBody>
          <a:bodyPr wrap="square" rtlCol="0">
            <a:spAutoFit/>
          </a:bodyPr>
          <a:lstStyle/>
          <a:p>
            <a:r>
              <a:rPr lang="en-AU" b="1" dirty="0" smtClean="0">
                <a:solidFill>
                  <a:srgbClr val="002060"/>
                </a:solidFill>
              </a:rPr>
              <a:t>ANY  QUESTIONS ……??</a:t>
            </a:r>
            <a:endParaRPr lang="en-AU" b="1" dirty="0">
              <a:solidFill>
                <a:srgbClr val="002060"/>
              </a:solidFill>
            </a:endParaRPr>
          </a:p>
          <a:p>
            <a:endParaRPr lang="en-AU" b="1" dirty="0" smtClean="0">
              <a:solidFill>
                <a:srgbClr val="002060"/>
              </a:solidFill>
            </a:endParaRPr>
          </a:p>
          <a:p>
            <a:r>
              <a:rPr lang="en-AU" b="1" dirty="0" smtClean="0">
                <a:solidFill>
                  <a:srgbClr val="002060"/>
                </a:solidFill>
              </a:rPr>
              <a:t>DIRECTED TO PDG KEN HALL</a:t>
            </a:r>
          </a:p>
          <a:p>
            <a:r>
              <a:rPr lang="en-AU" b="1" dirty="0" smtClean="0">
                <a:solidFill>
                  <a:srgbClr val="002060"/>
                </a:solidFill>
              </a:rPr>
              <a:t>0419613982</a:t>
            </a:r>
          </a:p>
          <a:p>
            <a:r>
              <a:rPr lang="en-AU" b="1" dirty="0" smtClean="0">
                <a:solidFill>
                  <a:srgbClr val="002060"/>
                </a:solidFill>
              </a:rPr>
              <a:t>hallkr@bigpond.net.au</a:t>
            </a:r>
            <a:endParaRPr lang="en-AU" b="1" dirty="0">
              <a:solidFill>
                <a:srgbClr val="002060"/>
              </a:solidFill>
            </a:endParaRPr>
          </a:p>
          <a:p>
            <a:endParaRPr lang="en-AU" b="1" dirty="0" smtClean="0">
              <a:solidFill>
                <a:srgbClr val="002060"/>
              </a:solidFill>
            </a:endParaRPr>
          </a:p>
          <a:p>
            <a:r>
              <a:rPr lang="en-AU" b="1" dirty="0" smtClean="0">
                <a:solidFill>
                  <a:srgbClr val="002060"/>
                </a:solidFill>
              </a:rPr>
              <a:t>DISTRICT 9650 COUNCIL REPRESENTATIVE</a:t>
            </a:r>
          </a:p>
          <a:p>
            <a:r>
              <a:rPr lang="en-AU" b="1" dirty="0" smtClean="0">
                <a:solidFill>
                  <a:srgbClr val="002060"/>
                </a:solidFill>
              </a:rPr>
              <a:t>2017 COUNCIL ON RESOLUTIONS</a:t>
            </a:r>
          </a:p>
          <a:p>
            <a:r>
              <a:rPr lang="en-AU" b="1" dirty="0" smtClean="0">
                <a:solidFill>
                  <a:srgbClr val="002060"/>
                </a:solidFill>
              </a:rPr>
              <a:t>Meeting 15</a:t>
            </a:r>
            <a:r>
              <a:rPr lang="en-AU" b="1" baseline="30000" dirty="0" smtClean="0">
                <a:solidFill>
                  <a:srgbClr val="002060"/>
                </a:solidFill>
              </a:rPr>
              <a:t>th</a:t>
            </a:r>
            <a:r>
              <a:rPr lang="en-AU" b="1" dirty="0" smtClean="0">
                <a:solidFill>
                  <a:srgbClr val="002060"/>
                </a:solidFill>
              </a:rPr>
              <a:t> November, 2017</a:t>
            </a:r>
          </a:p>
          <a:p>
            <a:endParaRPr lang="en-AU" b="1" dirty="0">
              <a:solidFill>
                <a:srgbClr val="002060"/>
              </a:solidFill>
            </a:endParaRPr>
          </a:p>
          <a:p>
            <a:r>
              <a:rPr lang="en-AU" b="1" dirty="0" smtClean="0">
                <a:solidFill>
                  <a:srgbClr val="002060"/>
                </a:solidFill>
              </a:rPr>
              <a:t>More Information at</a:t>
            </a:r>
            <a:r>
              <a:rPr lang="en-AU" b="1">
                <a:solidFill>
                  <a:srgbClr val="002060"/>
                </a:solidFill>
              </a:rPr>
              <a:t>: https://my.rotary.org/en/cor/vote</a:t>
            </a:r>
            <a:endParaRPr lang="en-AU" b="1" dirty="0">
              <a:solidFill>
                <a:srgbClr val="002060"/>
              </a:solidFill>
            </a:endParaRPr>
          </a:p>
          <a:p>
            <a:endParaRPr lang="en-AU" b="1" dirty="0">
              <a:solidFill>
                <a:srgbClr val="002060"/>
              </a:solidFill>
            </a:endParaRPr>
          </a:p>
        </p:txBody>
      </p:sp>
    </p:spTree>
    <p:extLst>
      <p:ext uri="{BB962C8B-B14F-4D97-AF65-F5344CB8AC3E}">
        <p14:creationId xmlns:p14="http://schemas.microsoft.com/office/powerpoint/2010/main" val="1526235337"/>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1143000"/>
            <a:ext cx="8458200" cy="5029200"/>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6" name="Rectangle 5"/>
          <p:cNvSpPr/>
          <p:nvPr/>
        </p:nvSpPr>
        <p:spPr>
          <a:xfrm>
            <a:off x="674451" y="1447800"/>
            <a:ext cx="7738353" cy="4419600"/>
          </a:xfrm>
          <a:prstGeom prst="rect">
            <a:avLst/>
          </a:prstGeom>
          <a:solidFill>
            <a:srgbClr val="FFFF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2" name="TextBox 1"/>
          <p:cNvSpPr txBox="1"/>
          <p:nvPr/>
        </p:nvSpPr>
        <p:spPr>
          <a:xfrm>
            <a:off x="457200" y="228600"/>
            <a:ext cx="8064896" cy="1015663"/>
          </a:xfrm>
          <a:prstGeom prst="rect">
            <a:avLst/>
          </a:prstGeom>
          <a:noFill/>
        </p:spPr>
        <p:txBody>
          <a:bodyPr wrap="square" rtlCol="0">
            <a:spAutoFit/>
          </a:bodyPr>
          <a:lstStyle/>
          <a:p>
            <a:pPr algn="ctr"/>
            <a:r>
              <a:rPr lang="en-AU" sz="3600" b="1" dirty="0" smtClean="0">
                <a:solidFill>
                  <a:srgbClr val="01B4E7"/>
                </a:solidFill>
                <a:latin typeface="Arial Narrow" pitchFamily="34" charset="0"/>
              </a:rPr>
              <a:t>OUTLINE:</a:t>
            </a:r>
            <a:endParaRPr lang="en-AU" b="1" i="1" dirty="0" smtClean="0">
              <a:solidFill>
                <a:srgbClr val="01B4E7"/>
              </a:solidFill>
              <a:latin typeface="Arial Narrow" pitchFamily="34" charset="0"/>
            </a:endParaRPr>
          </a:p>
          <a:p>
            <a:endParaRPr lang="en-AU" dirty="0"/>
          </a:p>
        </p:txBody>
      </p:sp>
      <p:pic>
        <p:nvPicPr>
          <p:cNvPr id="4" name="Picture 4" descr="Image result for rotary theme logo 2017-18"/>
          <p:cNvPicPr>
            <a:picLocks noChangeAspect="1" noChangeArrowheads="1"/>
          </p:cNvPicPr>
          <p:nvPr/>
        </p:nvPicPr>
        <p:blipFill>
          <a:blip r:embed="rId2" cstate="screen"/>
          <a:srcRect/>
          <a:stretch>
            <a:fillRect/>
          </a:stretch>
        </p:blipFill>
        <p:spPr bwMode="auto">
          <a:xfrm>
            <a:off x="228600" y="6248400"/>
            <a:ext cx="2057400" cy="423191"/>
          </a:xfrm>
          <a:prstGeom prst="rect">
            <a:avLst/>
          </a:prstGeom>
          <a:noFill/>
        </p:spPr>
      </p:pic>
      <p:sp>
        <p:nvSpPr>
          <p:cNvPr id="3" name="TextBox 2"/>
          <p:cNvSpPr txBox="1"/>
          <p:nvPr/>
        </p:nvSpPr>
        <p:spPr>
          <a:xfrm>
            <a:off x="762000" y="1676399"/>
            <a:ext cx="7467600" cy="4154984"/>
          </a:xfrm>
          <a:prstGeom prst="rect">
            <a:avLst/>
          </a:prstGeom>
          <a:noFill/>
        </p:spPr>
        <p:txBody>
          <a:bodyPr wrap="square" rtlCol="0">
            <a:spAutoFit/>
          </a:bodyPr>
          <a:lstStyle/>
          <a:p>
            <a:pPr marL="514350" indent="-514350">
              <a:buAutoNum type="arabicPeriod"/>
            </a:pPr>
            <a:r>
              <a:rPr lang="en-AU" b="1" dirty="0">
                <a:solidFill>
                  <a:schemeClr val="tx2"/>
                </a:solidFill>
              </a:rPr>
              <a:t>The 2017 Council on Resolutions voting period is now </a:t>
            </a:r>
            <a:r>
              <a:rPr lang="en-AU" b="1" dirty="0">
                <a:solidFill>
                  <a:schemeClr val="tx2"/>
                </a:solidFill>
                <a:hlinkClick r:id="rId3"/>
              </a:rPr>
              <a:t>open</a:t>
            </a:r>
            <a:r>
              <a:rPr lang="en-AU" b="1" dirty="0" smtClean="0">
                <a:solidFill>
                  <a:schemeClr val="tx2"/>
                </a:solidFill>
              </a:rPr>
              <a:t>!</a:t>
            </a:r>
            <a:br>
              <a:rPr lang="en-AU" b="1" dirty="0" smtClean="0">
                <a:solidFill>
                  <a:schemeClr val="tx2"/>
                </a:solidFill>
              </a:rPr>
            </a:br>
            <a:endParaRPr lang="en-AU" b="1" i="1" dirty="0" smtClean="0">
              <a:solidFill>
                <a:schemeClr val="tx2"/>
              </a:solidFill>
              <a:latin typeface="Georgia" pitchFamily="18" charset="0"/>
            </a:endParaRPr>
          </a:p>
          <a:p>
            <a:pPr marL="514350" indent="-514350">
              <a:buAutoNum type="arabicPeriod"/>
            </a:pPr>
            <a:r>
              <a:rPr lang="en-AU" b="1" dirty="0">
                <a:solidFill>
                  <a:schemeClr val="tx2"/>
                </a:solidFill>
              </a:rPr>
              <a:t>Votes must be submitted by 15 November 2017, midnight central standard time</a:t>
            </a:r>
            <a:r>
              <a:rPr lang="en-AU" b="1" dirty="0" smtClean="0">
                <a:solidFill>
                  <a:schemeClr val="tx2"/>
                </a:solidFill>
              </a:rPr>
              <a:t>.</a:t>
            </a:r>
            <a:br>
              <a:rPr lang="en-AU" b="1" dirty="0" smtClean="0">
                <a:solidFill>
                  <a:schemeClr val="tx2"/>
                </a:solidFill>
              </a:rPr>
            </a:br>
            <a:endParaRPr lang="en-AU" b="1" i="1" dirty="0" smtClean="0">
              <a:solidFill>
                <a:schemeClr val="tx2"/>
              </a:solidFill>
              <a:latin typeface="Georgia" pitchFamily="18" charset="0"/>
            </a:endParaRPr>
          </a:p>
          <a:p>
            <a:pPr marL="514350" indent="-514350">
              <a:buAutoNum type="arabicPeriod"/>
            </a:pPr>
            <a:r>
              <a:rPr lang="en-AU" sz="2000" b="1" dirty="0">
                <a:solidFill>
                  <a:schemeClr val="tx2"/>
                </a:solidFill>
              </a:rPr>
              <a:t>What are resolutions?</a:t>
            </a:r>
            <a:r>
              <a:rPr lang="en-AU" sz="2000" dirty="0">
                <a:solidFill>
                  <a:schemeClr val="tx2"/>
                </a:solidFill>
              </a:rPr>
              <a:t/>
            </a:r>
            <a:br>
              <a:rPr lang="en-AU" sz="2000" dirty="0">
                <a:solidFill>
                  <a:schemeClr val="tx2"/>
                </a:solidFill>
              </a:rPr>
            </a:br>
            <a:r>
              <a:rPr lang="en-AU" sz="2000" dirty="0">
                <a:solidFill>
                  <a:schemeClr val="tx2"/>
                </a:solidFill>
              </a:rPr>
              <a:t>A resolution is a request to the RI Board or The Rotary Foundation Trustees to take an action that is outside the purview of the constitutional documents. Ideally, a resolution should affect the Rotary world, rather than address local or administrative issues</a:t>
            </a:r>
            <a:r>
              <a:rPr lang="en-AU" sz="2000" dirty="0" smtClean="0">
                <a:solidFill>
                  <a:schemeClr val="tx2"/>
                </a:solidFill>
              </a:rPr>
              <a:t>.</a:t>
            </a:r>
            <a:endParaRPr lang="en-AU" sz="2000" b="1" i="1" dirty="0" smtClean="0">
              <a:solidFill>
                <a:schemeClr val="tx2"/>
              </a:solidFill>
              <a:latin typeface="Georgia" pitchFamily="18" charset="0"/>
              <a:cs typeface="Arial"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1143000"/>
            <a:ext cx="8458200" cy="5029200"/>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6" name="Rectangle 5"/>
          <p:cNvSpPr/>
          <p:nvPr/>
        </p:nvSpPr>
        <p:spPr>
          <a:xfrm>
            <a:off x="674451" y="1447800"/>
            <a:ext cx="7738353" cy="4419600"/>
          </a:xfrm>
          <a:prstGeom prst="rect">
            <a:avLst/>
          </a:prstGeom>
          <a:solidFill>
            <a:srgbClr val="FFFF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2" name="TextBox 1"/>
          <p:cNvSpPr txBox="1"/>
          <p:nvPr/>
        </p:nvSpPr>
        <p:spPr>
          <a:xfrm>
            <a:off x="457200" y="228600"/>
            <a:ext cx="8064896" cy="1015663"/>
          </a:xfrm>
          <a:prstGeom prst="rect">
            <a:avLst/>
          </a:prstGeom>
          <a:noFill/>
        </p:spPr>
        <p:txBody>
          <a:bodyPr wrap="square" rtlCol="0">
            <a:spAutoFit/>
          </a:bodyPr>
          <a:lstStyle/>
          <a:p>
            <a:pPr algn="ctr"/>
            <a:r>
              <a:rPr lang="en-AU" sz="3600" b="1" dirty="0" smtClean="0">
                <a:solidFill>
                  <a:srgbClr val="01B4E7"/>
                </a:solidFill>
                <a:latin typeface="Arial Narrow" pitchFamily="34" charset="0"/>
              </a:rPr>
              <a:t>OUTLINE:</a:t>
            </a:r>
            <a:endParaRPr lang="en-AU" b="1" i="1" dirty="0" smtClean="0">
              <a:solidFill>
                <a:srgbClr val="01B4E7"/>
              </a:solidFill>
              <a:latin typeface="Arial Narrow" pitchFamily="34" charset="0"/>
            </a:endParaRPr>
          </a:p>
          <a:p>
            <a:endParaRPr lang="en-AU" dirty="0"/>
          </a:p>
        </p:txBody>
      </p:sp>
      <p:pic>
        <p:nvPicPr>
          <p:cNvPr id="4" name="Picture 4" descr="Image result for rotary theme logo 2017-18"/>
          <p:cNvPicPr>
            <a:picLocks noChangeAspect="1" noChangeArrowheads="1"/>
          </p:cNvPicPr>
          <p:nvPr/>
        </p:nvPicPr>
        <p:blipFill>
          <a:blip r:embed="rId2" cstate="screen"/>
          <a:srcRect/>
          <a:stretch>
            <a:fillRect/>
          </a:stretch>
        </p:blipFill>
        <p:spPr bwMode="auto">
          <a:xfrm>
            <a:off x="228600" y="6248400"/>
            <a:ext cx="2057400" cy="423191"/>
          </a:xfrm>
          <a:prstGeom prst="rect">
            <a:avLst/>
          </a:prstGeom>
          <a:noFill/>
        </p:spPr>
      </p:pic>
      <p:sp>
        <p:nvSpPr>
          <p:cNvPr id="3" name="TextBox 2"/>
          <p:cNvSpPr txBox="1"/>
          <p:nvPr/>
        </p:nvSpPr>
        <p:spPr>
          <a:xfrm>
            <a:off x="762000" y="1676399"/>
            <a:ext cx="7467600" cy="3785652"/>
          </a:xfrm>
          <a:prstGeom prst="rect">
            <a:avLst/>
          </a:prstGeom>
          <a:noFill/>
        </p:spPr>
        <p:txBody>
          <a:bodyPr wrap="square" rtlCol="0">
            <a:spAutoFit/>
          </a:bodyPr>
          <a:lstStyle/>
          <a:p>
            <a:pPr marL="514350" indent="-514350">
              <a:buAutoNum type="arabicPeriod"/>
            </a:pPr>
            <a:r>
              <a:rPr lang="en-AU" b="1" dirty="0" smtClean="0">
                <a:solidFill>
                  <a:schemeClr val="tx2"/>
                </a:solidFill>
              </a:rPr>
              <a:t>As the District representative, I will </a:t>
            </a:r>
            <a:br>
              <a:rPr lang="en-AU" b="1" dirty="0" smtClean="0">
                <a:solidFill>
                  <a:schemeClr val="tx2"/>
                </a:solidFill>
              </a:rPr>
            </a:br>
            <a:r>
              <a:rPr lang="en-AU" b="1" dirty="0" smtClean="0">
                <a:solidFill>
                  <a:schemeClr val="tx2"/>
                </a:solidFill>
              </a:rPr>
              <a:t>be voting </a:t>
            </a:r>
            <a:r>
              <a:rPr lang="en-AU" b="1" dirty="0" smtClean="0">
                <a:solidFill>
                  <a:srgbClr val="00B050"/>
                </a:solidFill>
              </a:rPr>
              <a:t>for</a:t>
            </a:r>
            <a:r>
              <a:rPr lang="en-AU" b="1" dirty="0" smtClean="0">
                <a:solidFill>
                  <a:schemeClr val="tx2"/>
                </a:solidFill>
              </a:rPr>
              <a:t> the following:</a:t>
            </a:r>
            <a:br>
              <a:rPr lang="en-AU" b="1" dirty="0" smtClean="0">
                <a:solidFill>
                  <a:schemeClr val="tx2"/>
                </a:solidFill>
              </a:rPr>
            </a:br>
            <a:r>
              <a:rPr lang="en-AU" dirty="0" smtClean="0">
                <a:solidFill>
                  <a:schemeClr val="tx2"/>
                </a:solidFill>
              </a:rPr>
              <a:t>Resolutions</a:t>
            </a:r>
            <a:r>
              <a:rPr lang="en-AU" dirty="0">
                <a:solidFill>
                  <a:schemeClr val="tx2"/>
                </a:solidFill>
              </a:rPr>
              <a:t> </a:t>
            </a:r>
            <a:r>
              <a:rPr lang="en-AU" dirty="0" smtClean="0">
                <a:solidFill>
                  <a:schemeClr val="tx2"/>
                </a:solidFill>
              </a:rPr>
              <a:t>4,5,6,7,16,21,23,30,31,35,37</a:t>
            </a:r>
            <a:br>
              <a:rPr lang="en-AU" dirty="0" smtClean="0">
                <a:solidFill>
                  <a:schemeClr val="tx2"/>
                </a:solidFill>
              </a:rPr>
            </a:br>
            <a:endParaRPr lang="en-AU" b="1" i="1" dirty="0" smtClean="0">
              <a:solidFill>
                <a:schemeClr val="tx2"/>
              </a:solidFill>
              <a:latin typeface="Georgia" pitchFamily="18" charset="0"/>
            </a:endParaRPr>
          </a:p>
          <a:p>
            <a:pPr marL="514350" indent="-514350">
              <a:buAutoNum type="arabicPeriod"/>
            </a:pPr>
            <a:r>
              <a:rPr lang="en-AU" b="1" dirty="0">
                <a:solidFill>
                  <a:schemeClr val="tx2"/>
                </a:solidFill>
              </a:rPr>
              <a:t>As the District representative, I will </a:t>
            </a:r>
            <a:br>
              <a:rPr lang="en-AU" b="1" dirty="0">
                <a:solidFill>
                  <a:schemeClr val="tx2"/>
                </a:solidFill>
              </a:rPr>
            </a:br>
            <a:r>
              <a:rPr lang="en-AU" b="1" dirty="0">
                <a:solidFill>
                  <a:schemeClr val="tx2"/>
                </a:solidFill>
              </a:rPr>
              <a:t>be voting </a:t>
            </a:r>
            <a:r>
              <a:rPr lang="en-AU" b="1" dirty="0" smtClean="0">
                <a:solidFill>
                  <a:srgbClr val="FF0000"/>
                </a:solidFill>
              </a:rPr>
              <a:t>against</a:t>
            </a:r>
            <a:r>
              <a:rPr lang="en-AU" b="1" dirty="0" smtClean="0">
                <a:solidFill>
                  <a:schemeClr val="tx2"/>
                </a:solidFill>
              </a:rPr>
              <a:t> </a:t>
            </a:r>
            <a:r>
              <a:rPr lang="en-AU" b="1" dirty="0">
                <a:solidFill>
                  <a:schemeClr val="tx2"/>
                </a:solidFill>
              </a:rPr>
              <a:t>the following:</a:t>
            </a:r>
            <a:br>
              <a:rPr lang="en-AU" b="1" dirty="0">
                <a:solidFill>
                  <a:schemeClr val="tx2"/>
                </a:solidFill>
              </a:rPr>
            </a:br>
            <a:r>
              <a:rPr lang="en-AU" dirty="0">
                <a:solidFill>
                  <a:schemeClr val="tx2"/>
                </a:solidFill>
              </a:rPr>
              <a:t>Resolutions </a:t>
            </a:r>
            <a:r>
              <a:rPr lang="en-AU" dirty="0" smtClean="0">
                <a:solidFill>
                  <a:schemeClr val="tx2"/>
                </a:solidFill>
              </a:rPr>
              <a:t>1,2,3,8,9,10,11,12,13,14,15,17,18,19,20,22,24,25,26,27,28,29,32,33,34,36,38</a:t>
            </a:r>
            <a:br>
              <a:rPr lang="en-AU" dirty="0" smtClean="0">
                <a:solidFill>
                  <a:schemeClr val="tx2"/>
                </a:solidFill>
              </a:rPr>
            </a:br>
            <a:endParaRPr lang="en-AU" dirty="0" smtClean="0">
              <a:solidFill>
                <a:schemeClr val="tx2"/>
              </a:solidFill>
            </a:endParaRPr>
          </a:p>
          <a:p>
            <a:pPr marL="514350" indent="-514350">
              <a:buAutoNum type="arabicPeriod"/>
            </a:pPr>
            <a:r>
              <a:rPr lang="en-AU" b="1" dirty="0" smtClean="0">
                <a:solidFill>
                  <a:schemeClr val="tx2"/>
                </a:solidFill>
              </a:rPr>
              <a:t> </a:t>
            </a:r>
            <a:r>
              <a:rPr lang="en-AU" sz="2000" b="1" dirty="0">
                <a:solidFill>
                  <a:schemeClr val="tx2"/>
                </a:solidFill>
              </a:rPr>
              <a:t>11 </a:t>
            </a:r>
            <a:r>
              <a:rPr lang="en-AU" sz="2000" b="1" dirty="0">
                <a:solidFill>
                  <a:srgbClr val="00B050"/>
                </a:solidFill>
              </a:rPr>
              <a:t>For</a:t>
            </a:r>
            <a:r>
              <a:rPr lang="en-AU" sz="2000" b="1" dirty="0">
                <a:solidFill>
                  <a:schemeClr val="tx2"/>
                </a:solidFill>
              </a:rPr>
              <a:t> and 27 </a:t>
            </a:r>
            <a:r>
              <a:rPr lang="en-AU" sz="2000" b="1" dirty="0">
                <a:solidFill>
                  <a:schemeClr val="accent5"/>
                </a:solidFill>
              </a:rPr>
              <a:t>against</a:t>
            </a:r>
            <a:endParaRPr lang="en-AU" sz="2000" b="1" i="1" dirty="0" smtClean="0">
              <a:solidFill>
                <a:schemeClr val="accent5"/>
              </a:solidFill>
              <a:latin typeface="Georgia" pitchFamily="18" charset="0"/>
              <a:cs typeface="Arial" pitchFamily="34" charset="0"/>
            </a:endParaRPr>
          </a:p>
        </p:txBody>
      </p:sp>
    </p:spTree>
    <p:extLst>
      <p:ext uri="{BB962C8B-B14F-4D97-AF65-F5344CB8AC3E}">
        <p14:creationId xmlns:p14="http://schemas.microsoft.com/office/powerpoint/2010/main" val="239765905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914400"/>
            <a:ext cx="7162800" cy="5029200"/>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4" name="Rectangle 3"/>
          <p:cNvSpPr/>
          <p:nvPr/>
        </p:nvSpPr>
        <p:spPr>
          <a:xfrm>
            <a:off x="1295400" y="1219200"/>
            <a:ext cx="6553200" cy="4419600"/>
          </a:xfrm>
          <a:prstGeom prst="rect">
            <a:avLst/>
          </a:prstGeom>
          <a:solidFill>
            <a:srgbClr val="FFFF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2" name="Rectangle 1"/>
          <p:cNvSpPr/>
          <p:nvPr/>
        </p:nvSpPr>
        <p:spPr>
          <a:xfrm>
            <a:off x="1714500" y="1443841"/>
            <a:ext cx="5715000" cy="4247317"/>
          </a:xfrm>
          <a:prstGeom prst="rect">
            <a:avLst/>
          </a:prstGeom>
        </p:spPr>
        <p:txBody>
          <a:bodyPr wrap="square">
            <a:spAutoFit/>
          </a:bodyPr>
          <a:lstStyle/>
          <a:p>
            <a:r>
              <a:rPr lang="en-AU" sz="1800" b="1" dirty="0">
                <a:solidFill>
                  <a:schemeClr val="tx2"/>
                </a:solidFill>
              </a:rPr>
              <a:t>1. Resolution 17R-01 To request the RI Board to consider recommending that each club have a strategic planning committee. Japan District 2790</a:t>
            </a:r>
            <a:br>
              <a:rPr lang="en-AU" sz="1800" b="1" dirty="0">
                <a:solidFill>
                  <a:schemeClr val="tx2"/>
                </a:solidFill>
              </a:rPr>
            </a:br>
            <a:r>
              <a:rPr lang="en-AU" sz="1800" b="1" dirty="0">
                <a:solidFill>
                  <a:schemeClr val="tx2"/>
                </a:solidFill>
              </a:rPr>
              <a:t>Reason - IT IS RESOLVED by Rotary International that the Board of Directors of Rotary International consider amending the Recommended Rotary Club Bylaws to include that each club should have a club strategic planning committee </a:t>
            </a:r>
            <a:r>
              <a:rPr lang="en-AU" sz="1800" b="1" dirty="0" smtClean="0">
                <a:solidFill>
                  <a:schemeClr val="tx2"/>
                </a:solidFill>
              </a:rPr>
              <a:t>that</a:t>
            </a:r>
            <a:r>
              <a:rPr lang="en-AU" sz="1800" b="1" dirty="0">
                <a:solidFill>
                  <a:schemeClr val="tx2"/>
                </a:solidFill>
              </a:rPr>
              <a:t> </a:t>
            </a:r>
            <a:r>
              <a:rPr lang="en-AU" sz="1800" b="1" dirty="0" smtClean="0">
                <a:solidFill>
                  <a:schemeClr val="tx2"/>
                </a:solidFill>
              </a:rPr>
              <a:t>leverages </a:t>
            </a:r>
            <a:r>
              <a:rPr lang="en-AU" sz="1800" b="1" dirty="0">
                <a:solidFill>
                  <a:schemeClr val="tx2"/>
                </a:solidFill>
              </a:rPr>
              <a:t>the club’s characteristics and sustains its development.</a:t>
            </a:r>
          </a:p>
          <a:p>
            <a:r>
              <a:rPr lang="en-AU" sz="1800" b="1" dirty="0">
                <a:solidFill>
                  <a:schemeClr val="tx2"/>
                </a:solidFill>
              </a:rPr>
              <a:t>Action: I will be voting </a:t>
            </a:r>
            <a:r>
              <a:rPr lang="en-AU" sz="1800" b="1" dirty="0" smtClean="0">
                <a:solidFill>
                  <a:schemeClr val="accent5"/>
                </a:solidFill>
              </a:rPr>
              <a:t>against</a:t>
            </a:r>
            <a:r>
              <a:rPr lang="en-AU" sz="1800" b="1" dirty="0" smtClean="0">
                <a:solidFill>
                  <a:schemeClr val="tx2"/>
                </a:solidFill>
              </a:rPr>
              <a:t> </a:t>
            </a:r>
            <a:r>
              <a:rPr lang="en-AU" sz="1800" b="1" dirty="0">
                <a:solidFill>
                  <a:schemeClr val="tx2"/>
                </a:solidFill>
              </a:rPr>
              <a:t>this.  Unnecessary and this is really the role of the President and the Board of the Club. </a:t>
            </a:r>
            <a:r>
              <a:rPr lang="en-AU" sz="1800" b="1" dirty="0" smtClean="0">
                <a:solidFill>
                  <a:schemeClr val="tx2"/>
                </a:solidFill>
              </a:rPr>
              <a:t>Another </a:t>
            </a:r>
            <a:r>
              <a:rPr lang="en-AU" sz="1800" b="1" dirty="0">
                <a:solidFill>
                  <a:schemeClr val="tx2"/>
                </a:solidFill>
              </a:rPr>
              <a:t>committee which many of the smaller clubs will find onerous. Larger clubs can do this anyway</a:t>
            </a:r>
            <a:r>
              <a:rPr lang="en-AU" sz="1800" b="1" dirty="0" smtClean="0">
                <a:solidFill>
                  <a:schemeClr val="tx2"/>
                </a:solidFill>
              </a:rPr>
              <a:t>. An administrative issue!!</a:t>
            </a:r>
            <a:endParaRPr lang="en-AU" sz="1800" b="1" dirty="0">
              <a:solidFill>
                <a:schemeClr val="tx2"/>
              </a:solidFill>
            </a:endParaRPr>
          </a:p>
        </p:txBody>
      </p:sp>
      <p:pic>
        <p:nvPicPr>
          <p:cNvPr id="5" name="Picture 4" descr="Image result for rotary theme logo 2017-18"/>
          <p:cNvPicPr>
            <a:picLocks noChangeAspect="1" noChangeArrowheads="1"/>
          </p:cNvPicPr>
          <p:nvPr/>
        </p:nvPicPr>
        <p:blipFill>
          <a:blip r:embed="rId2" cstate="screen"/>
          <a:srcRect/>
          <a:stretch>
            <a:fillRect/>
          </a:stretch>
        </p:blipFill>
        <p:spPr bwMode="auto">
          <a:xfrm>
            <a:off x="228600" y="6248400"/>
            <a:ext cx="2057400" cy="423191"/>
          </a:xfrm>
          <a:prstGeom prst="rect">
            <a:avLst/>
          </a:prstGeom>
          <a:noFill/>
        </p:spPr>
      </p:pic>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914400"/>
            <a:ext cx="7162800" cy="5029200"/>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4" name="Rectangle 3"/>
          <p:cNvSpPr/>
          <p:nvPr/>
        </p:nvSpPr>
        <p:spPr>
          <a:xfrm>
            <a:off x="1295400" y="1219200"/>
            <a:ext cx="6553200" cy="4419600"/>
          </a:xfrm>
          <a:prstGeom prst="rect">
            <a:avLst/>
          </a:prstGeom>
          <a:solidFill>
            <a:srgbClr val="FFFF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2" name="Rectangle 1"/>
          <p:cNvSpPr/>
          <p:nvPr/>
        </p:nvSpPr>
        <p:spPr>
          <a:xfrm>
            <a:off x="1714500" y="1443841"/>
            <a:ext cx="5715000" cy="3416320"/>
          </a:xfrm>
          <a:prstGeom prst="rect">
            <a:avLst/>
          </a:prstGeom>
        </p:spPr>
        <p:txBody>
          <a:bodyPr wrap="square">
            <a:spAutoFit/>
          </a:bodyPr>
          <a:lstStyle/>
          <a:p>
            <a:r>
              <a:rPr lang="en-AU" sz="1800" b="1" dirty="0">
                <a:solidFill>
                  <a:schemeClr val="tx2"/>
                </a:solidFill>
              </a:rPr>
              <a:t>2. Resolution 17R-02. To request the RI Board to consider recommending that all club meetings begin with The Four-Way Test  Japan District 2790.</a:t>
            </a:r>
          </a:p>
          <a:p>
            <a:r>
              <a:rPr lang="en-AU" sz="1800" b="1" dirty="0">
                <a:solidFill>
                  <a:schemeClr val="tx2"/>
                </a:solidFill>
              </a:rPr>
              <a:t>Reason - IT IS RESOLVED by Rotary International that the Board of Directors of Rotary 14 International consider recommending that all club meetings begin with the 15 recital of The Four-Way Test, which expresses Rotary’s guiding principles.</a:t>
            </a:r>
          </a:p>
          <a:p>
            <a:r>
              <a:rPr lang="en-AU" sz="1800" b="1" dirty="0">
                <a:solidFill>
                  <a:schemeClr val="tx2"/>
                </a:solidFill>
              </a:rPr>
              <a:t>Action: </a:t>
            </a:r>
            <a:r>
              <a:rPr lang="en-AU" sz="1800" b="1" dirty="0">
                <a:solidFill>
                  <a:schemeClr val="accent5"/>
                </a:solidFill>
              </a:rPr>
              <a:t>I will be voting against this</a:t>
            </a:r>
            <a:r>
              <a:rPr lang="en-AU" sz="1800" b="1" dirty="0">
                <a:solidFill>
                  <a:schemeClr val="tx2"/>
                </a:solidFill>
              </a:rPr>
              <a:t>.  Unnecessary and under club autonomy Club's can do this anyway without recommendations from RI</a:t>
            </a:r>
            <a:r>
              <a:rPr lang="en-AU" sz="1800" b="1" dirty="0" smtClean="0">
                <a:solidFill>
                  <a:schemeClr val="tx2"/>
                </a:solidFill>
              </a:rPr>
              <a:t>.</a:t>
            </a:r>
          </a:p>
          <a:p>
            <a:r>
              <a:rPr lang="en-AU" sz="1800" b="1" dirty="0" smtClean="0">
                <a:solidFill>
                  <a:schemeClr val="accent5"/>
                </a:solidFill>
              </a:rPr>
              <a:t>A local issue</a:t>
            </a:r>
            <a:r>
              <a:rPr lang="en-AU" sz="1800" b="1" dirty="0" smtClean="0">
                <a:solidFill>
                  <a:schemeClr val="tx2"/>
                </a:solidFill>
              </a:rPr>
              <a:t>!!</a:t>
            </a:r>
            <a:endParaRPr lang="en-AU" sz="1800" b="1" dirty="0">
              <a:solidFill>
                <a:schemeClr val="tx2"/>
              </a:solidFill>
            </a:endParaRPr>
          </a:p>
        </p:txBody>
      </p:sp>
      <p:pic>
        <p:nvPicPr>
          <p:cNvPr id="5" name="Picture 4" descr="Image result for rotary theme logo 2017-18"/>
          <p:cNvPicPr>
            <a:picLocks noChangeAspect="1" noChangeArrowheads="1"/>
          </p:cNvPicPr>
          <p:nvPr/>
        </p:nvPicPr>
        <p:blipFill>
          <a:blip r:embed="rId2" cstate="screen"/>
          <a:srcRect/>
          <a:stretch>
            <a:fillRect/>
          </a:stretch>
        </p:blipFill>
        <p:spPr bwMode="auto">
          <a:xfrm>
            <a:off x="228600" y="6248400"/>
            <a:ext cx="2057400" cy="423191"/>
          </a:xfrm>
          <a:prstGeom prst="rect">
            <a:avLst/>
          </a:prstGeom>
          <a:noFill/>
        </p:spPr>
      </p:pic>
    </p:spTree>
    <p:extLst>
      <p:ext uri="{BB962C8B-B14F-4D97-AF65-F5344CB8AC3E}">
        <p14:creationId xmlns:p14="http://schemas.microsoft.com/office/powerpoint/2010/main" val="2381617446"/>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914400"/>
            <a:ext cx="7162800" cy="5029200"/>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4" name="Rectangle 3"/>
          <p:cNvSpPr/>
          <p:nvPr/>
        </p:nvSpPr>
        <p:spPr>
          <a:xfrm>
            <a:off x="1295400" y="1219200"/>
            <a:ext cx="6553200" cy="4419600"/>
          </a:xfrm>
          <a:prstGeom prst="rect">
            <a:avLst/>
          </a:prstGeom>
          <a:solidFill>
            <a:srgbClr val="FFFF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2" name="Rectangle 1"/>
          <p:cNvSpPr/>
          <p:nvPr/>
        </p:nvSpPr>
        <p:spPr>
          <a:xfrm>
            <a:off x="1714500" y="1443841"/>
            <a:ext cx="5715000" cy="2862322"/>
          </a:xfrm>
          <a:prstGeom prst="rect">
            <a:avLst/>
          </a:prstGeom>
        </p:spPr>
        <p:txBody>
          <a:bodyPr wrap="square">
            <a:spAutoFit/>
          </a:bodyPr>
          <a:lstStyle/>
          <a:p>
            <a:r>
              <a:rPr lang="en-AU" sz="1800" dirty="0">
                <a:solidFill>
                  <a:schemeClr val="tx2"/>
                </a:solidFill>
              </a:rPr>
              <a:t>3. Resolution 17R-03 To request the RI Board to consider requiring a minimum of 20 members in each club.</a:t>
            </a:r>
          </a:p>
          <a:p>
            <a:r>
              <a:rPr lang="en-AU" sz="1800" dirty="0">
                <a:solidFill>
                  <a:schemeClr val="tx2"/>
                </a:solidFill>
              </a:rPr>
              <a:t>Action:</a:t>
            </a:r>
            <a:r>
              <a:rPr lang="en-AU" sz="1800" b="1" dirty="0">
                <a:solidFill>
                  <a:schemeClr val="tx2"/>
                </a:solidFill>
              </a:rPr>
              <a:t> I will be </a:t>
            </a:r>
            <a:r>
              <a:rPr lang="en-AU" sz="1800" b="1" dirty="0">
                <a:solidFill>
                  <a:schemeClr val="accent5"/>
                </a:solidFill>
              </a:rPr>
              <a:t>voting against </a:t>
            </a:r>
            <a:r>
              <a:rPr lang="en-AU" sz="1800" b="1" dirty="0">
                <a:solidFill>
                  <a:schemeClr val="tx2"/>
                </a:solidFill>
              </a:rPr>
              <a:t>this as previously indicated in the </a:t>
            </a:r>
            <a:r>
              <a:rPr lang="en-AU" sz="1800" b="1" dirty="0" err="1">
                <a:solidFill>
                  <a:schemeClr val="tx2"/>
                </a:solidFill>
              </a:rPr>
              <a:t>enews</a:t>
            </a:r>
            <a:r>
              <a:rPr lang="en-AU" sz="1800" b="1" dirty="0" smtClean="0">
                <a:solidFill>
                  <a:schemeClr val="tx2"/>
                </a:solidFill>
              </a:rPr>
              <a:t>.</a:t>
            </a:r>
          </a:p>
          <a:p>
            <a:r>
              <a:rPr lang="en-AU" sz="1800" b="1" dirty="0" smtClean="0">
                <a:solidFill>
                  <a:schemeClr val="tx2"/>
                </a:solidFill>
              </a:rPr>
              <a:t>Many smaller clubs are most effective in their local communities and removing these Clubs will be very detrimental.</a:t>
            </a:r>
          </a:p>
          <a:p>
            <a:r>
              <a:rPr lang="en-AU" sz="1800" b="1" dirty="0" smtClean="0">
                <a:solidFill>
                  <a:schemeClr val="tx2"/>
                </a:solidFill>
              </a:rPr>
              <a:t>Applied globally, this will considerably affect RI’s finances and increase fees for remaining Clubs.</a:t>
            </a:r>
            <a:endParaRPr lang="en-AU" sz="1800" dirty="0">
              <a:solidFill>
                <a:schemeClr val="tx2"/>
              </a:solidFill>
            </a:endParaRPr>
          </a:p>
        </p:txBody>
      </p:sp>
      <p:pic>
        <p:nvPicPr>
          <p:cNvPr id="5" name="Picture 4" descr="Image result for rotary theme logo 2017-18"/>
          <p:cNvPicPr>
            <a:picLocks noChangeAspect="1" noChangeArrowheads="1"/>
          </p:cNvPicPr>
          <p:nvPr/>
        </p:nvPicPr>
        <p:blipFill>
          <a:blip r:embed="rId2" cstate="screen"/>
          <a:srcRect/>
          <a:stretch>
            <a:fillRect/>
          </a:stretch>
        </p:blipFill>
        <p:spPr bwMode="auto">
          <a:xfrm>
            <a:off x="228600" y="6248400"/>
            <a:ext cx="2057400" cy="423191"/>
          </a:xfrm>
          <a:prstGeom prst="rect">
            <a:avLst/>
          </a:prstGeom>
          <a:noFill/>
        </p:spPr>
      </p:pic>
    </p:spTree>
    <p:extLst>
      <p:ext uri="{BB962C8B-B14F-4D97-AF65-F5344CB8AC3E}">
        <p14:creationId xmlns:p14="http://schemas.microsoft.com/office/powerpoint/2010/main" val="3279635911"/>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914400"/>
            <a:ext cx="7162800" cy="5029200"/>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4" name="Rectangle 3"/>
          <p:cNvSpPr/>
          <p:nvPr/>
        </p:nvSpPr>
        <p:spPr>
          <a:xfrm>
            <a:off x="1295400" y="1219200"/>
            <a:ext cx="6553200" cy="4419600"/>
          </a:xfrm>
          <a:prstGeom prst="rect">
            <a:avLst/>
          </a:prstGeom>
          <a:solidFill>
            <a:srgbClr val="FFFF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2" name="Rectangle 1"/>
          <p:cNvSpPr/>
          <p:nvPr/>
        </p:nvSpPr>
        <p:spPr>
          <a:xfrm>
            <a:off x="1714500" y="1443841"/>
            <a:ext cx="5715000" cy="3693319"/>
          </a:xfrm>
          <a:prstGeom prst="rect">
            <a:avLst/>
          </a:prstGeom>
        </p:spPr>
        <p:txBody>
          <a:bodyPr wrap="square">
            <a:spAutoFit/>
          </a:bodyPr>
          <a:lstStyle/>
          <a:p>
            <a:r>
              <a:rPr lang="en-AU" sz="1800" dirty="0">
                <a:solidFill>
                  <a:schemeClr val="tx2"/>
                </a:solidFill>
              </a:rPr>
              <a:t>4. Resolution 17R-04 To request the RI Board to consider retaining original membership information for returning members.       Australia District 9790</a:t>
            </a:r>
          </a:p>
          <a:p>
            <a:r>
              <a:rPr lang="en-AU" sz="1800" dirty="0" smtClean="0">
                <a:solidFill>
                  <a:schemeClr val="tx2"/>
                </a:solidFill>
              </a:rPr>
              <a:t>Reason </a:t>
            </a:r>
            <a:r>
              <a:rPr lang="en-AU" sz="1800" dirty="0">
                <a:solidFill>
                  <a:schemeClr val="tx2"/>
                </a:solidFill>
              </a:rPr>
              <a:t>- IT IS RESOLVED by Rotary International that the Board of Directors of Rotary International consider collecting and retaining initial membership numbers and starting dates of returning members and then making these available for use in </a:t>
            </a:r>
            <a:r>
              <a:rPr lang="en-AU" sz="1800" dirty="0" err="1">
                <a:solidFill>
                  <a:schemeClr val="tx2"/>
                </a:solidFill>
              </a:rPr>
              <a:t>ClubRunner</a:t>
            </a:r>
            <a:r>
              <a:rPr lang="en-AU" sz="1800" dirty="0">
                <a:solidFill>
                  <a:schemeClr val="tx2"/>
                </a:solidFill>
              </a:rPr>
              <a:t>.</a:t>
            </a:r>
          </a:p>
          <a:p>
            <a:r>
              <a:rPr lang="en-AU" sz="1800" dirty="0">
                <a:solidFill>
                  <a:schemeClr val="tx2"/>
                </a:solidFill>
              </a:rPr>
              <a:t>Action:</a:t>
            </a:r>
            <a:r>
              <a:rPr lang="en-AU" sz="1800" b="1" dirty="0">
                <a:solidFill>
                  <a:srgbClr val="00B050"/>
                </a:solidFill>
              </a:rPr>
              <a:t> I will be voting for this.</a:t>
            </a:r>
            <a:r>
              <a:rPr lang="en-AU" sz="1800" b="1" dirty="0">
                <a:solidFill>
                  <a:schemeClr val="tx2"/>
                </a:solidFill>
              </a:rPr>
              <a:t> </a:t>
            </a:r>
            <a:r>
              <a:rPr lang="en-AU" sz="1800" dirty="0">
                <a:solidFill>
                  <a:schemeClr val="tx2"/>
                </a:solidFill>
              </a:rPr>
              <a:t>RI will already have these figures on record and if this helps with regaining </a:t>
            </a:r>
            <a:r>
              <a:rPr lang="en-AU" sz="1800" dirty="0" smtClean="0">
                <a:solidFill>
                  <a:schemeClr val="tx2"/>
                </a:solidFill>
              </a:rPr>
              <a:t>and retaining members </a:t>
            </a:r>
            <a:r>
              <a:rPr lang="en-AU" sz="1800" dirty="0">
                <a:solidFill>
                  <a:schemeClr val="tx2"/>
                </a:solidFill>
              </a:rPr>
              <a:t>to Rotary it is a good idea</a:t>
            </a:r>
            <a:r>
              <a:rPr lang="en-AU" sz="1800" dirty="0" smtClean="0">
                <a:solidFill>
                  <a:schemeClr val="tx2"/>
                </a:solidFill>
              </a:rPr>
              <a:t>.</a:t>
            </a:r>
          </a:p>
          <a:p>
            <a:r>
              <a:rPr lang="en-AU" sz="1800" dirty="0" smtClean="0">
                <a:solidFill>
                  <a:schemeClr val="tx2"/>
                </a:solidFill>
              </a:rPr>
              <a:t>This is a global issue for Rotary and should be supported.</a:t>
            </a:r>
            <a:endParaRPr lang="en-AU" sz="1800" dirty="0">
              <a:solidFill>
                <a:schemeClr val="tx2"/>
              </a:solidFill>
            </a:endParaRPr>
          </a:p>
        </p:txBody>
      </p:sp>
      <p:pic>
        <p:nvPicPr>
          <p:cNvPr id="5" name="Picture 4" descr="Image result for rotary theme logo 2017-18"/>
          <p:cNvPicPr>
            <a:picLocks noChangeAspect="1" noChangeArrowheads="1"/>
          </p:cNvPicPr>
          <p:nvPr/>
        </p:nvPicPr>
        <p:blipFill>
          <a:blip r:embed="rId2" cstate="screen"/>
          <a:srcRect/>
          <a:stretch>
            <a:fillRect/>
          </a:stretch>
        </p:blipFill>
        <p:spPr bwMode="auto">
          <a:xfrm>
            <a:off x="228600" y="6248400"/>
            <a:ext cx="2057400" cy="423191"/>
          </a:xfrm>
          <a:prstGeom prst="rect">
            <a:avLst/>
          </a:prstGeom>
          <a:noFill/>
        </p:spPr>
      </p:pic>
    </p:spTree>
    <p:extLst>
      <p:ext uri="{BB962C8B-B14F-4D97-AF65-F5344CB8AC3E}">
        <p14:creationId xmlns:p14="http://schemas.microsoft.com/office/powerpoint/2010/main" val="3194852505"/>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914400"/>
            <a:ext cx="7162800" cy="5029200"/>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4" name="Rectangle 3"/>
          <p:cNvSpPr/>
          <p:nvPr/>
        </p:nvSpPr>
        <p:spPr>
          <a:xfrm>
            <a:off x="1295400" y="1219200"/>
            <a:ext cx="6553200" cy="4419600"/>
          </a:xfrm>
          <a:prstGeom prst="rect">
            <a:avLst/>
          </a:prstGeom>
          <a:solidFill>
            <a:srgbClr val="FFFF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2" name="Rectangle 1"/>
          <p:cNvSpPr/>
          <p:nvPr/>
        </p:nvSpPr>
        <p:spPr>
          <a:xfrm>
            <a:off x="1650304" y="1447800"/>
            <a:ext cx="5715000" cy="3785652"/>
          </a:xfrm>
          <a:prstGeom prst="rect">
            <a:avLst/>
          </a:prstGeom>
        </p:spPr>
        <p:txBody>
          <a:bodyPr wrap="square">
            <a:spAutoFit/>
          </a:bodyPr>
          <a:lstStyle/>
          <a:p>
            <a:r>
              <a:rPr lang="en-AU" sz="1600" b="1" dirty="0">
                <a:solidFill>
                  <a:schemeClr val="tx2"/>
                </a:solidFill>
              </a:rPr>
              <a:t>5. Resolution 17R-05  To request the RI Board to consider that terminated clubs secure endorsement from the district      </a:t>
            </a:r>
            <a:r>
              <a:rPr lang="en-AU" sz="1600" b="1" dirty="0">
                <a:solidFill>
                  <a:schemeClr val="tx2"/>
                </a:solidFill>
              </a:rPr>
              <a:t>District</a:t>
            </a:r>
            <a:r>
              <a:rPr lang="en-AU" sz="1600" b="1" dirty="0">
                <a:solidFill>
                  <a:schemeClr val="tx2"/>
                </a:solidFill>
              </a:rPr>
              <a:t> 3860 Philippines</a:t>
            </a:r>
          </a:p>
          <a:p>
            <a:r>
              <a:rPr lang="en-AU" sz="1600" b="1" dirty="0" smtClean="0">
                <a:solidFill>
                  <a:schemeClr val="tx2"/>
                </a:solidFill>
              </a:rPr>
              <a:t>Reason </a:t>
            </a:r>
            <a:r>
              <a:rPr lang="en-AU" sz="1600" b="1" dirty="0">
                <a:solidFill>
                  <a:schemeClr val="tx2"/>
                </a:solidFill>
              </a:rPr>
              <a:t>- IT IS RESOLVED by Rotary International that the Board of Directors of Rotary International consider requiring that terminated clubs secure clearance and endorsement from the district, as well as attend a basic orientation session, to be conducted and/or recommended by the district.</a:t>
            </a:r>
          </a:p>
          <a:p>
            <a:r>
              <a:rPr lang="en-AU" sz="1600" b="1" dirty="0">
                <a:solidFill>
                  <a:schemeClr val="tx2"/>
                </a:solidFill>
              </a:rPr>
              <a:t>Action: </a:t>
            </a:r>
            <a:r>
              <a:rPr lang="en-AU" sz="1600" b="1" dirty="0">
                <a:solidFill>
                  <a:srgbClr val="00B050"/>
                </a:solidFill>
              </a:rPr>
              <a:t>I will be voting for this</a:t>
            </a:r>
            <a:r>
              <a:rPr lang="en-AU" sz="1600" b="1" dirty="0">
                <a:solidFill>
                  <a:schemeClr val="tx2"/>
                </a:solidFill>
              </a:rPr>
              <a:t>.  If a </a:t>
            </a:r>
            <a:r>
              <a:rPr lang="en-AU" sz="1600" b="1" dirty="0" smtClean="0">
                <a:solidFill>
                  <a:schemeClr val="tx2"/>
                </a:solidFill>
              </a:rPr>
              <a:t>Club </a:t>
            </a:r>
            <a:r>
              <a:rPr lang="en-AU" sz="1600" b="1" dirty="0">
                <a:solidFill>
                  <a:schemeClr val="tx2"/>
                </a:solidFill>
              </a:rPr>
              <a:t>has been terminated for whatever reason, District intervention for reinstatement is a good proposal for providing support for the Club as it actions reinstatement. While I am not </a:t>
            </a:r>
            <a:r>
              <a:rPr lang="en-AU" sz="1600" b="1" dirty="0" smtClean="0">
                <a:solidFill>
                  <a:schemeClr val="tx2"/>
                </a:solidFill>
              </a:rPr>
              <a:t>aware </a:t>
            </a:r>
            <a:r>
              <a:rPr lang="en-AU" sz="1600" b="1" dirty="0">
                <a:solidFill>
                  <a:schemeClr val="tx2"/>
                </a:solidFill>
              </a:rPr>
              <a:t>that any Australian clubs are directly impacted it is a good move worldwide.</a:t>
            </a:r>
          </a:p>
        </p:txBody>
      </p:sp>
      <p:pic>
        <p:nvPicPr>
          <p:cNvPr id="5" name="Picture 4" descr="Image result for rotary theme logo 2017-18"/>
          <p:cNvPicPr>
            <a:picLocks noChangeAspect="1" noChangeArrowheads="1"/>
          </p:cNvPicPr>
          <p:nvPr/>
        </p:nvPicPr>
        <p:blipFill>
          <a:blip r:embed="rId2" cstate="screen"/>
          <a:srcRect/>
          <a:stretch>
            <a:fillRect/>
          </a:stretch>
        </p:blipFill>
        <p:spPr bwMode="auto">
          <a:xfrm>
            <a:off x="228600" y="6248400"/>
            <a:ext cx="2057400" cy="423191"/>
          </a:xfrm>
          <a:prstGeom prst="rect">
            <a:avLst/>
          </a:prstGeom>
          <a:noFill/>
        </p:spPr>
      </p:pic>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914400"/>
            <a:ext cx="7162800" cy="5029200"/>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4" name="Rectangle 3"/>
          <p:cNvSpPr/>
          <p:nvPr/>
        </p:nvSpPr>
        <p:spPr>
          <a:xfrm>
            <a:off x="1295400" y="1219200"/>
            <a:ext cx="6553200" cy="4419600"/>
          </a:xfrm>
          <a:prstGeom prst="rect">
            <a:avLst/>
          </a:prstGeom>
          <a:solidFill>
            <a:srgbClr val="FFFF6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2" name="Rectangle 1"/>
          <p:cNvSpPr/>
          <p:nvPr/>
        </p:nvSpPr>
        <p:spPr>
          <a:xfrm>
            <a:off x="1650304" y="1447800"/>
            <a:ext cx="5715000" cy="4185761"/>
          </a:xfrm>
          <a:prstGeom prst="rect">
            <a:avLst/>
          </a:prstGeom>
        </p:spPr>
        <p:txBody>
          <a:bodyPr wrap="square">
            <a:spAutoFit/>
          </a:bodyPr>
          <a:lstStyle/>
          <a:p>
            <a:r>
              <a:rPr lang="en-AU" sz="1400" b="1" dirty="0">
                <a:solidFill>
                  <a:schemeClr val="tx2"/>
                </a:solidFill>
              </a:rPr>
              <a:t>Resolution 6 - To request the RI Board to consider researching the impact of club flexibility. I am going to </a:t>
            </a:r>
            <a:r>
              <a:rPr lang="en-AU" sz="1400" b="1" dirty="0">
                <a:solidFill>
                  <a:srgbClr val="00B050"/>
                </a:solidFill>
              </a:rPr>
              <a:t>vote for this </a:t>
            </a:r>
            <a:r>
              <a:rPr lang="en-AU" sz="1400" b="1" dirty="0">
                <a:solidFill>
                  <a:schemeClr val="tx2"/>
                </a:solidFill>
              </a:rPr>
              <a:t>because I think a review at this stage would be good. Although the resolution has a negative connotation about returning to the old, a review would always be handy</a:t>
            </a:r>
            <a:r>
              <a:rPr lang="en-AU" sz="1400" b="1" dirty="0" smtClean="0">
                <a:solidFill>
                  <a:schemeClr val="tx2"/>
                </a:solidFill>
              </a:rPr>
              <a:t>.</a:t>
            </a:r>
            <a:r>
              <a:rPr lang="en-AU" sz="1400" b="1" dirty="0">
                <a:solidFill>
                  <a:schemeClr val="tx2"/>
                </a:solidFill>
              </a:rPr>
              <a:t/>
            </a:r>
            <a:br>
              <a:rPr lang="en-AU" sz="1400" b="1" dirty="0">
                <a:solidFill>
                  <a:schemeClr val="tx2"/>
                </a:solidFill>
              </a:rPr>
            </a:br>
            <a:endParaRPr lang="en-AU" sz="1400" b="1" dirty="0">
              <a:solidFill>
                <a:schemeClr val="tx2"/>
              </a:solidFill>
            </a:endParaRPr>
          </a:p>
          <a:p>
            <a:r>
              <a:rPr lang="en-AU" sz="1400" b="1" dirty="0">
                <a:solidFill>
                  <a:schemeClr val="tx2"/>
                </a:solidFill>
              </a:rPr>
              <a:t>Resolution 7. To request the RI Board to consider releasing information on the pilot programs  I will be </a:t>
            </a:r>
            <a:r>
              <a:rPr lang="en-AU" sz="1400" b="1" dirty="0">
                <a:solidFill>
                  <a:srgbClr val="00B050"/>
                </a:solidFill>
              </a:rPr>
              <a:t>voting for this </a:t>
            </a:r>
            <a:r>
              <a:rPr lang="en-AU" sz="1400" b="1" dirty="0">
                <a:solidFill>
                  <a:schemeClr val="tx2"/>
                </a:solidFill>
              </a:rPr>
              <a:t>because again any review of where we are up to with pilot programs is good</a:t>
            </a:r>
            <a:r>
              <a:rPr lang="en-AU" sz="1400" b="1" dirty="0" smtClean="0">
                <a:solidFill>
                  <a:schemeClr val="tx2"/>
                </a:solidFill>
              </a:rPr>
              <a:t>.</a:t>
            </a:r>
            <a:r>
              <a:rPr lang="en-AU" sz="1400" b="1" dirty="0">
                <a:solidFill>
                  <a:schemeClr val="tx2"/>
                </a:solidFill>
              </a:rPr>
              <a:t/>
            </a:r>
            <a:br>
              <a:rPr lang="en-AU" sz="1400" b="1" dirty="0">
                <a:solidFill>
                  <a:schemeClr val="tx2"/>
                </a:solidFill>
              </a:rPr>
            </a:br>
            <a:endParaRPr lang="en-AU" sz="1400" b="1" dirty="0">
              <a:solidFill>
                <a:schemeClr val="tx2"/>
              </a:solidFill>
            </a:endParaRPr>
          </a:p>
          <a:p>
            <a:r>
              <a:rPr lang="en-AU" sz="1400" b="1" dirty="0">
                <a:solidFill>
                  <a:schemeClr val="tx2"/>
                </a:solidFill>
              </a:rPr>
              <a:t>Resolution 8. To request the RI Board to consider proposing legislation to a future Council to create regional Rotary club constitutions   I am </a:t>
            </a:r>
            <a:r>
              <a:rPr lang="en-AU" sz="1400" b="1" dirty="0">
                <a:solidFill>
                  <a:schemeClr val="accent5"/>
                </a:solidFill>
              </a:rPr>
              <a:t>voting against </a:t>
            </a:r>
            <a:r>
              <a:rPr lang="en-AU" sz="1400" b="1" dirty="0">
                <a:solidFill>
                  <a:schemeClr val="tx2"/>
                </a:solidFill>
              </a:rPr>
              <a:t>this.  </a:t>
            </a:r>
            <a:r>
              <a:rPr lang="en-AU" sz="1400" b="1" dirty="0" smtClean="0">
                <a:solidFill>
                  <a:schemeClr val="tx2"/>
                </a:solidFill>
              </a:rPr>
              <a:t>We </a:t>
            </a:r>
            <a:r>
              <a:rPr lang="en-AU" sz="1400" b="1" dirty="0">
                <a:solidFill>
                  <a:schemeClr val="tx2"/>
                </a:solidFill>
              </a:rPr>
              <a:t>only need one constitution for Rotary and by-laws to cover the rest</a:t>
            </a:r>
            <a:r>
              <a:rPr lang="en-AU" sz="1400" b="1" dirty="0" smtClean="0">
                <a:solidFill>
                  <a:schemeClr val="tx2"/>
                </a:solidFill>
              </a:rPr>
              <a:t>.  </a:t>
            </a:r>
            <a:r>
              <a:rPr lang="en-AU" sz="1400" b="1" dirty="0" smtClean="0">
                <a:solidFill>
                  <a:schemeClr val="accent5"/>
                </a:solidFill>
              </a:rPr>
              <a:t>LOCAL</a:t>
            </a:r>
            <a:r>
              <a:rPr lang="en-AU" sz="1400" b="1" dirty="0">
                <a:solidFill>
                  <a:schemeClr val="tx2"/>
                </a:solidFill>
              </a:rPr>
              <a:t/>
            </a:r>
            <a:br>
              <a:rPr lang="en-AU" sz="1400" b="1" dirty="0">
                <a:solidFill>
                  <a:schemeClr val="tx2"/>
                </a:solidFill>
              </a:rPr>
            </a:br>
            <a:endParaRPr lang="en-AU" sz="1400" b="1" dirty="0">
              <a:solidFill>
                <a:schemeClr val="tx2"/>
              </a:solidFill>
            </a:endParaRPr>
          </a:p>
          <a:p>
            <a:r>
              <a:rPr lang="en-AU" sz="1400" b="1" dirty="0">
                <a:solidFill>
                  <a:schemeClr val="tx2"/>
                </a:solidFill>
              </a:rPr>
              <a:t>Resolution 9. To request the RI Board to consider establishing a regional decision-making body in Japan  </a:t>
            </a:r>
            <a:r>
              <a:rPr lang="en-AU" sz="1400" b="1" dirty="0">
                <a:solidFill>
                  <a:schemeClr val="accent5"/>
                </a:solidFill>
              </a:rPr>
              <a:t>Against</a:t>
            </a:r>
            <a:r>
              <a:rPr lang="en-AU" sz="1400" b="1" dirty="0">
                <a:solidFill>
                  <a:schemeClr val="tx2"/>
                </a:solidFill>
              </a:rPr>
              <a:t>. Impossible to </a:t>
            </a:r>
            <a:r>
              <a:rPr lang="en-AU" sz="1400" b="1" dirty="0" smtClean="0">
                <a:solidFill>
                  <a:schemeClr val="tx2"/>
                </a:solidFill>
              </a:rPr>
              <a:t>implement; Rotary </a:t>
            </a:r>
            <a:r>
              <a:rPr lang="en-AU" sz="1400" b="1" dirty="0">
                <a:solidFill>
                  <a:schemeClr val="tx2"/>
                </a:solidFill>
              </a:rPr>
              <a:t>already has enough trouble with RIBI</a:t>
            </a:r>
            <a:r>
              <a:rPr lang="en-AU" sz="1400" dirty="0" smtClean="0"/>
              <a:t>. </a:t>
            </a:r>
            <a:r>
              <a:rPr lang="en-AU" sz="1400" b="1" dirty="0" smtClean="0">
                <a:solidFill>
                  <a:schemeClr val="accent5"/>
                </a:solidFill>
              </a:rPr>
              <a:t>Local</a:t>
            </a:r>
            <a:endParaRPr lang="en-AU" sz="1400" b="1" dirty="0">
              <a:solidFill>
                <a:schemeClr val="accent5"/>
              </a:solidFill>
            </a:endParaRPr>
          </a:p>
        </p:txBody>
      </p:sp>
      <p:pic>
        <p:nvPicPr>
          <p:cNvPr id="5" name="Picture 4" descr="Image result for rotary theme logo 2017-18"/>
          <p:cNvPicPr>
            <a:picLocks noChangeAspect="1" noChangeArrowheads="1"/>
          </p:cNvPicPr>
          <p:nvPr/>
        </p:nvPicPr>
        <p:blipFill>
          <a:blip r:embed="rId2" cstate="screen"/>
          <a:srcRect/>
          <a:stretch>
            <a:fillRect/>
          </a:stretch>
        </p:blipFill>
        <p:spPr bwMode="auto">
          <a:xfrm>
            <a:off x="228600" y="6248400"/>
            <a:ext cx="2057400" cy="423191"/>
          </a:xfrm>
          <a:prstGeom prst="rect">
            <a:avLst/>
          </a:prstGeom>
          <a:noFill/>
        </p:spPr>
      </p:pic>
    </p:spTree>
    <p:extLst>
      <p:ext uri="{BB962C8B-B14F-4D97-AF65-F5344CB8AC3E}">
        <p14:creationId xmlns:p14="http://schemas.microsoft.com/office/powerpoint/2010/main" val="4377596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Communications_white">
  <a:themeElements>
    <a:clrScheme name="Rotary-NewBrand_Pallette">
      <a:dk1>
        <a:srgbClr val="958D85"/>
      </a:dk1>
      <a:lt1>
        <a:sysClr val="window" lastClr="FFFFFF"/>
      </a:lt1>
      <a:dk2>
        <a:srgbClr val="00246C"/>
      </a:dk2>
      <a:lt2>
        <a:srgbClr val="E6E5D8"/>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Rotary-NewBrand_Pallette">
      <a:dk1>
        <a:srgbClr val="958D85"/>
      </a:dk1>
      <a:lt1>
        <a:sysClr val="window" lastClr="FFFFFF"/>
      </a:lt1>
      <a:dk2>
        <a:srgbClr val="00246C"/>
      </a:dk2>
      <a:lt2>
        <a:srgbClr val="E6E5D8"/>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Custom Design">
  <a:themeElements>
    <a:clrScheme name="Rotary-NewBrand_Pallette">
      <a:dk1>
        <a:srgbClr val="958D85"/>
      </a:dk1>
      <a:lt1>
        <a:sysClr val="window" lastClr="FFFFFF"/>
      </a:lt1>
      <a:dk2>
        <a:srgbClr val="00246C"/>
      </a:dk2>
      <a:lt2>
        <a:srgbClr val="E6E5D8"/>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27569</TotalTime>
  <Words>120</Words>
  <Application>Microsoft Office PowerPoint</Application>
  <PresentationFormat>On-screen Show (4:3)</PresentationFormat>
  <Paragraphs>76</Paragraphs>
  <Slides>18</Slides>
  <Notes>0</Notes>
  <HiddenSlides>0</HiddenSlides>
  <MMClips>0</MMClips>
  <ScaleCrop>false</ScaleCrop>
  <HeadingPairs>
    <vt:vector size="4" baseType="variant">
      <vt:variant>
        <vt:lpstr>Theme</vt:lpstr>
      </vt:variant>
      <vt:variant>
        <vt:i4>3</vt:i4>
      </vt:variant>
      <vt:variant>
        <vt:lpstr>Slide Titles</vt:lpstr>
      </vt:variant>
      <vt:variant>
        <vt:i4>18</vt:i4>
      </vt:variant>
    </vt:vector>
  </HeadingPairs>
  <TitlesOfParts>
    <vt:vector size="21" baseType="lpstr">
      <vt:lpstr>Communications_white</vt:lpstr>
      <vt:lpstr>Custom Design</vt:lpstr>
      <vt:lpstr>2_Custom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Rotary International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 WS-06</dc:creator>
  <cp:lastModifiedBy>Ken</cp:lastModifiedBy>
  <cp:revision>931</cp:revision>
  <cp:lastPrinted>2015-05-21T07:01:43Z</cp:lastPrinted>
  <dcterms:created xsi:type="dcterms:W3CDTF">2010-04-16T20:11:30Z</dcterms:created>
  <dcterms:modified xsi:type="dcterms:W3CDTF">2017-10-22T05:27:05Z</dcterms:modified>
</cp:coreProperties>
</file>