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88" r:id="rId2"/>
  </p:sldMasterIdLst>
  <p:notesMasterIdLst>
    <p:notesMasterId r:id="rId15"/>
  </p:notesMasterIdLst>
  <p:handoutMasterIdLst>
    <p:handoutMasterId r:id="rId16"/>
  </p:handoutMasterIdLst>
  <p:sldIdLst>
    <p:sldId id="611" r:id="rId3"/>
    <p:sldId id="612" r:id="rId4"/>
    <p:sldId id="609" r:id="rId5"/>
    <p:sldId id="596" r:id="rId6"/>
    <p:sldId id="590" r:id="rId7"/>
    <p:sldId id="564" r:id="rId8"/>
    <p:sldId id="571" r:id="rId9"/>
    <p:sldId id="572" r:id="rId10"/>
    <p:sldId id="597" r:id="rId11"/>
    <p:sldId id="601" r:id="rId12"/>
    <p:sldId id="600" r:id="rId13"/>
    <p:sldId id="502" r:id="rId14"/>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ie Stack" initials="MS" lastIdx="2" clrIdx="0">
    <p:extLst>
      <p:ext uri="{19B8F6BF-5375-455C-9EA6-DF929625EA0E}">
        <p15:presenceInfo xmlns:p15="http://schemas.microsoft.com/office/powerpoint/2012/main" userId="5aa1d6e7b0262a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81B"/>
    <a:srgbClr val="7DDDFF"/>
    <a:srgbClr val="105F94"/>
    <a:srgbClr val="05609E"/>
    <a:srgbClr val="D91B5C"/>
    <a:srgbClr val="43CEFF"/>
    <a:srgbClr val="872175"/>
    <a:srgbClr val="01B4E7"/>
    <a:srgbClr val="54823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2" autoAdjust="0"/>
    <p:restoredTop sz="83721" autoAdjust="0"/>
  </p:normalViewPr>
  <p:slideViewPr>
    <p:cSldViewPr snapToGrid="0">
      <p:cViewPr varScale="1">
        <p:scale>
          <a:sx n="58" d="100"/>
          <a:sy n="58" d="100"/>
        </p:scale>
        <p:origin x="90" y="19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F78A82A5-EBAD-4C33-A5DB-2AF2111700CD}" type="datetimeFigureOut">
              <a:rPr lang="en-AU" smtClean="0"/>
              <a:t>24/05/2020</a:t>
            </a:fld>
            <a:endParaRPr lang="en-AU"/>
          </a:p>
        </p:txBody>
      </p:sp>
      <p:sp>
        <p:nvSpPr>
          <p:cNvPr id="4" name="Footer Placeholder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2476D64A-7542-4B8F-80D6-7537BEEBBF2A}" type="slidenum">
              <a:rPr lang="en-AU" smtClean="0"/>
              <a:t>‹#›</a:t>
            </a:fld>
            <a:endParaRPr lang="en-AU"/>
          </a:p>
        </p:txBody>
      </p:sp>
    </p:spTree>
    <p:extLst>
      <p:ext uri="{BB962C8B-B14F-4D97-AF65-F5344CB8AC3E}">
        <p14:creationId xmlns:p14="http://schemas.microsoft.com/office/powerpoint/2010/main" val="1243481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9FF562B1-2155-4A7A-94B4-16803C8F5744}" type="datetimeFigureOut">
              <a:rPr lang="en-AU" smtClean="0"/>
              <a:t>24/05/2020</a:t>
            </a:fld>
            <a:endParaRPr lang="en-AU"/>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A3BE5052-DA99-422B-9710-308E23D3BB92}" type="slidenum">
              <a:rPr lang="en-AU" smtClean="0"/>
              <a:t>‹#›</a:t>
            </a:fld>
            <a:endParaRPr lang="en-AU"/>
          </a:p>
        </p:txBody>
      </p:sp>
    </p:spTree>
    <p:extLst>
      <p:ext uri="{BB962C8B-B14F-4D97-AF65-F5344CB8AC3E}">
        <p14:creationId xmlns:p14="http://schemas.microsoft.com/office/powerpoint/2010/main" val="411595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E5052-DA99-422B-9710-308E23D3BB92}" type="slidenum">
              <a:rPr lang="en-AU" smtClean="0"/>
              <a:t>1</a:t>
            </a:fld>
            <a:endParaRPr lang="en-AU"/>
          </a:p>
        </p:txBody>
      </p:sp>
    </p:spTree>
    <p:extLst>
      <p:ext uri="{BB962C8B-B14F-4D97-AF65-F5344CB8AC3E}">
        <p14:creationId xmlns:p14="http://schemas.microsoft.com/office/powerpoint/2010/main" val="2165945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09199606-011F-4881-A90D-A7FD514C558B}" type="slidenum">
              <a:rPr kumimoji="0" lang="en-US" sz="1200" b="0" i="0" u="none" strike="noStrike" kern="1200" cap="none" spc="0" normalizeH="0" baseline="0" noProof="0" smtClean="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1636776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09199606-011F-4881-A90D-A7FD514C558B}" type="slidenum">
              <a:rPr kumimoji="0" lang="en-US" sz="1200" b="0" i="0" u="none" strike="noStrike" kern="1200" cap="none" spc="0" normalizeH="0" baseline="0" noProof="0" smtClean="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525963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09199606-011F-4881-A90D-A7FD514C558B}" type="slidenum">
              <a:rPr kumimoji="0" lang="en-US" sz="1200" b="0" i="0" u="none" strike="noStrike" kern="1200" cap="none" spc="0" normalizeH="0" baseline="0" noProof="0" smtClean="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378075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E5052-DA99-422B-9710-308E23D3BB92}" type="slidenum">
              <a:rPr lang="en-AU" smtClean="0"/>
              <a:t>2</a:t>
            </a:fld>
            <a:endParaRPr lang="en-AU"/>
          </a:p>
        </p:txBody>
      </p:sp>
    </p:spTree>
    <p:extLst>
      <p:ext uri="{BB962C8B-B14F-4D97-AF65-F5344CB8AC3E}">
        <p14:creationId xmlns:p14="http://schemas.microsoft.com/office/powerpoint/2010/main" val="226036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09199606-011F-4881-A90D-A7FD514C558B}" type="slidenum">
              <a:rPr kumimoji="0" lang="en-US" sz="1200" b="0" i="0" u="none" strike="noStrike" kern="1200" cap="none" spc="0" normalizeH="0" baseline="0" noProof="0" smtClean="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302416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09199606-011F-4881-A90D-A7FD514C558B}" type="slidenum">
              <a:rPr kumimoji="0" lang="en-US" sz="1200" b="0" i="0" u="none" strike="noStrike" kern="1200" cap="none" spc="0" normalizeH="0" baseline="0" noProof="0" smtClean="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70801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ヒラギノ角ゴ Pro W3" pitchFamily="-84" charset="-128"/>
              </a:rPr>
              <a:t>Whether it’s eradicating polio in India, digging water wells in the Philippines, providing dictionaries to a local elementary school, or educating a scholar in peace and conflict resolution, Rotary creates the environment and circumstances to promote peace throughout the world.</a:t>
            </a:r>
          </a:p>
          <a:p>
            <a:r>
              <a:rPr lang="en-US" altLang="en-US">
                <a:latin typeface="Arial" pitchFamily="34" charset="0"/>
                <a:ea typeface="ヒラギノ角ゴ Pro W3" pitchFamily="-84" charset="-128"/>
              </a:rPr>
              <a:t>So I ask you, what makes Rotary special? </a:t>
            </a:r>
            <a:endParaRPr lang="en-US" altLang="en-US" b="1">
              <a:latin typeface="Arial" pitchFamily="34" charset="0"/>
              <a:ea typeface="ヒラギノ角ゴ Pro W3" pitchFamily="-84" charset="-128"/>
            </a:endParaRPr>
          </a:p>
          <a:p>
            <a:r>
              <a:rPr lang="en-US" altLang="en-US" b="1">
                <a:latin typeface="Arial" pitchFamily="34" charset="0"/>
                <a:ea typeface="ヒラギノ角ゴ Pro W3" pitchFamily="-84" charset="-128"/>
              </a:rPr>
              <a:t>[Encourage Audience Participation]</a:t>
            </a:r>
          </a:p>
          <a:p>
            <a:endParaRPr lang="en-US" altLang="en-US" b="1">
              <a:latin typeface="Arial" pitchFamily="34" charset="0"/>
              <a:ea typeface="ヒラギノ角ゴ Pro W3" pitchFamily="-84" charset="-128"/>
            </a:endParaRPr>
          </a:p>
          <a:p>
            <a:r>
              <a:rPr lang="en-US" altLang="en-US" b="1">
                <a:latin typeface="Arial" pitchFamily="34" charset="0"/>
                <a:ea typeface="ヒラギノ角ゴ Pro W3" pitchFamily="-84" charset="-128"/>
              </a:rPr>
              <a:t>The Rotary Foundation</a:t>
            </a:r>
          </a:p>
          <a:p>
            <a:r>
              <a:rPr lang="en-US" altLang="en-US">
                <a:latin typeface="Arial" pitchFamily="34" charset="0"/>
                <a:ea typeface="ヒラギノ角ゴ Pro W3" pitchFamily="-84" charset="-128"/>
              </a:rPr>
              <a:t>-Addresses </a:t>
            </a:r>
            <a:r>
              <a:rPr lang="en-US" altLang="en-US" i="1" u="sng">
                <a:latin typeface="Arial" pitchFamily="34" charset="0"/>
                <a:ea typeface="ヒラギノ角ゴ Pro W3" pitchFamily="-84" charset="-128"/>
              </a:rPr>
              <a:t>all</a:t>
            </a:r>
            <a:r>
              <a:rPr lang="en-US" altLang="en-US">
                <a:latin typeface="Arial" pitchFamily="34" charset="0"/>
                <a:ea typeface="ヒラギノ角ゴ Pro W3" pitchFamily="-84" charset="-128"/>
              </a:rPr>
              <a:t> of the greatest educational and humanitarian needs</a:t>
            </a:r>
          </a:p>
          <a:p>
            <a:r>
              <a:rPr lang="en-US" altLang="en-US">
                <a:latin typeface="Arial" pitchFamily="34" charset="0"/>
                <a:ea typeface="ヒラギノ角ゴ Pro W3" pitchFamily="-84" charset="-128"/>
              </a:rPr>
              <a:t>-Its world reach is </a:t>
            </a:r>
            <a:r>
              <a:rPr lang="en-US" altLang="en-US" i="1" u="sng">
                <a:latin typeface="Arial" pitchFamily="34" charset="0"/>
                <a:ea typeface="ヒラギノ角ゴ Pro W3" pitchFamily="-84" charset="-128"/>
              </a:rPr>
              <a:t>greater than</a:t>
            </a:r>
            <a:r>
              <a:rPr lang="en-US" altLang="en-US">
                <a:latin typeface="Arial" pitchFamily="34" charset="0"/>
                <a:ea typeface="ヒラギノ角ゴ Pro W3" pitchFamily="-84" charset="-128"/>
              </a:rPr>
              <a:t> the United Nations</a:t>
            </a:r>
          </a:p>
          <a:p>
            <a:r>
              <a:rPr lang="en-US" altLang="en-US">
                <a:latin typeface="Arial" pitchFamily="34" charset="0"/>
                <a:ea typeface="ヒラギノ角ゴ Pro W3" pitchFamily="-84" charset="-128"/>
              </a:rPr>
              <a:t>-We can go where politicians and religious groups cannot</a:t>
            </a:r>
          </a:p>
          <a:p>
            <a:endParaRPr lang="en-US" altLang="en-US">
              <a:latin typeface="Arial" pitchFamily="34" charset="0"/>
              <a:ea typeface="ヒラギノ角ゴ Pro W3" pitchFamily="-84" charset="-128"/>
            </a:endParaRPr>
          </a:p>
          <a:p>
            <a:r>
              <a:rPr lang="en-US" altLang="en-US">
                <a:latin typeface="Arial" pitchFamily="34" charset="0"/>
                <a:ea typeface="ヒラギノ角ゴ Pro W3" pitchFamily="-84" charset="-128"/>
              </a:rPr>
              <a:t>Thank you for your comments.  I encourage you to share your stories with your fellow Rotarians, and with The Rotary Foundation – so we may share them with the world.</a:t>
            </a:r>
          </a:p>
          <a:p>
            <a:endParaRPr lang="en-US" altLang="en-US">
              <a:latin typeface="Arial" pitchFamily="34" charset="0"/>
              <a:ea typeface="ヒラギノ角ゴ Pro W3" pitchFamily="-8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Arial" pitchFamily="34" charset="0"/>
                <a:ea typeface="ヒラギノ角ゴ Pro W3" pitchFamily="-84" charset="-128"/>
              </a:defRPr>
            </a:lvl1pPr>
            <a:lvl2pPr marL="742950" indent="-285750" defTabSz="931863" eaLnBrk="0" hangingPunct="0">
              <a:spcBef>
                <a:spcPct val="30000"/>
              </a:spcBef>
              <a:defRPr sz="1200">
                <a:solidFill>
                  <a:schemeClr val="tx1"/>
                </a:solidFill>
                <a:latin typeface="Arial" pitchFamily="34" charset="0"/>
                <a:ea typeface="ヒラギノ角ゴ Pro W3" pitchFamily="-84" charset="-128"/>
              </a:defRPr>
            </a:lvl2pPr>
            <a:lvl3pPr marL="1143000" indent="-228600" defTabSz="931863" eaLnBrk="0" hangingPunct="0">
              <a:spcBef>
                <a:spcPct val="30000"/>
              </a:spcBef>
              <a:defRPr sz="1200">
                <a:solidFill>
                  <a:schemeClr val="tx1"/>
                </a:solidFill>
                <a:latin typeface="Arial" pitchFamily="34" charset="0"/>
                <a:ea typeface="ヒラギノ角ゴ Pro W3" pitchFamily="-84" charset="-128"/>
              </a:defRPr>
            </a:lvl3pPr>
            <a:lvl4pPr marL="1600200" indent="-228600" defTabSz="931863" eaLnBrk="0" hangingPunct="0">
              <a:spcBef>
                <a:spcPct val="30000"/>
              </a:spcBef>
              <a:defRPr sz="1200">
                <a:solidFill>
                  <a:schemeClr val="tx1"/>
                </a:solidFill>
                <a:latin typeface="Arial" pitchFamily="34" charset="0"/>
                <a:ea typeface="ヒラギノ角ゴ Pro W3" pitchFamily="-84" charset="-128"/>
              </a:defRPr>
            </a:lvl4pPr>
            <a:lvl5pPr marL="2057400" indent="-228600" defTabSz="931863" eaLnBrk="0" hangingPunct="0">
              <a:spcBef>
                <a:spcPct val="30000"/>
              </a:spcBef>
              <a:defRPr sz="1200">
                <a:solidFill>
                  <a:schemeClr val="tx1"/>
                </a:solidFill>
                <a:latin typeface="Arial"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itchFamily="34" charset="0"/>
                <a:ea typeface="ヒラギノ角ゴ Pro W3" pitchFamily="-84"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C4558B36-B0B1-4E7B-A57E-18032D504A20}" type="slidenum">
              <a:rPr kumimoji="0" lang="en-US" alt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fir in with UN Sustainable Development Goals</a:t>
            </a:r>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09199606-011F-4881-A90D-A7FD514C558B}" type="slidenum">
              <a:rPr kumimoji="0" lang="en-US" sz="1200" b="0" i="0" u="none" strike="noStrike" kern="1200" cap="none" spc="0" normalizeH="0" baseline="0" noProof="0" smtClean="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260388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09199606-011F-4881-A90D-A7FD514C558B}" type="slidenum">
              <a:rPr kumimoji="0" lang="en-US" sz="1200" b="0" i="0" u="none" strike="noStrike" kern="1200" cap="none" spc="0" normalizeH="0" baseline="0" noProof="0" smtClean="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301815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1262063"/>
            <a:ext cx="4538662" cy="3405187"/>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E9910319-2A7B-4490-81A0-1866EDF8F284}" type="slidenum">
              <a:rPr kumimoji="0" lang="en-US" sz="1200" b="0" i="0" u="none" strike="noStrike" kern="1200" cap="none" spc="0" normalizeH="0" baseline="0" noProof="0" smtClean="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2715679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09199606-011F-4881-A90D-A7FD514C558B}" type="slidenum">
              <a:rPr kumimoji="0" lang="en-US" sz="1200" b="0" i="0" u="none" strike="noStrike" kern="1200" cap="none" spc="0" normalizeH="0" baseline="0" noProof="0" smtClean="0">
                <a:ln>
                  <a:noFill/>
                </a:ln>
                <a:solidFill>
                  <a:srgbClr val="000000"/>
                </a:solidFill>
                <a:effectLst/>
                <a:uLnTx/>
                <a:uFillTx/>
                <a:latin typeface="Arial" pitchFamily="34" charset="0"/>
                <a:ea typeface="ヒラギノ角ゴ Pro W3" pitchFamily="-84"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pitchFamily="34" charset="0"/>
              <a:ea typeface="ヒラギノ角ゴ Pro W3" pitchFamily="-84" charset="-128"/>
              <a:cs typeface="+mn-cs"/>
            </a:endParaRPr>
          </a:p>
        </p:txBody>
      </p:sp>
    </p:spTree>
    <p:extLst>
      <p:ext uri="{BB962C8B-B14F-4D97-AF65-F5344CB8AC3E}">
        <p14:creationId xmlns:p14="http://schemas.microsoft.com/office/powerpoint/2010/main" val="2939569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sz="1800">
              <a:solidFill>
                <a:srgbClr val="FFFFFF"/>
              </a:solidFill>
              <a:ea typeface="ヒラギノ角ゴ Pro W3" pitchFamily="-84" charset="-128"/>
            </a:endParaRPr>
          </a:p>
        </p:txBody>
      </p:sp>
      <p:sp>
        <p:nvSpPr>
          <p:cNvPr id="4" name="Rectangle 3"/>
          <p:cNvSpPr>
            <a:spLocks noChangeArrowheads="1"/>
          </p:cNvSpPr>
          <p:nvPr userDrawn="1"/>
        </p:nvSpPr>
        <p:spPr bwMode="auto">
          <a:xfrm>
            <a:off x="-203200" y="2667000"/>
            <a:ext cx="12700000" cy="1600200"/>
          </a:xfrm>
          <a:prstGeom prst="rect">
            <a:avLst/>
          </a:prstGeom>
          <a:solidFill>
            <a:srgbClr val="00246C"/>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800">
              <a:solidFill>
                <a:srgbClr val="FFFFFF"/>
              </a:solidFill>
              <a:latin typeface="Calibri" pitchFamily="34" charset="0"/>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1600" y="6190964"/>
            <a:ext cx="1507749" cy="426186"/>
          </a:xfrm>
          <a:prstGeom prst="rect">
            <a:avLst/>
          </a:prstGeom>
        </p:spPr>
      </p:pic>
    </p:spTree>
    <p:extLst>
      <p:ext uri="{BB962C8B-B14F-4D97-AF65-F5344CB8AC3E}">
        <p14:creationId xmlns:p14="http://schemas.microsoft.com/office/powerpoint/2010/main" val="26706009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sz="180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800">
              <a:solidFill>
                <a:srgbClr val="FFFFFF"/>
              </a:solidFill>
              <a:latin typeface="Calibri" pitchFamily="34"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02392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6173265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0446434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66764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74093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60511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85350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38273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4020405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513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AU"/>
          </a:p>
        </p:txBody>
      </p:sp>
    </p:spTree>
    <p:extLst>
      <p:ext uri="{BB962C8B-B14F-4D97-AF65-F5344CB8AC3E}">
        <p14:creationId xmlns:p14="http://schemas.microsoft.com/office/powerpoint/2010/main" val="30394807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z="1600">
                <a:ea typeface="MS PGothic" pitchFamily="34" charset="-128"/>
              </a:defRPr>
            </a:lvl1pPr>
          </a:lstStyle>
          <a:p>
            <a:pPr>
              <a:defRPr/>
            </a:pPr>
            <a:r>
              <a:rPr lang="en-US" altLang="en-US" dirty="0">
                <a:solidFill>
                  <a:srgbClr val="958D85"/>
                </a:solidFill>
              </a:rPr>
              <a:t>District Leadership Team Training 2016</a:t>
            </a:r>
          </a:p>
        </p:txBody>
      </p:sp>
    </p:spTree>
    <p:extLst>
      <p:ext uri="{BB962C8B-B14F-4D97-AF65-F5344CB8AC3E}">
        <p14:creationId xmlns:p14="http://schemas.microsoft.com/office/powerpoint/2010/main" val="1477253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488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4540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sz="180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800">
              <a:solidFill>
                <a:srgbClr val="FFFFFF"/>
              </a:solidFill>
              <a:latin typeface="Calibri" pitchFamily="34"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38822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sz="180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800">
              <a:solidFill>
                <a:srgbClr val="FFFFFF"/>
              </a:solidFill>
              <a:latin typeface="Calibri" pitchFamily="34"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78084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sz="180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800">
              <a:solidFill>
                <a:srgbClr val="FFFFFF"/>
              </a:solidFill>
              <a:latin typeface="Calibri" pitchFamily="34"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0953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sz="180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800">
              <a:solidFill>
                <a:srgbClr val="FFFFFF"/>
              </a:solidFill>
              <a:latin typeface="Calibri" pitchFamily="34"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286214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3201" y="6165848"/>
            <a:ext cx="1617479" cy="457202"/>
          </a:xfrm>
          <a:prstGeom prst="rect">
            <a:avLst/>
          </a:prstGeom>
        </p:spPr>
      </p:pic>
    </p:spTree>
    <p:extLst>
      <p:ext uri="{BB962C8B-B14F-4D97-AF65-F5344CB8AC3E}">
        <p14:creationId xmlns:p14="http://schemas.microsoft.com/office/powerpoint/2010/main" val="46265182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01357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emf"/><Relationship Id="rId5" Type="http://schemas.openxmlformats.org/officeDocument/2006/relationships/image" Target="../media/image19.png"/><Relationship Id="rId10" Type="http://schemas.openxmlformats.org/officeDocument/2006/relationships/image" Target="../media/image24.emf"/><Relationship Id="rId4" Type="http://schemas.openxmlformats.org/officeDocument/2006/relationships/image" Target="../media/image18.png"/><Relationship Id="rId9"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379" y="382384"/>
            <a:ext cx="11853948" cy="6828216"/>
          </a:xfrm>
          <a:prstGeom prst="rect">
            <a:avLst/>
          </a:prstGeom>
          <a:noFill/>
        </p:spPr>
        <p:txBody>
          <a:bodyPr wrap="square" rtlCol="0">
            <a:spAutoFit/>
          </a:bodyPr>
          <a:lstStyle/>
          <a:p>
            <a:pPr algn="ctr">
              <a:lnSpc>
                <a:spcPts val="7500"/>
              </a:lnSpc>
            </a:pPr>
            <a:endParaRPr lang="en-AU" sz="4400" dirty="0">
              <a:solidFill>
                <a:srgbClr val="FFFF00"/>
              </a:solidFill>
              <a:latin typeface="Arial" pitchFamily="34" charset="0"/>
              <a:ea typeface="ヒラギノ角ゴ Pro W3" pitchFamily="-84" charset="-128"/>
              <a:cs typeface="Arial" panose="020B0604020202020204" pitchFamily="34" charset="0"/>
            </a:endParaRPr>
          </a:p>
          <a:p>
            <a:pPr algn="ctr">
              <a:lnSpc>
                <a:spcPts val="7500"/>
              </a:lnSpc>
            </a:pPr>
            <a:r>
              <a:rPr lang="en-AU" sz="5400" dirty="0">
                <a:solidFill>
                  <a:srgbClr val="FFFF00"/>
                </a:solidFill>
                <a:latin typeface="Arial" pitchFamily="34" charset="0"/>
                <a:ea typeface="ヒラギノ角ゴ Pro W3" pitchFamily="-84" charset="-128"/>
                <a:cs typeface="Arial" panose="020B0604020202020204" pitchFamily="34" charset="0"/>
              </a:rPr>
              <a:t>Why Support the Rotary Foundation? </a:t>
            </a:r>
          </a:p>
          <a:p>
            <a:pPr algn="ctr">
              <a:lnSpc>
                <a:spcPts val="7500"/>
              </a:lnSpc>
            </a:pPr>
            <a:endParaRPr lang="en-AU" sz="5400" dirty="0">
              <a:solidFill>
                <a:srgbClr val="FFFF00"/>
              </a:solidFill>
              <a:latin typeface="Arial" pitchFamily="34" charset="0"/>
              <a:ea typeface="ヒラギノ角ゴ Pro W3" pitchFamily="-84" charset="-128"/>
              <a:cs typeface="Arial" panose="020B0604020202020204" pitchFamily="34" charset="0"/>
            </a:endParaRPr>
          </a:p>
          <a:p>
            <a:pPr algn="ctr">
              <a:lnSpc>
                <a:spcPts val="7500"/>
              </a:lnSpc>
            </a:pPr>
            <a:r>
              <a:rPr lang="en-AU" sz="5400" dirty="0">
                <a:solidFill>
                  <a:srgbClr val="FFFF00"/>
                </a:solidFill>
                <a:latin typeface="Arial" pitchFamily="34" charset="0"/>
                <a:ea typeface="ヒラギノ角ゴ Pro W3" pitchFamily="-84" charset="-128"/>
                <a:cs typeface="Arial" panose="020B0604020202020204" pitchFamily="34" charset="0"/>
              </a:rPr>
              <a:t>Maurie Stack 2020</a:t>
            </a:r>
            <a:br>
              <a:rPr lang="en-AU" sz="4400" dirty="0">
                <a:solidFill>
                  <a:srgbClr val="FFFF00"/>
                </a:solidFill>
                <a:latin typeface="Arial" pitchFamily="34" charset="0"/>
                <a:ea typeface="ヒラギノ角ゴ Pro W3" pitchFamily="-84" charset="-128"/>
                <a:cs typeface="Arial" panose="020B0604020202020204" pitchFamily="34" charset="0"/>
              </a:rPr>
            </a:br>
            <a:br>
              <a:rPr lang="en-AU" sz="4400" dirty="0">
                <a:solidFill>
                  <a:srgbClr val="FFFF00"/>
                </a:solidFill>
                <a:latin typeface="Arial" pitchFamily="34" charset="0"/>
                <a:ea typeface="ヒラギノ角ゴ Pro W3" pitchFamily="-84" charset="-128"/>
                <a:cs typeface="Arial" panose="020B0604020202020204" pitchFamily="34" charset="0"/>
              </a:rPr>
            </a:br>
            <a:br>
              <a:rPr lang="en-AU" sz="7200" dirty="0">
                <a:solidFill>
                  <a:srgbClr val="FFFF00"/>
                </a:solidFill>
                <a:latin typeface="Arial" pitchFamily="34" charset="0"/>
                <a:ea typeface="ヒラギノ角ゴ Pro W3" pitchFamily="-84" charset="-128"/>
                <a:cs typeface="Arial" panose="020B0604020202020204" pitchFamily="34" charset="0"/>
              </a:rPr>
            </a:br>
            <a:endParaRPr lang="en-US" sz="72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199" y="5135186"/>
            <a:ext cx="3168089" cy="1194003"/>
          </a:xfrm>
          <a:prstGeom prst="rect">
            <a:avLst/>
          </a:prstGeom>
        </p:spPr>
      </p:pic>
    </p:spTree>
    <p:extLst>
      <p:ext uri="{BB962C8B-B14F-4D97-AF65-F5344CB8AC3E}">
        <p14:creationId xmlns:p14="http://schemas.microsoft.com/office/powerpoint/2010/main" val="30783714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0" y="0"/>
            <a:ext cx="9144000" cy="609600"/>
          </a:xfrm>
          <a:prstGeom prst="rect">
            <a:avLst/>
          </a:prstGeom>
        </p:spPr>
        <p:txBody>
          <a:bodyPr>
            <a:noAutofit/>
          </a:bodyPr>
          <a:lstStyle/>
          <a:p>
            <a:r>
              <a:rPr lang="en-US" sz="3200" dirty="0">
                <a:solidFill>
                  <a:srgbClr val="FFFF00"/>
                </a:solidFill>
                <a:latin typeface="Arial" panose="020B0604020202020204" pitchFamily="34" charset="0"/>
                <a:cs typeface="Arial" panose="020B0604020202020204" pitchFamily="34" charset="0"/>
              </a:rPr>
              <a:t>8. Donor Recognition Opportunities</a:t>
            </a:r>
            <a:br>
              <a:rPr lang="en-US" dirty="0">
                <a:solidFill>
                  <a:srgbClr val="FFC000"/>
                </a:solidFill>
                <a:latin typeface="Arial" panose="020B0604020202020204" pitchFamily="34" charset="0"/>
                <a:cs typeface="Arial" panose="020B0604020202020204" pitchFamily="34" charset="0"/>
              </a:rPr>
            </a:br>
            <a:endParaRPr lang="en-AU" sz="3200" dirty="0">
              <a:solidFill>
                <a:srgbClr val="FFC000"/>
              </a:solidFill>
              <a:latin typeface="Arial" panose="020B0604020202020204" pitchFamily="34" charset="0"/>
              <a:cs typeface="Arial" panose="020B0604020202020204" pitchFamily="34" charset="0"/>
            </a:endParaRPr>
          </a:p>
        </p:txBody>
      </p:sp>
      <p:sp>
        <p:nvSpPr>
          <p:cNvPr id="2" name="TextBox 1"/>
          <p:cNvSpPr txBox="1"/>
          <p:nvPr/>
        </p:nvSpPr>
        <p:spPr>
          <a:xfrm>
            <a:off x="3094613" y="565915"/>
            <a:ext cx="2558344" cy="584775"/>
          </a:xfrm>
          <a:prstGeom prst="rect">
            <a:avLst/>
          </a:prstGeom>
          <a:noFill/>
        </p:spPr>
        <p:txBody>
          <a:bodyPr wrap="square" rtlCol="0">
            <a:spAutoFit/>
          </a:bodyPr>
          <a:lstStyle/>
          <a:p>
            <a:pPr fontAlgn="base">
              <a:spcBef>
                <a:spcPct val="0"/>
              </a:spcBef>
              <a:spcAft>
                <a:spcPct val="0"/>
              </a:spcAft>
            </a:pPr>
            <a:r>
              <a:rPr lang="en-AU" sz="3200" dirty="0">
                <a:solidFill>
                  <a:srgbClr val="FFC000"/>
                </a:solidFill>
                <a:latin typeface="Arial" pitchFamily="34" charset="0"/>
                <a:ea typeface="ヒラギノ角ゴ Pro W3" pitchFamily="-84" charset="-128"/>
              </a:rPr>
              <a:t>Individual</a:t>
            </a:r>
            <a:r>
              <a:rPr lang="en-AU" sz="3200" dirty="0">
                <a:solidFill>
                  <a:prstClr val="white"/>
                </a:solidFill>
                <a:latin typeface="Arial" pitchFamily="34" charset="0"/>
                <a:ea typeface="ヒラギノ角ゴ Pro W3" pitchFamily="-84" charset="-128"/>
              </a:rPr>
              <a:t> </a:t>
            </a:r>
          </a:p>
        </p:txBody>
      </p:sp>
      <p:grpSp>
        <p:nvGrpSpPr>
          <p:cNvPr id="33" name="Group 32"/>
          <p:cNvGrpSpPr/>
          <p:nvPr/>
        </p:nvGrpSpPr>
        <p:grpSpPr>
          <a:xfrm>
            <a:off x="2070323" y="609601"/>
            <a:ext cx="8169052" cy="6068457"/>
            <a:chOff x="546323" y="609600"/>
            <a:chExt cx="8169052" cy="6068457"/>
          </a:xfrm>
        </p:grpSpPr>
        <p:grpSp>
          <p:nvGrpSpPr>
            <p:cNvPr id="7" name="Group 6"/>
            <p:cNvGrpSpPr/>
            <p:nvPr/>
          </p:nvGrpSpPr>
          <p:grpSpPr>
            <a:xfrm>
              <a:off x="546323" y="1240403"/>
              <a:ext cx="3689497" cy="5437654"/>
              <a:chOff x="546323" y="1240403"/>
              <a:chExt cx="3689497" cy="5437654"/>
            </a:xfrm>
          </p:grpSpPr>
          <p:grpSp>
            <p:nvGrpSpPr>
              <p:cNvPr id="6" name="Group 5"/>
              <p:cNvGrpSpPr/>
              <p:nvPr/>
            </p:nvGrpSpPr>
            <p:grpSpPr>
              <a:xfrm>
                <a:off x="641101" y="1240403"/>
                <a:ext cx="3533450" cy="615878"/>
                <a:chOff x="1194995" y="1033318"/>
                <a:chExt cx="3533450" cy="69587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2627" y="1087132"/>
                  <a:ext cx="555818" cy="572461"/>
                </a:xfrm>
                <a:prstGeom prst="rect">
                  <a:avLst/>
                </a:prstGeom>
              </p:spPr>
            </p:pic>
            <p:grpSp>
              <p:nvGrpSpPr>
                <p:cNvPr id="14" name="Group 13"/>
                <p:cNvGrpSpPr/>
                <p:nvPr/>
              </p:nvGrpSpPr>
              <p:grpSpPr>
                <a:xfrm>
                  <a:off x="1194995" y="1033318"/>
                  <a:ext cx="2723702" cy="695870"/>
                  <a:chOff x="51995" y="51995"/>
                  <a:chExt cx="2723702" cy="695870"/>
                </a:xfrm>
              </p:grpSpPr>
              <p:sp>
                <p:nvSpPr>
                  <p:cNvPr id="15" name="Rounded Rectangle 14"/>
                  <p:cNvSpPr/>
                  <p:nvPr/>
                </p:nvSpPr>
                <p:spPr>
                  <a:xfrm>
                    <a:off x="74342" y="105809"/>
                    <a:ext cx="2701355" cy="642056"/>
                  </a:xfrm>
                  <a:prstGeom prst="roundRect">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51995" y="51995"/>
                    <a:ext cx="2597365" cy="6958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algn="ctr" defTabSz="933450" fontAlgn="base">
                      <a:lnSpc>
                        <a:spcPct val="90000"/>
                      </a:lnSpc>
                      <a:spcBef>
                        <a:spcPct val="0"/>
                      </a:spcBef>
                      <a:spcAft>
                        <a:spcPct val="35000"/>
                      </a:spcAft>
                    </a:pPr>
                    <a:r>
                      <a:rPr lang="en-US" sz="2100" dirty="0">
                        <a:solidFill>
                          <a:prstClr val="white"/>
                        </a:solidFill>
                        <a:latin typeface="Calibri"/>
                      </a:rPr>
                      <a:t>EREY</a:t>
                    </a:r>
                  </a:p>
                </p:txBody>
              </p:sp>
            </p:grpSp>
          </p:grpSp>
          <p:grpSp>
            <p:nvGrpSpPr>
              <p:cNvPr id="9" name="Group 8"/>
              <p:cNvGrpSpPr/>
              <p:nvPr/>
            </p:nvGrpSpPr>
            <p:grpSpPr>
              <a:xfrm>
                <a:off x="604771" y="1984529"/>
                <a:ext cx="3594524" cy="961140"/>
                <a:chOff x="1166434" y="1955700"/>
                <a:chExt cx="3594524" cy="961140"/>
              </a:xfrm>
            </p:grpSpPr>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87928" y="2056539"/>
                  <a:ext cx="673030" cy="666300"/>
                </a:xfrm>
                <a:prstGeom prst="rect">
                  <a:avLst/>
                </a:prstGeom>
              </p:spPr>
            </p:pic>
            <p:grpSp>
              <p:nvGrpSpPr>
                <p:cNvPr id="17" name="Group 16"/>
                <p:cNvGrpSpPr/>
                <p:nvPr/>
              </p:nvGrpSpPr>
              <p:grpSpPr>
                <a:xfrm>
                  <a:off x="1166434" y="1955700"/>
                  <a:ext cx="2701355" cy="961140"/>
                  <a:chOff x="23434" y="796509"/>
                  <a:chExt cx="2701355" cy="961140"/>
                </a:xfrm>
              </p:grpSpPr>
              <p:sp>
                <p:nvSpPr>
                  <p:cNvPr id="18" name="Rounded Rectangle 17"/>
                  <p:cNvSpPr/>
                  <p:nvPr/>
                </p:nvSpPr>
                <p:spPr>
                  <a:xfrm>
                    <a:off x="23434" y="858451"/>
                    <a:ext cx="2701355" cy="759461"/>
                  </a:xfrm>
                  <a:prstGeom prst="roundRect">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51994" y="796509"/>
                    <a:ext cx="2597365" cy="961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80010" bIns="40005" numCol="1" spcCol="1270" anchor="ctr" anchorCtr="0">
                    <a:noAutofit/>
                  </a:bodyPr>
                  <a:lstStyle/>
                  <a:p>
                    <a:pPr algn="ctr" defTabSz="933450" fontAlgn="base">
                      <a:lnSpc>
                        <a:spcPct val="90000"/>
                      </a:lnSpc>
                      <a:spcBef>
                        <a:spcPct val="0"/>
                      </a:spcBef>
                      <a:spcAft>
                        <a:spcPct val="35000"/>
                      </a:spcAft>
                    </a:pPr>
                    <a:r>
                      <a:rPr lang="en-US" sz="2100" dirty="0">
                        <a:solidFill>
                          <a:prstClr val="white"/>
                        </a:solidFill>
                        <a:latin typeface="Calibri"/>
                      </a:rPr>
                      <a:t>Paul Harris Fellow</a:t>
                    </a:r>
                    <a:endParaRPr lang="en-AU" sz="2100" dirty="0">
                      <a:solidFill>
                        <a:prstClr val="white"/>
                      </a:solidFill>
                      <a:latin typeface="Calibri"/>
                    </a:endParaRPr>
                  </a:p>
                </p:txBody>
              </p:sp>
            </p:grpSp>
          </p:grpSp>
          <p:grpSp>
            <p:nvGrpSpPr>
              <p:cNvPr id="32" name="Group 31"/>
              <p:cNvGrpSpPr/>
              <p:nvPr/>
            </p:nvGrpSpPr>
            <p:grpSpPr>
              <a:xfrm>
                <a:off x="635240" y="2964426"/>
                <a:ext cx="3395640" cy="849292"/>
                <a:chOff x="1133042" y="3296037"/>
                <a:chExt cx="3395640" cy="849292"/>
              </a:xfrm>
            </p:grpSpPr>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8115" y="3353241"/>
                  <a:ext cx="370567" cy="792088"/>
                </a:xfrm>
                <a:prstGeom prst="rect">
                  <a:avLst/>
                </a:prstGeom>
              </p:spPr>
            </p:pic>
            <p:grpSp>
              <p:nvGrpSpPr>
                <p:cNvPr id="29" name="Group 28"/>
                <p:cNvGrpSpPr/>
                <p:nvPr/>
              </p:nvGrpSpPr>
              <p:grpSpPr>
                <a:xfrm>
                  <a:off x="1133042" y="3296037"/>
                  <a:ext cx="2683642" cy="792088"/>
                  <a:chOff x="1133042" y="3296037"/>
                  <a:chExt cx="2683642" cy="792088"/>
                </a:xfrm>
              </p:grpSpPr>
              <p:sp>
                <p:nvSpPr>
                  <p:cNvPr id="21" name="Rounded Rectangle 20"/>
                  <p:cNvSpPr/>
                  <p:nvPr/>
                </p:nvSpPr>
                <p:spPr>
                  <a:xfrm>
                    <a:off x="1133042" y="3296037"/>
                    <a:ext cx="2683642" cy="792088"/>
                  </a:xfrm>
                  <a:prstGeom prst="roundRect">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1173117" y="3296037"/>
                    <a:ext cx="2597377" cy="7920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algn="ctr" defTabSz="977900" fontAlgn="base">
                      <a:lnSpc>
                        <a:spcPct val="90000"/>
                      </a:lnSpc>
                      <a:spcBef>
                        <a:spcPct val="0"/>
                      </a:spcBef>
                      <a:spcAft>
                        <a:spcPct val="35000"/>
                      </a:spcAft>
                    </a:pPr>
                    <a:r>
                      <a:rPr lang="en-US" sz="2200" dirty="0">
                        <a:solidFill>
                          <a:prstClr val="white"/>
                        </a:solidFill>
                        <a:latin typeface="Calibri"/>
                      </a:rPr>
                      <a:t>Paul Harris Society Member</a:t>
                    </a:r>
                    <a:endParaRPr lang="en-AU" sz="2200" dirty="0">
                      <a:solidFill>
                        <a:prstClr val="white"/>
                      </a:solidFill>
                      <a:latin typeface="Calibri"/>
                    </a:endParaRPr>
                  </a:p>
                </p:txBody>
              </p:sp>
            </p:grpSp>
          </p:grpSp>
          <p:grpSp>
            <p:nvGrpSpPr>
              <p:cNvPr id="30" name="Group 29"/>
              <p:cNvGrpSpPr/>
              <p:nvPr/>
            </p:nvGrpSpPr>
            <p:grpSpPr>
              <a:xfrm>
                <a:off x="546323" y="3847666"/>
                <a:ext cx="3689497" cy="806321"/>
                <a:chOff x="1114438" y="4471448"/>
                <a:chExt cx="3689497" cy="806321"/>
              </a:xfrm>
            </p:grpSpPr>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25579" y="4563619"/>
                  <a:ext cx="678356" cy="661397"/>
                </a:xfrm>
                <a:prstGeom prst="rect">
                  <a:avLst/>
                </a:prstGeom>
                <a:solidFill>
                  <a:srgbClr val="FFFFFF"/>
                </a:solidFill>
              </p:spPr>
            </p:pic>
            <p:grpSp>
              <p:nvGrpSpPr>
                <p:cNvPr id="23" name="Group 22"/>
                <p:cNvGrpSpPr/>
                <p:nvPr/>
              </p:nvGrpSpPr>
              <p:grpSpPr>
                <a:xfrm>
                  <a:off x="1114438" y="4471448"/>
                  <a:ext cx="2701355" cy="806321"/>
                  <a:chOff x="271" y="3398476"/>
                  <a:chExt cx="2701355" cy="806321"/>
                </a:xfrm>
              </p:grpSpPr>
              <p:sp>
                <p:nvSpPr>
                  <p:cNvPr id="24" name="Rounded Rectangle 23"/>
                  <p:cNvSpPr/>
                  <p:nvPr/>
                </p:nvSpPr>
                <p:spPr>
                  <a:xfrm>
                    <a:off x="271" y="3468008"/>
                    <a:ext cx="2701355" cy="736789"/>
                  </a:xfrm>
                  <a:prstGeom prst="roundRect">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Rounded Rectangle 4"/>
                  <p:cNvSpPr/>
                  <p:nvPr/>
                </p:nvSpPr>
                <p:spPr>
                  <a:xfrm>
                    <a:off x="52266" y="3398476"/>
                    <a:ext cx="2597365" cy="7367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algn="ctr" defTabSz="977900" fontAlgn="base">
                      <a:lnSpc>
                        <a:spcPct val="90000"/>
                      </a:lnSpc>
                      <a:spcBef>
                        <a:spcPct val="0"/>
                      </a:spcBef>
                      <a:spcAft>
                        <a:spcPct val="35000"/>
                      </a:spcAft>
                    </a:pPr>
                    <a:r>
                      <a:rPr lang="en-US" sz="2200" dirty="0">
                        <a:solidFill>
                          <a:prstClr val="white"/>
                        </a:solidFill>
                        <a:latin typeface="Calibri"/>
                      </a:rPr>
                      <a:t>Major Donor</a:t>
                    </a:r>
                    <a:endParaRPr lang="en-AU" sz="2200" dirty="0">
                      <a:solidFill>
                        <a:prstClr val="white"/>
                      </a:solidFill>
                      <a:latin typeface="Calibri"/>
                    </a:endParaRPr>
                  </a:p>
                </p:txBody>
              </p:sp>
            </p:grpSp>
          </p:grpSp>
          <p:grpSp>
            <p:nvGrpSpPr>
              <p:cNvPr id="31" name="Group 30"/>
              <p:cNvGrpSpPr/>
              <p:nvPr/>
            </p:nvGrpSpPr>
            <p:grpSpPr>
              <a:xfrm>
                <a:off x="546323" y="4905365"/>
                <a:ext cx="3645830" cy="734457"/>
                <a:chOff x="1025484" y="5290878"/>
                <a:chExt cx="3645830" cy="734457"/>
              </a:xfrm>
            </p:grpSpPr>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01261" y="5290878"/>
                  <a:ext cx="670053" cy="682462"/>
                </a:xfrm>
                <a:prstGeom prst="rect">
                  <a:avLst/>
                </a:prstGeom>
              </p:spPr>
            </p:pic>
            <p:grpSp>
              <p:nvGrpSpPr>
                <p:cNvPr id="26" name="Group 25"/>
                <p:cNvGrpSpPr/>
                <p:nvPr/>
              </p:nvGrpSpPr>
              <p:grpSpPr>
                <a:xfrm>
                  <a:off x="1025484" y="5290878"/>
                  <a:ext cx="2819629" cy="734457"/>
                  <a:chOff x="-88683" y="4160749"/>
                  <a:chExt cx="2819629" cy="734457"/>
                </a:xfrm>
              </p:grpSpPr>
              <p:sp>
                <p:nvSpPr>
                  <p:cNvPr id="27" name="Rounded Rectangle 26"/>
                  <p:cNvSpPr/>
                  <p:nvPr/>
                </p:nvSpPr>
                <p:spPr>
                  <a:xfrm>
                    <a:off x="104865" y="4160749"/>
                    <a:ext cx="2507807" cy="734457"/>
                  </a:xfrm>
                  <a:prstGeom prst="roundRect">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Rounded Rectangle 4"/>
                  <p:cNvSpPr/>
                  <p:nvPr/>
                </p:nvSpPr>
                <p:spPr>
                  <a:xfrm>
                    <a:off x="-88683" y="4160749"/>
                    <a:ext cx="2819629" cy="682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43815" rIns="87630" bIns="43815" numCol="1" spcCol="1270" anchor="ctr" anchorCtr="0">
                    <a:noAutofit/>
                  </a:bodyPr>
                  <a:lstStyle/>
                  <a:p>
                    <a:pPr algn="ctr" defTabSz="1022350" fontAlgn="base">
                      <a:lnSpc>
                        <a:spcPct val="90000"/>
                      </a:lnSpc>
                      <a:spcBef>
                        <a:spcPct val="0"/>
                      </a:spcBef>
                      <a:spcAft>
                        <a:spcPct val="35000"/>
                      </a:spcAft>
                    </a:pPr>
                    <a:r>
                      <a:rPr lang="en-US" sz="2300" dirty="0">
                        <a:solidFill>
                          <a:prstClr val="white"/>
                        </a:solidFill>
                        <a:latin typeface="Calibri"/>
                      </a:rPr>
                      <a:t>Bequest Society Member</a:t>
                    </a:r>
                    <a:endParaRPr lang="en-AU" sz="2300" dirty="0">
                      <a:solidFill>
                        <a:prstClr val="white"/>
                      </a:solidFill>
                      <a:latin typeface="Calibri"/>
                    </a:endParaRPr>
                  </a:p>
                </p:txBody>
              </p:sp>
            </p:grpSp>
          </p:grpSp>
          <p:grpSp>
            <p:nvGrpSpPr>
              <p:cNvPr id="35" name="Group 34"/>
              <p:cNvGrpSpPr/>
              <p:nvPr/>
            </p:nvGrpSpPr>
            <p:grpSpPr>
              <a:xfrm>
                <a:off x="594247" y="5943600"/>
                <a:ext cx="2724634" cy="734457"/>
                <a:chOff x="81586" y="4160749"/>
                <a:chExt cx="2724634" cy="734457"/>
              </a:xfrm>
            </p:grpSpPr>
            <p:sp>
              <p:nvSpPr>
                <p:cNvPr id="36" name="Rounded Rectangle 35"/>
                <p:cNvSpPr/>
                <p:nvPr/>
              </p:nvSpPr>
              <p:spPr>
                <a:xfrm>
                  <a:off x="104865" y="4160749"/>
                  <a:ext cx="2701355" cy="734457"/>
                </a:xfrm>
                <a:prstGeom prst="roundRect">
                  <a:avLst/>
                </a:prstGeom>
                <a:solidFill>
                  <a:srgbClr val="00206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Rounded Rectangle 4"/>
                <p:cNvSpPr/>
                <p:nvPr/>
              </p:nvSpPr>
              <p:spPr>
                <a:xfrm>
                  <a:off x="81586" y="4160749"/>
                  <a:ext cx="2649360" cy="682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43815" rIns="87630" bIns="43815" numCol="1" spcCol="1270" anchor="ctr" anchorCtr="0">
                  <a:noAutofit/>
                </a:bodyPr>
                <a:lstStyle/>
                <a:p>
                  <a:pPr algn="ctr" defTabSz="1022350" fontAlgn="base">
                    <a:lnSpc>
                      <a:spcPct val="90000"/>
                    </a:lnSpc>
                    <a:spcBef>
                      <a:spcPct val="0"/>
                    </a:spcBef>
                    <a:spcAft>
                      <a:spcPct val="35000"/>
                    </a:spcAft>
                  </a:pPr>
                  <a:r>
                    <a:rPr lang="en-US" sz="2300" dirty="0">
                      <a:solidFill>
                        <a:prstClr val="white"/>
                      </a:solidFill>
                      <a:latin typeface="Calibri"/>
                    </a:rPr>
                    <a:t>Arch </a:t>
                  </a:r>
                  <a:r>
                    <a:rPr lang="en-US" sz="2300" dirty="0" err="1">
                      <a:solidFill>
                        <a:prstClr val="white"/>
                      </a:solidFill>
                      <a:latin typeface="Calibri"/>
                    </a:rPr>
                    <a:t>Klumph</a:t>
                  </a:r>
                  <a:r>
                    <a:rPr lang="en-US" sz="2300" dirty="0">
                      <a:solidFill>
                        <a:prstClr val="white"/>
                      </a:solidFill>
                      <a:latin typeface="Calibri"/>
                    </a:rPr>
                    <a:t> Society Member</a:t>
                  </a:r>
                  <a:endParaRPr lang="en-AU" sz="2300" dirty="0">
                    <a:solidFill>
                      <a:prstClr val="white"/>
                    </a:solidFill>
                    <a:latin typeface="Calibri"/>
                  </a:endParaRPr>
                </a:p>
              </p:txBody>
            </p:sp>
          </p:grpSp>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3632" y="5943600"/>
                <a:ext cx="695325"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5715000" y="609600"/>
              <a:ext cx="3000375" cy="5480756"/>
              <a:chOff x="5715000" y="609600"/>
              <a:chExt cx="3000375" cy="5480756"/>
            </a:xfrm>
          </p:grpSpPr>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1334225"/>
                <a:ext cx="1323975" cy="163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0" y="2277040"/>
                <a:ext cx="13239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43574" y="4355124"/>
                <a:ext cx="1266826" cy="1735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91400" y="3320711"/>
                <a:ext cx="13239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76987" y="609600"/>
                <a:ext cx="1676400" cy="584775"/>
              </a:xfrm>
              <a:prstGeom prst="rect">
                <a:avLst/>
              </a:prstGeom>
              <a:noFill/>
            </p:spPr>
            <p:txBody>
              <a:bodyPr wrap="square" rtlCol="0">
                <a:spAutoFit/>
              </a:bodyPr>
              <a:lstStyle/>
              <a:p>
                <a:pPr fontAlgn="base">
                  <a:spcBef>
                    <a:spcPct val="0"/>
                  </a:spcBef>
                  <a:spcAft>
                    <a:spcPct val="0"/>
                  </a:spcAft>
                </a:pPr>
                <a:r>
                  <a:rPr lang="en-AU" sz="3200" dirty="0">
                    <a:solidFill>
                      <a:srgbClr val="FFC000"/>
                    </a:solidFill>
                    <a:latin typeface="Arial" pitchFamily="34" charset="0"/>
                    <a:ea typeface="ヒラギノ角ゴ Pro W3" pitchFamily="-84" charset="-128"/>
                  </a:rPr>
                  <a:t>Club</a:t>
                </a:r>
              </a:p>
            </p:txBody>
          </p:sp>
        </p:grpSp>
      </p:grpSp>
    </p:spTree>
    <p:extLst>
      <p:ext uri="{BB962C8B-B14F-4D97-AF65-F5344CB8AC3E}">
        <p14:creationId xmlns:p14="http://schemas.microsoft.com/office/powerpoint/2010/main" val="1680389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533400"/>
          </a:xfrm>
        </p:spPr>
        <p:txBody>
          <a:bodyPr/>
          <a:lstStyle/>
          <a:p>
            <a:pPr lvl="1"/>
            <a:r>
              <a:rPr lang="en-US" sz="3200" dirty="0">
                <a:solidFill>
                  <a:srgbClr val="FFFF00"/>
                </a:solidFill>
                <a:latin typeface="Arial" panose="020B0604020202020204" pitchFamily="34" charset="0"/>
                <a:cs typeface="Arial" panose="020B0604020202020204" pitchFamily="34" charset="0"/>
              </a:rPr>
              <a:t>9. Tax incentives for individuals and corporates</a:t>
            </a:r>
            <a:endParaRPr lang="en-AU" dirty="0">
              <a:solidFill>
                <a:srgbClr val="FFFF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940" y="1066800"/>
            <a:ext cx="6798706" cy="550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911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676401"/>
            <a:ext cx="8153400" cy="3170099"/>
          </a:xfrm>
          <a:prstGeom prst="rect">
            <a:avLst/>
          </a:prstGeom>
          <a:ln>
            <a:noFill/>
          </a:ln>
        </p:spPr>
        <p:txBody>
          <a:bodyPr wrap="square">
            <a:spAutoFit/>
          </a:bodyPr>
          <a:lstStyle/>
          <a:p>
            <a:pPr algn="ctr" fontAlgn="base">
              <a:spcBef>
                <a:spcPct val="0"/>
              </a:spcBef>
              <a:spcAft>
                <a:spcPct val="0"/>
              </a:spcAft>
            </a:pPr>
            <a:r>
              <a:rPr lang="en-AU" sz="3200" dirty="0">
                <a:solidFill>
                  <a:srgbClr val="FFC000"/>
                </a:solidFill>
                <a:latin typeface="Arial" pitchFamily="34" charset="0"/>
                <a:ea typeface="ヒラギノ角ゴ Pro W3" pitchFamily="-84" charset="-128"/>
              </a:rPr>
              <a:t>Club Constitution</a:t>
            </a:r>
          </a:p>
          <a:p>
            <a:pPr fontAlgn="base">
              <a:spcBef>
                <a:spcPct val="0"/>
              </a:spcBef>
              <a:spcAft>
                <a:spcPct val="0"/>
              </a:spcAft>
            </a:pPr>
            <a:r>
              <a:rPr lang="en-AU" sz="2800" i="1" dirty="0">
                <a:solidFill>
                  <a:prstClr val="white"/>
                </a:solidFill>
                <a:latin typeface="Arial" pitchFamily="34" charset="0"/>
                <a:ea typeface="ヒラギノ角ゴ Pro W3" pitchFamily="-84" charset="-128"/>
              </a:rPr>
              <a:t>The purposes of this club are to pursue the Object of Rotary, carry out successful service projects based on the Five Avenues of Service, contribute to the advancement of Rotary by strengthening membership,</a:t>
            </a:r>
            <a:r>
              <a:rPr lang="en-AU" sz="2800" b="1" i="1" dirty="0">
                <a:solidFill>
                  <a:srgbClr val="FFC000"/>
                </a:solidFill>
                <a:latin typeface="Arial" pitchFamily="34" charset="0"/>
                <a:ea typeface="ヒラギノ角ゴ Pro W3" pitchFamily="-84" charset="-128"/>
              </a:rPr>
              <a:t> support The Rotary Foundation</a:t>
            </a:r>
            <a:r>
              <a:rPr lang="en-AU" sz="2800" i="1" dirty="0">
                <a:solidFill>
                  <a:prstClr val="white"/>
                </a:solidFill>
                <a:latin typeface="Arial" pitchFamily="34" charset="0"/>
                <a:ea typeface="ヒラギノ角ゴ Pro W3" pitchFamily="-84" charset="-128"/>
              </a:rPr>
              <a:t>, and develop leaders beyond the club level.</a:t>
            </a:r>
          </a:p>
        </p:txBody>
      </p:sp>
      <p:sp>
        <p:nvSpPr>
          <p:cNvPr id="4" name="Title 3"/>
          <p:cNvSpPr>
            <a:spLocks noGrp="1"/>
          </p:cNvSpPr>
          <p:nvPr>
            <p:ph type="title"/>
          </p:nvPr>
        </p:nvSpPr>
        <p:spPr>
          <a:xfrm>
            <a:off x="1524001" y="228600"/>
            <a:ext cx="9161585" cy="1143000"/>
          </a:xfrm>
        </p:spPr>
        <p:txBody>
          <a:bodyPr/>
          <a:lstStyle/>
          <a:p>
            <a:pPr lvl="1"/>
            <a:r>
              <a:rPr lang="en-US" sz="3200" dirty="0">
                <a:solidFill>
                  <a:srgbClr val="FFFF00"/>
                </a:solidFill>
                <a:latin typeface="Arial" panose="020B0604020202020204" pitchFamily="34" charset="0"/>
                <a:cs typeface="Arial" panose="020B0604020202020204" pitchFamily="34" charset="0"/>
              </a:rPr>
              <a:t>10. It is in the constitution of every Rotary club</a:t>
            </a:r>
            <a:br>
              <a:rPr lang="en-US" sz="3200" dirty="0">
                <a:solidFill>
                  <a:schemeClr val="bg1"/>
                </a:solidFill>
              </a:rPr>
            </a:br>
            <a:endParaRPr lang="en-AU" dirty="0"/>
          </a:p>
        </p:txBody>
      </p:sp>
    </p:spTree>
    <p:extLst>
      <p:ext uri="{BB962C8B-B14F-4D97-AF65-F5344CB8AC3E}">
        <p14:creationId xmlns:p14="http://schemas.microsoft.com/office/powerpoint/2010/main" val="11819641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379" y="382384"/>
            <a:ext cx="11853948" cy="4904612"/>
          </a:xfrm>
          <a:prstGeom prst="rect">
            <a:avLst/>
          </a:prstGeom>
          <a:noFill/>
        </p:spPr>
        <p:txBody>
          <a:bodyPr wrap="square" rtlCol="0">
            <a:spAutoFit/>
          </a:bodyPr>
          <a:lstStyle/>
          <a:p>
            <a:pPr algn="ctr">
              <a:lnSpc>
                <a:spcPts val="7500"/>
              </a:lnSpc>
            </a:pPr>
            <a:r>
              <a:rPr lang="en-AU" sz="4400" dirty="0">
                <a:solidFill>
                  <a:srgbClr val="FFFF00"/>
                </a:solidFill>
                <a:latin typeface="Arial" pitchFamily="34" charset="0"/>
                <a:ea typeface="ヒラギノ角ゴ Pro W3" pitchFamily="-84" charset="-128"/>
                <a:cs typeface="Arial" panose="020B0604020202020204" pitchFamily="34" charset="0"/>
              </a:rPr>
              <a:t>Milk the Cow?</a:t>
            </a:r>
          </a:p>
          <a:p>
            <a:pPr algn="ctr">
              <a:lnSpc>
                <a:spcPts val="7500"/>
              </a:lnSpc>
            </a:pPr>
            <a:r>
              <a:rPr lang="en-AU" sz="4400" dirty="0">
                <a:solidFill>
                  <a:srgbClr val="FFFF00"/>
                </a:solidFill>
                <a:latin typeface="Arial" pitchFamily="34" charset="0"/>
                <a:ea typeface="ヒラギノ角ゴ Pro W3" pitchFamily="-84" charset="-128"/>
                <a:cs typeface="Arial" panose="020B0604020202020204" pitchFamily="34" charset="0"/>
              </a:rPr>
              <a:t>Then Feed the Cow</a:t>
            </a:r>
            <a:br>
              <a:rPr lang="en-AU" sz="4400" dirty="0">
                <a:solidFill>
                  <a:srgbClr val="FFFF00"/>
                </a:solidFill>
                <a:latin typeface="Arial" pitchFamily="34" charset="0"/>
                <a:ea typeface="ヒラギノ角ゴ Pro W3" pitchFamily="-84" charset="-128"/>
                <a:cs typeface="Arial" panose="020B0604020202020204" pitchFamily="34" charset="0"/>
              </a:rPr>
            </a:br>
            <a:br>
              <a:rPr lang="en-AU" sz="4400" dirty="0">
                <a:solidFill>
                  <a:srgbClr val="FFFF00"/>
                </a:solidFill>
                <a:latin typeface="Arial" pitchFamily="34" charset="0"/>
                <a:ea typeface="ヒラギノ角ゴ Pro W3" pitchFamily="-84" charset="-128"/>
                <a:cs typeface="Arial" panose="020B0604020202020204" pitchFamily="34" charset="0"/>
              </a:rPr>
            </a:br>
            <a:br>
              <a:rPr lang="en-AU" sz="7200" dirty="0">
                <a:solidFill>
                  <a:srgbClr val="FFFF00"/>
                </a:solidFill>
                <a:latin typeface="Arial" pitchFamily="34" charset="0"/>
                <a:ea typeface="ヒラギノ角ゴ Pro W3" pitchFamily="-84" charset="-128"/>
                <a:cs typeface="Arial" panose="020B0604020202020204" pitchFamily="34" charset="0"/>
              </a:rPr>
            </a:br>
            <a:endParaRPr lang="en-US" sz="72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199" y="5135186"/>
            <a:ext cx="3168089" cy="1194003"/>
          </a:xfrm>
          <a:prstGeom prst="rect">
            <a:avLst/>
          </a:prstGeom>
        </p:spPr>
      </p:pic>
      <p:pic>
        <p:nvPicPr>
          <p:cNvPr id="5" name="Picture 4">
            <a:extLst>
              <a:ext uri="{FF2B5EF4-FFF2-40B4-BE49-F238E27FC236}">
                <a16:creationId xmlns:a16="http://schemas.microsoft.com/office/drawing/2014/main" id="{88FD7251-7D1F-4F67-A139-6FBA447BBA4C}"/>
              </a:ext>
            </a:extLst>
          </p:cNvPr>
          <p:cNvPicPr>
            <a:picLocks noChangeAspect="1"/>
          </p:cNvPicPr>
          <p:nvPr/>
        </p:nvPicPr>
        <p:blipFill>
          <a:blip r:embed="rId4"/>
          <a:stretch>
            <a:fillRect/>
          </a:stretch>
        </p:blipFill>
        <p:spPr>
          <a:xfrm>
            <a:off x="1506071" y="2734703"/>
            <a:ext cx="5459505" cy="3646100"/>
          </a:xfrm>
          <a:prstGeom prst="rect">
            <a:avLst/>
          </a:prstGeom>
        </p:spPr>
      </p:pic>
      <p:pic>
        <p:nvPicPr>
          <p:cNvPr id="6" name="Picture 5">
            <a:extLst>
              <a:ext uri="{FF2B5EF4-FFF2-40B4-BE49-F238E27FC236}">
                <a16:creationId xmlns:a16="http://schemas.microsoft.com/office/drawing/2014/main" id="{5A6F4316-AF38-49B2-89B5-27943ABD1F13}"/>
              </a:ext>
            </a:extLst>
          </p:cNvPr>
          <p:cNvPicPr>
            <a:picLocks noChangeAspect="1"/>
          </p:cNvPicPr>
          <p:nvPr/>
        </p:nvPicPr>
        <p:blipFill>
          <a:blip r:embed="rId4"/>
          <a:stretch>
            <a:fillRect/>
          </a:stretch>
        </p:blipFill>
        <p:spPr>
          <a:xfrm>
            <a:off x="1506071" y="2683089"/>
            <a:ext cx="5459505" cy="3646100"/>
          </a:xfrm>
          <a:prstGeom prst="rect">
            <a:avLst/>
          </a:prstGeom>
        </p:spPr>
      </p:pic>
    </p:spTree>
    <p:extLst>
      <p:ext uri="{BB962C8B-B14F-4D97-AF65-F5344CB8AC3E}">
        <p14:creationId xmlns:p14="http://schemas.microsoft.com/office/powerpoint/2010/main" val="35792503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FC7D3B8-106A-44C1-A141-DFE7A0CE4DBE}"/>
              </a:ext>
            </a:extLst>
          </p:cNvPr>
          <p:cNvSpPr>
            <a:spLocks noGrp="1"/>
          </p:cNvSpPr>
          <p:nvPr>
            <p:ph type="title"/>
          </p:nvPr>
        </p:nvSpPr>
        <p:spPr>
          <a:xfrm>
            <a:off x="1524000" y="274638"/>
            <a:ext cx="9144000" cy="792162"/>
          </a:xfrm>
        </p:spPr>
        <p:txBody>
          <a:bodyPr/>
          <a:lstStyle/>
          <a:p>
            <a:pPr algn="l"/>
            <a:r>
              <a:rPr lang="en-US" sz="3200" dirty="0">
                <a:solidFill>
                  <a:srgbClr val="FFFF00"/>
                </a:solidFill>
                <a:latin typeface="Arial" panose="020B0604020202020204" pitchFamily="34" charset="0"/>
                <a:cs typeface="Arial" panose="020B0604020202020204" pitchFamily="34" charset="0"/>
              </a:rPr>
              <a:t> 2. Contributions can be value added by:</a:t>
            </a:r>
            <a:endParaRPr lang="en-AU" sz="3200" dirty="0"/>
          </a:p>
        </p:txBody>
      </p:sp>
      <p:sp>
        <p:nvSpPr>
          <p:cNvPr id="5" name="Rectangle 4">
            <a:extLst>
              <a:ext uri="{FF2B5EF4-FFF2-40B4-BE49-F238E27FC236}">
                <a16:creationId xmlns:a16="http://schemas.microsoft.com/office/drawing/2014/main" id="{BD780E94-E5C6-4524-A6B6-792A7BC4C177}"/>
              </a:ext>
            </a:extLst>
          </p:cNvPr>
          <p:cNvSpPr/>
          <p:nvPr/>
        </p:nvSpPr>
        <p:spPr>
          <a:xfrm>
            <a:off x="1828800" y="1088985"/>
            <a:ext cx="4114800" cy="3244158"/>
          </a:xfrm>
          <a:prstGeom prst="rect">
            <a:avLst/>
          </a:prstGeom>
        </p:spPr>
        <p:txBody>
          <a:bodyPr wrap="square">
            <a:spAutoFit/>
          </a:bodyPr>
          <a:lstStyle/>
          <a:p>
            <a:pPr marL="342900" indent="-342900" fontAlgn="base">
              <a:lnSpc>
                <a:spcPct val="150000"/>
              </a:lnSpc>
              <a:spcBef>
                <a:spcPct val="0"/>
              </a:spcBef>
              <a:spcAft>
                <a:spcPct val="0"/>
              </a:spcAft>
              <a:buFont typeface="Arial" panose="020B0604020202020204" pitchFamily="34" charset="0"/>
              <a:buChar char="•"/>
            </a:pPr>
            <a:r>
              <a:rPr lang="en-AU" sz="2800" dirty="0">
                <a:solidFill>
                  <a:prstClr val="white"/>
                </a:solidFill>
                <a:latin typeface="Arial" pitchFamily="34" charset="0"/>
                <a:ea typeface="ヒラギノ角ゴ Pro W3" pitchFamily="-84" charset="-128"/>
              </a:rPr>
              <a:t>World Fund matching </a:t>
            </a:r>
          </a:p>
          <a:p>
            <a:pPr marL="342900" indent="-342900" fontAlgn="base">
              <a:lnSpc>
                <a:spcPct val="150000"/>
              </a:lnSpc>
              <a:spcBef>
                <a:spcPct val="0"/>
              </a:spcBef>
              <a:spcAft>
                <a:spcPct val="0"/>
              </a:spcAft>
              <a:buFont typeface="Arial" panose="020B0604020202020204" pitchFamily="34" charset="0"/>
              <a:buChar char="•"/>
            </a:pPr>
            <a:r>
              <a:rPr lang="en-AU" sz="2800" dirty="0">
                <a:solidFill>
                  <a:prstClr val="white"/>
                </a:solidFill>
                <a:latin typeface="Arial" pitchFamily="34" charset="0"/>
                <a:ea typeface="ヒラギノ角ゴ Pro W3" pitchFamily="-84" charset="-128"/>
              </a:rPr>
              <a:t>Corporate partners</a:t>
            </a:r>
          </a:p>
          <a:p>
            <a:pPr marL="342900" indent="-342900" fontAlgn="base">
              <a:lnSpc>
                <a:spcPct val="150000"/>
              </a:lnSpc>
              <a:spcBef>
                <a:spcPct val="0"/>
              </a:spcBef>
              <a:spcAft>
                <a:spcPct val="0"/>
              </a:spcAft>
              <a:buFont typeface="Arial" panose="020B0604020202020204" pitchFamily="34" charset="0"/>
              <a:buChar char="•"/>
            </a:pPr>
            <a:r>
              <a:rPr lang="en-AU" sz="2800" dirty="0">
                <a:solidFill>
                  <a:prstClr val="white"/>
                </a:solidFill>
                <a:latin typeface="Arial" pitchFamily="34" charset="0"/>
                <a:ea typeface="ヒラギノ角ゴ Pro W3" pitchFamily="-84" charset="-128"/>
              </a:rPr>
              <a:t>Government sponsors</a:t>
            </a:r>
          </a:p>
          <a:p>
            <a:pPr marL="342900" indent="-342900" fontAlgn="base">
              <a:lnSpc>
                <a:spcPct val="150000"/>
              </a:lnSpc>
              <a:spcBef>
                <a:spcPct val="0"/>
              </a:spcBef>
              <a:spcAft>
                <a:spcPct val="0"/>
              </a:spcAft>
              <a:buFont typeface="Arial" panose="020B0604020202020204" pitchFamily="34" charset="0"/>
              <a:buChar char="•"/>
            </a:pPr>
            <a:r>
              <a:rPr lang="en-AU" sz="2800" dirty="0">
                <a:solidFill>
                  <a:prstClr val="white"/>
                </a:solidFill>
                <a:latin typeface="Arial" pitchFamily="34" charset="0"/>
                <a:ea typeface="ヒラギノ角ゴ Pro W3" pitchFamily="-84" charset="-128"/>
              </a:rPr>
              <a:t>Community groups</a:t>
            </a:r>
          </a:p>
          <a:p>
            <a:pPr marL="342900" indent="-342900" fontAlgn="base">
              <a:lnSpc>
                <a:spcPct val="150000"/>
              </a:lnSpc>
              <a:spcBef>
                <a:spcPct val="0"/>
              </a:spcBef>
              <a:spcAft>
                <a:spcPct val="0"/>
              </a:spcAft>
              <a:buFont typeface="Arial" panose="020B0604020202020204" pitchFamily="34" charset="0"/>
              <a:buChar char="•"/>
            </a:pPr>
            <a:r>
              <a:rPr lang="en-AU" sz="2800" dirty="0">
                <a:solidFill>
                  <a:prstClr val="white"/>
                </a:solidFill>
                <a:latin typeface="Arial" pitchFamily="34" charset="0"/>
                <a:ea typeface="ヒラギノ角ゴ Pro W3" pitchFamily="-84" charset="-128"/>
              </a:rPr>
              <a:t>Private contributions</a:t>
            </a:r>
            <a:endParaRPr lang="en-AU" sz="2400" dirty="0">
              <a:solidFill>
                <a:prstClr val="white"/>
              </a:solidFill>
              <a:latin typeface="Arial" pitchFamily="34" charset="0"/>
              <a:ea typeface="ヒラギノ角ゴ Pro W3" pitchFamily="-84" charset="-128"/>
            </a:endParaRPr>
          </a:p>
        </p:txBody>
      </p:sp>
      <p:pic>
        <p:nvPicPr>
          <p:cNvPr id="9" name="Picture 8">
            <a:extLst>
              <a:ext uri="{FF2B5EF4-FFF2-40B4-BE49-F238E27FC236}">
                <a16:creationId xmlns:a16="http://schemas.microsoft.com/office/drawing/2014/main" id="{35971281-B1E3-4562-9831-1339F1AE4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1" y="3124201"/>
            <a:ext cx="4297041" cy="2499413"/>
          </a:xfrm>
          <a:prstGeom prst="rect">
            <a:avLst/>
          </a:prstGeom>
          <a:ln w="38100">
            <a:solidFill>
              <a:srgbClr val="002060"/>
            </a:solidFill>
          </a:ln>
        </p:spPr>
      </p:pic>
    </p:spTree>
    <p:extLst>
      <p:ext uri="{BB962C8B-B14F-4D97-AF65-F5344CB8AC3E}">
        <p14:creationId xmlns:p14="http://schemas.microsoft.com/office/powerpoint/2010/main" val="321038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8601"/>
            <a:ext cx="9906000" cy="584775"/>
          </a:xfrm>
          <a:prstGeom prst="rect">
            <a:avLst/>
          </a:prstGeom>
        </p:spPr>
        <p:txBody>
          <a:bodyPr wrap="square">
            <a:spAutoFit/>
          </a:bodyPr>
          <a:lstStyle/>
          <a:p>
            <a:pPr lvl="1" fontAlgn="base">
              <a:spcBef>
                <a:spcPct val="0"/>
              </a:spcBef>
              <a:spcAft>
                <a:spcPct val="0"/>
              </a:spcAft>
            </a:pPr>
            <a:r>
              <a:rPr lang="en-US" sz="3200" dirty="0">
                <a:solidFill>
                  <a:srgbClr val="FFFF00"/>
                </a:solidFill>
                <a:latin typeface="Arial" pitchFamily="34" charset="0"/>
                <a:ea typeface="ヒラギノ角ゴ Pro W3" pitchFamily="-84" charset="-128"/>
              </a:rPr>
              <a:t>3. TRF belongs to and is managed by Rotarians</a:t>
            </a:r>
          </a:p>
        </p:txBody>
      </p:sp>
      <p:sp>
        <p:nvSpPr>
          <p:cNvPr id="4" name="TextBox 3"/>
          <p:cNvSpPr txBox="1"/>
          <p:nvPr/>
        </p:nvSpPr>
        <p:spPr>
          <a:xfrm>
            <a:off x="6870032" y="1187371"/>
            <a:ext cx="3200400" cy="954107"/>
          </a:xfrm>
          <a:prstGeom prst="rect">
            <a:avLst/>
          </a:prstGeom>
          <a:noFill/>
          <a:ln>
            <a:solidFill>
              <a:schemeClr val="bg1"/>
            </a:solidFill>
          </a:ln>
        </p:spPr>
        <p:txBody>
          <a:bodyPr wrap="square" rtlCol="0">
            <a:spAutoFit/>
          </a:bodyPr>
          <a:lstStyle/>
          <a:p>
            <a:pPr algn="ctr" fontAlgn="base">
              <a:spcBef>
                <a:spcPct val="0"/>
              </a:spcBef>
              <a:spcAft>
                <a:spcPct val="0"/>
              </a:spcAft>
            </a:pPr>
            <a:r>
              <a:rPr lang="en-US" sz="2800" dirty="0">
                <a:solidFill>
                  <a:srgbClr val="FFC000"/>
                </a:solidFill>
                <a:latin typeface="Arial" pitchFamily="34" charset="0"/>
                <a:ea typeface="ヒラギノ角ゴ Pro W3" pitchFamily="-84" charset="-128"/>
              </a:rPr>
              <a:t>Regional Rotary Leadership Team</a:t>
            </a:r>
          </a:p>
        </p:txBody>
      </p:sp>
      <p:sp>
        <p:nvSpPr>
          <p:cNvPr id="5" name="TextBox 4"/>
          <p:cNvSpPr txBox="1"/>
          <p:nvPr/>
        </p:nvSpPr>
        <p:spPr>
          <a:xfrm>
            <a:off x="6870032" y="2434316"/>
            <a:ext cx="3200400" cy="954107"/>
          </a:xfrm>
          <a:prstGeom prst="rect">
            <a:avLst/>
          </a:prstGeom>
          <a:noFill/>
          <a:ln>
            <a:solidFill>
              <a:schemeClr val="bg1"/>
            </a:solidFill>
          </a:ln>
        </p:spPr>
        <p:txBody>
          <a:bodyPr wrap="square" rtlCol="0">
            <a:spAutoFit/>
          </a:bodyPr>
          <a:lstStyle/>
          <a:p>
            <a:pPr algn="ctr" fontAlgn="base">
              <a:spcBef>
                <a:spcPct val="0"/>
              </a:spcBef>
              <a:spcAft>
                <a:spcPct val="0"/>
              </a:spcAft>
            </a:pPr>
            <a:r>
              <a:rPr lang="en-US" sz="2800" dirty="0">
                <a:solidFill>
                  <a:srgbClr val="FFC000"/>
                </a:solidFill>
                <a:latin typeface="Arial" pitchFamily="34" charset="0"/>
                <a:ea typeface="ヒラギノ角ゴ Pro W3" pitchFamily="-84" charset="-128"/>
              </a:rPr>
              <a:t>District Rotary Leadership Teams</a:t>
            </a:r>
          </a:p>
        </p:txBody>
      </p:sp>
      <p:sp>
        <p:nvSpPr>
          <p:cNvPr id="6" name="TextBox 5"/>
          <p:cNvSpPr txBox="1"/>
          <p:nvPr/>
        </p:nvSpPr>
        <p:spPr>
          <a:xfrm>
            <a:off x="6870032" y="3706056"/>
            <a:ext cx="3200400" cy="954107"/>
          </a:xfrm>
          <a:prstGeom prst="rect">
            <a:avLst/>
          </a:prstGeom>
          <a:noFill/>
          <a:ln>
            <a:solidFill>
              <a:schemeClr val="bg1"/>
            </a:solidFill>
          </a:ln>
        </p:spPr>
        <p:txBody>
          <a:bodyPr wrap="square" rtlCol="0">
            <a:spAutoFit/>
          </a:bodyPr>
          <a:lstStyle/>
          <a:p>
            <a:pPr algn="ctr" fontAlgn="base">
              <a:spcBef>
                <a:spcPct val="0"/>
              </a:spcBef>
              <a:spcAft>
                <a:spcPct val="0"/>
              </a:spcAft>
            </a:pPr>
            <a:r>
              <a:rPr lang="en-US" sz="2800" dirty="0">
                <a:solidFill>
                  <a:srgbClr val="FFC000"/>
                </a:solidFill>
                <a:latin typeface="Arial" pitchFamily="34" charset="0"/>
                <a:ea typeface="ヒラギノ角ゴ Pro W3" pitchFamily="-84" charset="-128"/>
              </a:rPr>
              <a:t>Club Rotary Leadership Teams</a:t>
            </a:r>
          </a:p>
        </p:txBody>
      </p:sp>
      <p:pic>
        <p:nvPicPr>
          <p:cNvPr id="15" name="Picture 14">
            <a:extLst>
              <a:ext uri="{FF2B5EF4-FFF2-40B4-BE49-F238E27FC236}">
                <a16:creationId xmlns:a16="http://schemas.microsoft.com/office/drawing/2014/main" id="{534CFADA-E6B2-4A70-93A2-DEDC041EF821}"/>
              </a:ext>
            </a:extLst>
          </p:cNvPr>
          <p:cNvPicPr>
            <a:picLocks noChangeAspect="1"/>
          </p:cNvPicPr>
          <p:nvPr/>
        </p:nvPicPr>
        <p:blipFill rotWithShape="1">
          <a:blip r:embed="rId3"/>
          <a:srcRect l="48333" t="20371" r="18333" b="10000"/>
          <a:stretch/>
        </p:blipFill>
        <p:spPr>
          <a:xfrm>
            <a:off x="1981200" y="1066800"/>
            <a:ext cx="4648200" cy="5461636"/>
          </a:xfrm>
          <a:prstGeom prst="rect">
            <a:avLst/>
          </a:prstGeom>
        </p:spPr>
      </p:pic>
      <p:sp>
        <p:nvSpPr>
          <p:cNvPr id="18" name="TextBox 17">
            <a:extLst>
              <a:ext uri="{FF2B5EF4-FFF2-40B4-BE49-F238E27FC236}">
                <a16:creationId xmlns:a16="http://schemas.microsoft.com/office/drawing/2014/main" id="{9451EC80-BAEA-404F-A425-BB70301CA47C}"/>
              </a:ext>
            </a:extLst>
          </p:cNvPr>
          <p:cNvSpPr txBox="1"/>
          <p:nvPr/>
        </p:nvSpPr>
        <p:spPr>
          <a:xfrm>
            <a:off x="6870032" y="4953001"/>
            <a:ext cx="3200400" cy="954107"/>
          </a:xfrm>
          <a:prstGeom prst="rect">
            <a:avLst/>
          </a:prstGeom>
          <a:noFill/>
          <a:ln>
            <a:solidFill>
              <a:schemeClr val="bg1"/>
            </a:solidFill>
          </a:ln>
        </p:spPr>
        <p:txBody>
          <a:bodyPr wrap="square" rtlCol="0">
            <a:spAutoFit/>
          </a:bodyPr>
          <a:lstStyle/>
          <a:p>
            <a:pPr algn="ctr" fontAlgn="base">
              <a:spcBef>
                <a:spcPct val="0"/>
              </a:spcBef>
              <a:spcAft>
                <a:spcPct val="0"/>
              </a:spcAft>
            </a:pPr>
            <a:r>
              <a:rPr lang="en-US" sz="2800" dirty="0">
                <a:solidFill>
                  <a:srgbClr val="FFC000"/>
                </a:solidFill>
                <a:latin typeface="Arial" pitchFamily="34" charset="0"/>
                <a:ea typeface="ヒラギノ角ゴ Pro W3" pitchFamily="-84" charset="-128"/>
              </a:rPr>
              <a:t>Regional Office Support Staff</a:t>
            </a:r>
          </a:p>
        </p:txBody>
      </p:sp>
    </p:spTree>
    <p:extLst>
      <p:ext uri="{BB962C8B-B14F-4D97-AF65-F5344CB8AC3E}">
        <p14:creationId xmlns:p14="http://schemas.microsoft.com/office/powerpoint/2010/main" val="1170022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idx="4294967295"/>
          </p:nvPr>
        </p:nvSpPr>
        <p:spPr bwMode="auto">
          <a:xfrm>
            <a:off x="1295400" y="457200"/>
            <a:ext cx="96774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lvl="1" eaLnBrk="1" hangingPunct="1"/>
            <a:r>
              <a:rPr lang="en-US" sz="3200" dirty="0">
                <a:solidFill>
                  <a:srgbClr val="FFFF00"/>
                </a:solidFill>
                <a:latin typeface="Arial" panose="020B0604020202020204" pitchFamily="34" charset="0"/>
                <a:cs typeface="Arial" panose="020B0604020202020204" pitchFamily="34" charset="0"/>
              </a:rPr>
              <a:t>4. It focuses on six areas identified by Rotarians</a:t>
            </a:r>
            <a:br>
              <a:rPr lang="en-US" dirty="0">
                <a:solidFill>
                  <a:schemeClr val="bg1"/>
                </a:solidFill>
              </a:rPr>
            </a:br>
            <a:endParaRPr lang="en-US" altLang="en-US" sz="3600" dirty="0">
              <a:solidFill>
                <a:srgbClr val="FFC000"/>
              </a:solidFill>
              <a:latin typeface="Arial" pitchFamily="34" charset="0"/>
              <a:ea typeface="ヒラギノ角ゴ Pro W3" pitchFamily="-84" charset="-128"/>
              <a:cs typeface="+mn-cs"/>
            </a:endParaRPr>
          </a:p>
        </p:txBody>
      </p:sp>
      <p:sp>
        <p:nvSpPr>
          <p:cNvPr id="17411" name="Rectangle 3"/>
          <p:cNvSpPr txBox="1">
            <a:spLocks noChangeArrowheads="1"/>
          </p:cNvSpPr>
          <p:nvPr/>
        </p:nvSpPr>
        <p:spPr bwMode="auto">
          <a:xfrm>
            <a:off x="2883877" y="1403350"/>
            <a:ext cx="71628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6550" indent="-336550"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fontAlgn="base" hangingPunct="1">
              <a:spcBef>
                <a:spcPct val="0"/>
              </a:spcBef>
              <a:spcAft>
                <a:spcPts val="2900"/>
              </a:spcAft>
            </a:pPr>
            <a:r>
              <a:rPr lang="en-US" altLang="en-US" sz="2900" dirty="0">
                <a:solidFill>
                  <a:prstClr val="white"/>
                </a:solidFill>
              </a:rPr>
              <a:t>Peacebuilding and Conflict Prevention*</a:t>
            </a:r>
          </a:p>
          <a:p>
            <a:pPr eaLnBrk="1" fontAlgn="base" hangingPunct="1">
              <a:spcBef>
                <a:spcPct val="0"/>
              </a:spcBef>
              <a:spcAft>
                <a:spcPts val="2900"/>
              </a:spcAft>
            </a:pPr>
            <a:r>
              <a:rPr lang="en-US" altLang="en-US" sz="2900" dirty="0">
                <a:solidFill>
                  <a:prstClr val="white"/>
                </a:solidFill>
              </a:rPr>
              <a:t>Disease Prevention and Treatment</a:t>
            </a:r>
          </a:p>
          <a:p>
            <a:pPr eaLnBrk="1" fontAlgn="base" hangingPunct="1">
              <a:spcBef>
                <a:spcPct val="0"/>
              </a:spcBef>
              <a:spcAft>
                <a:spcPts val="2900"/>
              </a:spcAft>
            </a:pPr>
            <a:r>
              <a:rPr lang="en-US" altLang="en-US" sz="2900" dirty="0">
                <a:solidFill>
                  <a:prstClr val="white"/>
                </a:solidFill>
              </a:rPr>
              <a:t>Water, Sanitation, and Hygiene*</a:t>
            </a:r>
          </a:p>
          <a:p>
            <a:pPr eaLnBrk="1" fontAlgn="base" hangingPunct="1">
              <a:spcBef>
                <a:spcPct val="0"/>
              </a:spcBef>
              <a:spcAft>
                <a:spcPts val="2900"/>
              </a:spcAft>
            </a:pPr>
            <a:r>
              <a:rPr lang="en-US" altLang="en-US" sz="2900" dirty="0">
                <a:solidFill>
                  <a:prstClr val="white"/>
                </a:solidFill>
              </a:rPr>
              <a:t>Maternal and Child Health</a:t>
            </a:r>
          </a:p>
          <a:p>
            <a:pPr eaLnBrk="1" fontAlgn="base" hangingPunct="1">
              <a:spcBef>
                <a:spcPct val="0"/>
              </a:spcBef>
              <a:spcAft>
                <a:spcPts val="2900"/>
              </a:spcAft>
            </a:pPr>
            <a:r>
              <a:rPr lang="en-US" altLang="en-US" sz="2900" dirty="0">
                <a:solidFill>
                  <a:prstClr val="white"/>
                </a:solidFill>
              </a:rPr>
              <a:t>Basic Education and Literacy</a:t>
            </a:r>
          </a:p>
          <a:p>
            <a:pPr eaLnBrk="1" fontAlgn="base" hangingPunct="1">
              <a:spcBef>
                <a:spcPct val="0"/>
              </a:spcBef>
              <a:spcAft>
                <a:spcPts val="2900"/>
              </a:spcAft>
            </a:pPr>
            <a:r>
              <a:rPr lang="en-US" altLang="en-US" sz="2900" dirty="0">
                <a:solidFill>
                  <a:prstClr val="white"/>
                </a:solidFill>
              </a:rPr>
              <a:t>Community Economic Development*</a:t>
            </a:r>
          </a:p>
          <a:p>
            <a:pPr eaLnBrk="1" fontAlgn="base" hangingPunct="1">
              <a:spcBef>
                <a:spcPct val="20000"/>
              </a:spcBef>
              <a:spcAft>
                <a:spcPts val="2900"/>
              </a:spcAft>
              <a:buFont typeface="Arial" pitchFamily="34" charset="0"/>
              <a:buChar char="•"/>
            </a:pPr>
            <a:endParaRPr lang="en-US" altLang="en-US" sz="4300" dirty="0">
              <a:solidFill>
                <a:srgbClr val="58585A"/>
              </a:solidFill>
              <a:latin typeface="Calibri" pitchFamily="34" charset="0"/>
            </a:endParaRPr>
          </a:p>
        </p:txBody>
      </p:sp>
      <p:pic>
        <p:nvPicPr>
          <p:cNvPr id="1741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5975" y="1403350"/>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17725" y="2209800"/>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17725" y="3048000"/>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85975" y="3810000"/>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62529" y="4636477"/>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2"/>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62529" y="5486400"/>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001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7" name="Picture 6"/>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a:ext>
            </a:extLst>
          </a:blip>
          <a:srcRect l="7549" t="3043" r="5566" b="17675"/>
          <a:stretch/>
        </p:blipFill>
        <p:spPr bwMode="auto">
          <a:xfrm>
            <a:off x="3276600" y="1600201"/>
            <a:ext cx="5333999" cy="4571999"/>
          </a:xfrm>
          <a:prstGeom prst="rect">
            <a:avLst/>
          </a:prstGeom>
          <a:noFill/>
          <a:ln>
            <a:noFill/>
          </a:ln>
          <a:effectLst/>
          <a:extLst>
            <a:ext uri="{53640926-AAD7-44D8-BBD7-CCE9431645EC}">
              <a14:shadowObscured xmlns:a14="http://schemas.microsoft.com/office/drawing/2010/main"/>
            </a:ext>
          </a:extLst>
        </p:spPr>
      </p:pic>
      <p:sp>
        <p:nvSpPr>
          <p:cNvPr id="2" name="Rectangle 1"/>
          <p:cNvSpPr/>
          <p:nvPr/>
        </p:nvSpPr>
        <p:spPr>
          <a:xfrm>
            <a:off x="1524001" y="446167"/>
            <a:ext cx="8610599" cy="584775"/>
          </a:xfrm>
          <a:prstGeom prst="rect">
            <a:avLst/>
          </a:prstGeom>
        </p:spPr>
        <p:txBody>
          <a:bodyPr wrap="square">
            <a:spAutoFit/>
          </a:bodyPr>
          <a:lstStyle/>
          <a:p>
            <a:pPr lvl="1" fontAlgn="base">
              <a:spcBef>
                <a:spcPct val="0"/>
              </a:spcBef>
              <a:spcAft>
                <a:spcPct val="0"/>
              </a:spcAft>
            </a:pPr>
            <a:r>
              <a:rPr lang="en-US" sz="3200" dirty="0">
                <a:solidFill>
                  <a:srgbClr val="000000"/>
                </a:solidFill>
                <a:latin typeface="Arial" pitchFamily="34" charset="0"/>
                <a:ea typeface="ヒラギノ角ゴ Pro W3" pitchFamily="-84" charset="-128"/>
              </a:rPr>
              <a:t>5. TRF is financially efficient …..</a:t>
            </a:r>
          </a:p>
        </p:txBody>
      </p:sp>
    </p:spTree>
    <p:extLst>
      <p:ext uri="{BB962C8B-B14F-4D97-AF65-F5344CB8AC3E}">
        <p14:creationId xmlns:p14="http://schemas.microsoft.com/office/powerpoint/2010/main" val="1915722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228601"/>
            <a:ext cx="7620000" cy="584775"/>
          </a:xfrm>
          <a:prstGeom prst="rect">
            <a:avLst/>
          </a:prstGeom>
          <a:noFill/>
        </p:spPr>
        <p:txBody>
          <a:bodyPr wrap="square" rtlCol="0">
            <a:spAutoFit/>
          </a:bodyPr>
          <a:lstStyle/>
          <a:p>
            <a:pPr fontAlgn="base">
              <a:spcBef>
                <a:spcPct val="0"/>
              </a:spcBef>
              <a:spcAft>
                <a:spcPct val="0"/>
              </a:spcAft>
            </a:pPr>
            <a:r>
              <a:rPr lang="en-AU" sz="2400" dirty="0">
                <a:solidFill>
                  <a:srgbClr val="FFFF00"/>
                </a:solidFill>
                <a:latin typeface="Arial" pitchFamily="34" charset="0"/>
                <a:ea typeface="ヒラギノ角ゴ Pro W3" pitchFamily="-84" charset="-128"/>
              </a:rPr>
              <a:t>…… </a:t>
            </a:r>
            <a:r>
              <a:rPr lang="en-AU" sz="3200" dirty="0">
                <a:solidFill>
                  <a:srgbClr val="FFFF00"/>
                </a:solidFill>
                <a:latin typeface="Arial" pitchFamily="34" charset="0"/>
                <a:ea typeface="ヒラギノ角ゴ Pro W3" pitchFamily="-84" charset="-128"/>
              </a:rPr>
              <a:t> transparent and accountable</a:t>
            </a:r>
          </a:p>
        </p:txBody>
      </p:sp>
      <p:pic>
        <p:nvPicPr>
          <p:cNvPr id="5" name="Picture 4">
            <a:extLst>
              <a:ext uri="{FF2B5EF4-FFF2-40B4-BE49-F238E27FC236}">
                <a16:creationId xmlns:a16="http://schemas.microsoft.com/office/drawing/2014/main" id="{5E840266-7042-48E2-8BA5-429973AFAD1E}"/>
              </a:ext>
            </a:extLst>
          </p:cNvPr>
          <p:cNvPicPr>
            <a:picLocks noChangeAspect="1"/>
          </p:cNvPicPr>
          <p:nvPr/>
        </p:nvPicPr>
        <p:blipFill>
          <a:blip r:embed="rId3"/>
          <a:stretch>
            <a:fillRect/>
          </a:stretch>
        </p:blipFill>
        <p:spPr>
          <a:xfrm>
            <a:off x="3124200" y="914400"/>
            <a:ext cx="5791200" cy="5791200"/>
          </a:xfrm>
          <a:prstGeom prst="rect">
            <a:avLst/>
          </a:prstGeom>
        </p:spPr>
      </p:pic>
    </p:spTree>
    <p:extLst>
      <p:ext uri="{BB962C8B-B14F-4D97-AF65-F5344CB8AC3E}">
        <p14:creationId xmlns:p14="http://schemas.microsoft.com/office/powerpoint/2010/main" val="30261921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17769523" flipH="1">
            <a:off x="4765563" y="1145884"/>
            <a:ext cx="374306" cy="5506016"/>
          </a:xfrm>
          <a:prstGeom prst="triangl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latin typeface="Calibri"/>
            </a:endParaRPr>
          </a:p>
        </p:txBody>
      </p:sp>
      <p:sp>
        <p:nvSpPr>
          <p:cNvPr id="8" name="Isosceles Triangle 7"/>
          <p:cNvSpPr/>
          <p:nvPr/>
        </p:nvSpPr>
        <p:spPr>
          <a:xfrm rot="17414853" flipH="1">
            <a:off x="6971070" y="-34951"/>
            <a:ext cx="298146" cy="5728746"/>
          </a:xfrm>
          <a:prstGeom prst="triangl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350">
              <a:solidFill>
                <a:prstClr val="white"/>
              </a:solidFill>
              <a:latin typeface="Calibri"/>
            </a:endParaRPr>
          </a:p>
        </p:txBody>
      </p:sp>
      <p:sp>
        <p:nvSpPr>
          <p:cNvPr id="9" name="Rectangle 8"/>
          <p:cNvSpPr/>
          <p:nvPr/>
        </p:nvSpPr>
        <p:spPr>
          <a:xfrm>
            <a:off x="1613455" y="2869746"/>
            <a:ext cx="819455" cy="461665"/>
          </a:xfrm>
          <a:prstGeom prst="rect">
            <a:avLst/>
          </a:prstGeom>
        </p:spPr>
        <p:txBody>
          <a:bodyPr wrap="none">
            <a:spAutoFit/>
          </a:bodyPr>
          <a:lstStyle/>
          <a:p>
            <a:pPr fontAlgn="base">
              <a:spcBef>
                <a:spcPct val="0"/>
              </a:spcBef>
              <a:spcAft>
                <a:spcPct val="0"/>
              </a:spcAft>
            </a:pPr>
            <a:r>
              <a:rPr lang="en-US" sz="2400" b="1" dirty="0">
                <a:solidFill>
                  <a:srgbClr val="FFFF00"/>
                </a:solidFill>
                <a:latin typeface="Arial Narrow" panose="020B0606020202030204" pitchFamily="34" charset="0"/>
                <a:ea typeface="ヒラギノ角ゴ Pro W3" pitchFamily="-84" charset="-128"/>
              </a:rPr>
              <a:t>1988</a:t>
            </a:r>
            <a:r>
              <a:rPr lang="en-US" sz="2400" dirty="0">
                <a:solidFill>
                  <a:srgbClr val="958D85"/>
                </a:solidFill>
                <a:latin typeface="Arial Narrow" panose="020B0606020202030204" pitchFamily="34" charset="0"/>
                <a:ea typeface="ヒラギノ角ゴ Pro W3" pitchFamily="-84" charset="-128"/>
              </a:rPr>
              <a:t> </a:t>
            </a:r>
            <a:endParaRPr lang="en-US" sz="2400" dirty="0">
              <a:solidFill>
                <a:srgbClr val="958D85"/>
              </a:solidFill>
              <a:latin typeface="Arial" pitchFamily="34" charset="0"/>
              <a:ea typeface="ヒラギノ角ゴ Pro W3" pitchFamily="-84" charset="-128"/>
            </a:endParaRPr>
          </a:p>
        </p:txBody>
      </p:sp>
      <p:sp>
        <p:nvSpPr>
          <p:cNvPr id="10" name="Rectangle 9"/>
          <p:cNvSpPr/>
          <p:nvPr/>
        </p:nvSpPr>
        <p:spPr>
          <a:xfrm>
            <a:off x="7643384" y="5364354"/>
            <a:ext cx="819455" cy="461665"/>
          </a:xfrm>
          <a:prstGeom prst="rect">
            <a:avLst/>
          </a:prstGeom>
        </p:spPr>
        <p:txBody>
          <a:bodyPr wrap="none">
            <a:spAutoFit/>
          </a:bodyPr>
          <a:lstStyle/>
          <a:p>
            <a:pPr fontAlgn="base">
              <a:spcBef>
                <a:spcPct val="0"/>
              </a:spcBef>
              <a:spcAft>
                <a:spcPct val="0"/>
              </a:spcAft>
            </a:pPr>
            <a:r>
              <a:rPr lang="en-US" sz="2400" b="1" dirty="0">
                <a:solidFill>
                  <a:srgbClr val="FFFF00"/>
                </a:solidFill>
                <a:latin typeface="Arial Narrow" panose="020B0606020202030204" pitchFamily="34" charset="0"/>
                <a:ea typeface="ヒラギノ角ゴ Pro W3" pitchFamily="-84" charset="-128"/>
              </a:rPr>
              <a:t>2019</a:t>
            </a:r>
            <a:r>
              <a:rPr lang="en-US" sz="2400" dirty="0">
                <a:solidFill>
                  <a:srgbClr val="958D85"/>
                </a:solidFill>
                <a:latin typeface="Arial Narrow" panose="020B0606020202030204" pitchFamily="34" charset="0"/>
                <a:ea typeface="ヒラギノ角ゴ Pro W3" pitchFamily="-84" charset="-128"/>
              </a:rPr>
              <a:t> </a:t>
            </a:r>
            <a:endParaRPr lang="en-US" sz="2400" dirty="0">
              <a:solidFill>
                <a:srgbClr val="958D85"/>
              </a:solidFill>
              <a:latin typeface="Arial" pitchFamily="34" charset="0"/>
              <a:ea typeface="ヒラギノ角ゴ Pro W3" pitchFamily="-84" charset="-128"/>
            </a:endParaRPr>
          </a:p>
        </p:txBody>
      </p:sp>
      <p:grpSp>
        <p:nvGrpSpPr>
          <p:cNvPr id="11" name="Group 10"/>
          <p:cNvGrpSpPr/>
          <p:nvPr/>
        </p:nvGrpSpPr>
        <p:grpSpPr>
          <a:xfrm>
            <a:off x="6316462" y="3077626"/>
            <a:ext cx="4287462" cy="2465701"/>
            <a:chOff x="3427384" y="3508319"/>
            <a:chExt cx="5489994" cy="2848161"/>
          </a:xfrm>
        </p:grpSpPr>
        <p:sp>
          <p:nvSpPr>
            <p:cNvPr id="12" name="Freeform 378"/>
            <p:cNvSpPr>
              <a:spLocks/>
            </p:cNvSpPr>
            <p:nvPr/>
          </p:nvSpPr>
          <p:spPr bwMode="auto">
            <a:xfrm>
              <a:off x="3427384" y="3854687"/>
              <a:ext cx="17897" cy="13237"/>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17" y="16"/>
                  </a:lnTo>
                  <a:lnTo>
                    <a:pt x="0" y="16"/>
                  </a:lnTo>
                  <a:lnTo>
                    <a:pt x="17"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3" name="Freeform 379"/>
            <p:cNvSpPr>
              <a:spLocks/>
            </p:cNvSpPr>
            <p:nvPr/>
          </p:nvSpPr>
          <p:spPr bwMode="auto">
            <a:xfrm>
              <a:off x="3856919" y="3969408"/>
              <a:ext cx="29083" cy="39711"/>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0" y="15"/>
                  </a:moveTo>
                  <a:lnTo>
                    <a:pt x="15" y="46"/>
                  </a:lnTo>
                  <a:lnTo>
                    <a:pt x="30" y="46"/>
                  </a:lnTo>
                  <a:lnTo>
                    <a:pt x="30"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4" name="Freeform 380"/>
            <p:cNvSpPr>
              <a:spLocks/>
            </p:cNvSpPr>
            <p:nvPr/>
          </p:nvSpPr>
          <p:spPr bwMode="auto">
            <a:xfrm>
              <a:off x="3856919" y="4035593"/>
              <a:ext cx="17897" cy="26474"/>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16" y="0"/>
                  </a:moveTo>
                  <a:lnTo>
                    <a:pt x="0" y="16"/>
                  </a:lnTo>
                  <a:lnTo>
                    <a:pt x="16" y="31"/>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5" name="Freeform 381"/>
            <p:cNvSpPr>
              <a:spLocks/>
            </p:cNvSpPr>
            <p:nvPr/>
          </p:nvSpPr>
          <p:spPr bwMode="auto">
            <a:xfrm>
              <a:off x="3856919" y="4070892"/>
              <a:ext cx="17897" cy="28680"/>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0"/>
                  </a:lnTo>
                  <a:lnTo>
                    <a:pt x="16"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6" name="Freeform 382"/>
            <p:cNvSpPr>
              <a:spLocks/>
            </p:cNvSpPr>
            <p:nvPr/>
          </p:nvSpPr>
          <p:spPr bwMode="auto">
            <a:xfrm>
              <a:off x="4704803" y="5429890"/>
              <a:ext cx="212530" cy="236060"/>
            </a:xfrm>
            <a:custGeom>
              <a:avLst/>
              <a:gdLst>
                <a:gd name="T0" fmla="*/ 0 w 224"/>
                <a:gd name="T1" fmla="*/ 0 h 279"/>
                <a:gd name="T2" fmla="*/ 0 w 224"/>
                <a:gd name="T3" fmla="*/ 0 h 279"/>
                <a:gd name="T4" fmla="*/ 0 w 224"/>
                <a:gd name="T5" fmla="*/ 0 h 279"/>
                <a:gd name="T6" fmla="*/ 0 w 224"/>
                <a:gd name="T7" fmla="*/ 0 h 279"/>
                <a:gd name="T8" fmla="*/ 0 w 224"/>
                <a:gd name="T9" fmla="*/ 0 h 279"/>
                <a:gd name="T10" fmla="*/ 0 w 224"/>
                <a:gd name="T11" fmla="*/ 0 h 279"/>
                <a:gd name="T12" fmla="*/ 0 w 224"/>
                <a:gd name="T13" fmla="*/ 0 h 279"/>
                <a:gd name="T14" fmla="*/ 0 w 224"/>
                <a:gd name="T15" fmla="*/ 0 h 279"/>
                <a:gd name="T16" fmla="*/ 0 w 224"/>
                <a:gd name="T17" fmla="*/ 0 h 279"/>
                <a:gd name="T18" fmla="*/ 0 w 224"/>
                <a:gd name="T19" fmla="*/ 0 h 279"/>
                <a:gd name="T20" fmla="*/ 0 w 224"/>
                <a:gd name="T21" fmla="*/ 0 h 279"/>
                <a:gd name="T22" fmla="*/ 0 w 224"/>
                <a:gd name="T23" fmla="*/ 0 h 279"/>
                <a:gd name="T24" fmla="*/ 0 w 224"/>
                <a:gd name="T25" fmla="*/ 0 h 279"/>
                <a:gd name="T26" fmla="*/ 0 w 224"/>
                <a:gd name="T27" fmla="*/ 0 h 279"/>
                <a:gd name="T28" fmla="*/ 0 w 224"/>
                <a:gd name="T29" fmla="*/ 0 h 279"/>
                <a:gd name="T30" fmla="*/ 0 w 224"/>
                <a:gd name="T31" fmla="*/ 0 h 279"/>
                <a:gd name="T32" fmla="*/ 0 w 224"/>
                <a:gd name="T33" fmla="*/ 0 h 279"/>
                <a:gd name="T34" fmla="*/ 0 w 224"/>
                <a:gd name="T35" fmla="*/ 0 h 279"/>
                <a:gd name="T36" fmla="*/ 0 w 224"/>
                <a:gd name="T37" fmla="*/ 0 h 279"/>
                <a:gd name="T38" fmla="*/ 0 w 224"/>
                <a:gd name="T39" fmla="*/ 0 h 279"/>
                <a:gd name="T40" fmla="*/ 0 w 224"/>
                <a:gd name="T41" fmla="*/ 0 h 279"/>
                <a:gd name="T42" fmla="*/ 0 w 224"/>
                <a:gd name="T43" fmla="*/ 0 h 279"/>
                <a:gd name="T44" fmla="*/ 0 w 224"/>
                <a:gd name="T45" fmla="*/ 0 h 279"/>
                <a:gd name="T46" fmla="*/ 0 w 224"/>
                <a:gd name="T47" fmla="*/ 0 h 279"/>
                <a:gd name="T48" fmla="*/ 0 w 224"/>
                <a:gd name="T49" fmla="*/ 0 h 279"/>
                <a:gd name="T50" fmla="*/ 0 w 224"/>
                <a:gd name="T51" fmla="*/ 0 h 279"/>
                <a:gd name="T52" fmla="*/ 0 w 224"/>
                <a:gd name="T53" fmla="*/ 0 h 279"/>
                <a:gd name="T54" fmla="*/ 0 w 224"/>
                <a:gd name="T55" fmla="*/ 0 h 279"/>
                <a:gd name="T56" fmla="*/ 0 w 224"/>
                <a:gd name="T57" fmla="*/ 0 h 279"/>
                <a:gd name="T58" fmla="*/ 0 w 224"/>
                <a:gd name="T59" fmla="*/ 0 h 279"/>
                <a:gd name="T60" fmla="*/ 0 w 224"/>
                <a:gd name="T61" fmla="*/ 0 h 279"/>
                <a:gd name="T62" fmla="*/ 0 w 224"/>
                <a:gd name="T63" fmla="*/ 0 h 279"/>
                <a:gd name="T64" fmla="*/ 0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7" name="Freeform 383"/>
            <p:cNvSpPr>
              <a:spLocks/>
            </p:cNvSpPr>
            <p:nvPr/>
          </p:nvSpPr>
          <p:spPr bwMode="auto">
            <a:xfrm>
              <a:off x="4490036" y="5264428"/>
              <a:ext cx="241614" cy="308863"/>
            </a:xfrm>
            <a:custGeom>
              <a:avLst/>
              <a:gdLst>
                <a:gd name="T0" fmla="*/ 0 w 253"/>
                <a:gd name="T1" fmla="*/ 0 h 370"/>
                <a:gd name="T2" fmla="*/ 0 w 253"/>
                <a:gd name="T3" fmla="*/ 0 h 370"/>
                <a:gd name="T4" fmla="*/ 0 w 253"/>
                <a:gd name="T5" fmla="*/ 0 h 370"/>
                <a:gd name="T6" fmla="*/ 0 w 253"/>
                <a:gd name="T7" fmla="*/ 0 h 370"/>
                <a:gd name="T8" fmla="*/ 0 w 253"/>
                <a:gd name="T9" fmla="*/ 0 h 370"/>
                <a:gd name="T10" fmla="*/ 0 w 253"/>
                <a:gd name="T11" fmla="*/ 0 h 370"/>
                <a:gd name="T12" fmla="*/ 0 w 253"/>
                <a:gd name="T13" fmla="*/ 0 h 370"/>
                <a:gd name="T14" fmla="*/ 0 w 253"/>
                <a:gd name="T15" fmla="*/ 0 h 370"/>
                <a:gd name="T16" fmla="*/ 0 w 253"/>
                <a:gd name="T17" fmla="*/ 0 h 370"/>
                <a:gd name="T18" fmla="*/ 0 w 253"/>
                <a:gd name="T19" fmla="*/ 0 h 370"/>
                <a:gd name="T20" fmla="*/ 0 w 253"/>
                <a:gd name="T21" fmla="*/ 0 h 370"/>
                <a:gd name="T22" fmla="*/ 0 w 253"/>
                <a:gd name="T23" fmla="*/ 0 h 370"/>
                <a:gd name="T24" fmla="*/ 0 w 253"/>
                <a:gd name="T25" fmla="*/ 0 h 370"/>
                <a:gd name="T26" fmla="*/ 0 w 253"/>
                <a:gd name="T27" fmla="*/ 0 h 370"/>
                <a:gd name="T28" fmla="*/ 0 w 253"/>
                <a:gd name="T29" fmla="*/ 0 h 370"/>
                <a:gd name="T30" fmla="*/ 0 w 253"/>
                <a:gd name="T31" fmla="*/ 0 h 370"/>
                <a:gd name="T32" fmla="*/ 0 w 253"/>
                <a:gd name="T33" fmla="*/ 0 h 370"/>
                <a:gd name="T34" fmla="*/ 0 w 253"/>
                <a:gd name="T35" fmla="*/ 0 h 370"/>
                <a:gd name="T36" fmla="*/ 0 w 253"/>
                <a:gd name="T37" fmla="*/ 0 h 370"/>
                <a:gd name="T38" fmla="*/ 0 w 253"/>
                <a:gd name="T39" fmla="*/ 0 h 370"/>
                <a:gd name="T40" fmla="*/ 0 w 253"/>
                <a:gd name="T41" fmla="*/ 0 h 370"/>
                <a:gd name="T42" fmla="*/ 0 w 253"/>
                <a:gd name="T43" fmla="*/ 0 h 370"/>
                <a:gd name="T44" fmla="*/ 0 w 253"/>
                <a:gd name="T45" fmla="*/ 0 h 370"/>
                <a:gd name="T46" fmla="*/ 0 w 253"/>
                <a:gd name="T47" fmla="*/ 0 h 370"/>
                <a:gd name="T48" fmla="*/ 0 w 253"/>
                <a:gd name="T49" fmla="*/ 0 h 370"/>
                <a:gd name="T50" fmla="*/ 0 w 253"/>
                <a:gd name="T51" fmla="*/ 0 h 370"/>
                <a:gd name="T52" fmla="*/ 0 w 253"/>
                <a:gd name="T53" fmla="*/ 0 h 370"/>
                <a:gd name="T54" fmla="*/ 0 w 253"/>
                <a:gd name="T55" fmla="*/ 0 h 370"/>
                <a:gd name="T56" fmla="*/ 0 w 253"/>
                <a:gd name="T57" fmla="*/ 0 h 370"/>
                <a:gd name="T58" fmla="*/ 0 w 253"/>
                <a:gd name="T59" fmla="*/ 0 h 370"/>
                <a:gd name="T60" fmla="*/ 0 w 253"/>
                <a:gd name="T61" fmla="*/ 0 h 370"/>
                <a:gd name="T62" fmla="*/ 0 w 253"/>
                <a:gd name="T63" fmla="*/ 0 h 370"/>
                <a:gd name="T64" fmla="*/ 0 w 253"/>
                <a:gd name="T65" fmla="*/ 0 h 370"/>
                <a:gd name="T66" fmla="*/ 0 w 253"/>
                <a:gd name="T67" fmla="*/ 0 h 370"/>
                <a:gd name="T68" fmla="*/ 0 w 253"/>
                <a:gd name="T69" fmla="*/ 0 h 370"/>
                <a:gd name="T70" fmla="*/ 0 w 253"/>
                <a:gd name="T71" fmla="*/ 0 h 370"/>
                <a:gd name="T72" fmla="*/ 0 w 253"/>
                <a:gd name="T73" fmla="*/ 0 h 370"/>
                <a:gd name="T74" fmla="*/ 0 w 253"/>
                <a:gd name="T75" fmla="*/ 0 h 370"/>
                <a:gd name="T76" fmla="*/ 0 w 253"/>
                <a:gd name="T77" fmla="*/ 0 h 370"/>
                <a:gd name="T78" fmla="*/ 0 w 253"/>
                <a:gd name="T79" fmla="*/ 0 h 370"/>
                <a:gd name="T80" fmla="*/ 0 w 253"/>
                <a:gd name="T81" fmla="*/ 0 h 370"/>
                <a:gd name="T82" fmla="*/ 0 w 253"/>
                <a:gd name="T83" fmla="*/ 0 h 370"/>
                <a:gd name="T84" fmla="*/ 0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8" name="Freeform 384"/>
            <p:cNvSpPr>
              <a:spLocks/>
            </p:cNvSpPr>
            <p:nvPr/>
          </p:nvSpPr>
          <p:spPr bwMode="auto">
            <a:xfrm>
              <a:off x="4501222" y="5240160"/>
              <a:ext cx="116332" cy="101484"/>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9" name="Freeform 385"/>
            <p:cNvSpPr>
              <a:spLocks/>
            </p:cNvSpPr>
            <p:nvPr/>
          </p:nvSpPr>
          <p:spPr bwMode="auto">
            <a:xfrm>
              <a:off x="3886001" y="4265034"/>
              <a:ext cx="946319" cy="540511"/>
            </a:xfrm>
            <a:custGeom>
              <a:avLst/>
              <a:gdLst>
                <a:gd name="T0" fmla="*/ 0 w 985"/>
                <a:gd name="T1" fmla="*/ 0 h 647"/>
                <a:gd name="T2" fmla="*/ 0 w 985"/>
                <a:gd name="T3" fmla="*/ 0 h 647"/>
                <a:gd name="T4" fmla="*/ 0 w 985"/>
                <a:gd name="T5" fmla="*/ 0 h 647"/>
                <a:gd name="T6" fmla="*/ 0 w 985"/>
                <a:gd name="T7" fmla="*/ 0 h 647"/>
                <a:gd name="T8" fmla="*/ 0 w 985"/>
                <a:gd name="T9" fmla="*/ 0 h 647"/>
                <a:gd name="T10" fmla="*/ 0 w 985"/>
                <a:gd name="T11" fmla="*/ 0 h 647"/>
                <a:gd name="T12" fmla="*/ 0 w 985"/>
                <a:gd name="T13" fmla="*/ 0 h 647"/>
                <a:gd name="T14" fmla="*/ 0 w 985"/>
                <a:gd name="T15" fmla="*/ 0 h 647"/>
                <a:gd name="T16" fmla="*/ 0 w 985"/>
                <a:gd name="T17" fmla="*/ 0 h 647"/>
                <a:gd name="T18" fmla="*/ 0 w 985"/>
                <a:gd name="T19" fmla="*/ 0 h 647"/>
                <a:gd name="T20" fmla="*/ 0 w 985"/>
                <a:gd name="T21" fmla="*/ 0 h 647"/>
                <a:gd name="T22" fmla="*/ 0 w 985"/>
                <a:gd name="T23" fmla="*/ 0 h 647"/>
                <a:gd name="T24" fmla="*/ 0 w 985"/>
                <a:gd name="T25" fmla="*/ 0 h 647"/>
                <a:gd name="T26" fmla="*/ 0 w 985"/>
                <a:gd name="T27" fmla="*/ 0 h 647"/>
                <a:gd name="T28" fmla="*/ 0 w 985"/>
                <a:gd name="T29" fmla="*/ 0 h 647"/>
                <a:gd name="T30" fmla="*/ 0 w 985"/>
                <a:gd name="T31" fmla="*/ 0 h 647"/>
                <a:gd name="T32" fmla="*/ 0 w 985"/>
                <a:gd name="T33" fmla="*/ 0 h 647"/>
                <a:gd name="T34" fmla="*/ 0 w 985"/>
                <a:gd name="T35" fmla="*/ 0 h 647"/>
                <a:gd name="T36" fmla="*/ 0 w 985"/>
                <a:gd name="T37" fmla="*/ 0 h 647"/>
                <a:gd name="T38" fmla="*/ 0 w 985"/>
                <a:gd name="T39" fmla="*/ 0 h 647"/>
                <a:gd name="T40" fmla="*/ 0 w 985"/>
                <a:gd name="T41" fmla="*/ 0 h 647"/>
                <a:gd name="T42" fmla="*/ 0 w 985"/>
                <a:gd name="T43" fmla="*/ 0 h 647"/>
                <a:gd name="T44" fmla="*/ 0 w 985"/>
                <a:gd name="T45" fmla="*/ 0 h 647"/>
                <a:gd name="T46" fmla="*/ 0 w 985"/>
                <a:gd name="T47" fmla="*/ 0 h 647"/>
                <a:gd name="T48" fmla="*/ 0 w 985"/>
                <a:gd name="T49" fmla="*/ 0 h 647"/>
                <a:gd name="T50" fmla="*/ 0 w 985"/>
                <a:gd name="T51" fmla="*/ 0 h 647"/>
                <a:gd name="T52" fmla="*/ 0 w 985"/>
                <a:gd name="T53" fmla="*/ 0 h 647"/>
                <a:gd name="T54" fmla="*/ 0 w 985"/>
                <a:gd name="T55" fmla="*/ 0 h 647"/>
                <a:gd name="T56" fmla="*/ 0 w 985"/>
                <a:gd name="T57" fmla="*/ 0 h 647"/>
                <a:gd name="T58" fmla="*/ 0 w 985"/>
                <a:gd name="T59" fmla="*/ 0 h 647"/>
                <a:gd name="T60" fmla="*/ 0 w 985"/>
                <a:gd name="T61" fmla="*/ 0 h 647"/>
                <a:gd name="T62" fmla="*/ 0 w 985"/>
                <a:gd name="T63" fmla="*/ 0 h 647"/>
                <a:gd name="T64" fmla="*/ 0 w 985"/>
                <a:gd name="T65" fmla="*/ 0 h 647"/>
                <a:gd name="T66" fmla="*/ 0 w 985"/>
                <a:gd name="T67" fmla="*/ 0 h 647"/>
                <a:gd name="T68" fmla="*/ 0 w 985"/>
                <a:gd name="T69" fmla="*/ 0 h 647"/>
                <a:gd name="T70" fmla="*/ 0 w 985"/>
                <a:gd name="T71" fmla="*/ 0 h 647"/>
                <a:gd name="T72" fmla="*/ 0 w 985"/>
                <a:gd name="T73" fmla="*/ 0 h 647"/>
                <a:gd name="T74" fmla="*/ 0 w 985"/>
                <a:gd name="T75" fmla="*/ 0 h 647"/>
                <a:gd name="T76" fmla="*/ 0 w 985"/>
                <a:gd name="T77" fmla="*/ 0 h 647"/>
                <a:gd name="T78" fmla="*/ 0 w 985"/>
                <a:gd name="T79" fmla="*/ 0 h 647"/>
                <a:gd name="T80" fmla="*/ 0 w 985"/>
                <a:gd name="T81" fmla="*/ 0 h 647"/>
                <a:gd name="T82" fmla="*/ 0 w 985"/>
                <a:gd name="T83" fmla="*/ 0 h 647"/>
                <a:gd name="T84" fmla="*/ 0 w 985"/>
                <a:gd name="T85" fmla="*/ 0 h 647"/>
                <a:gd name="T86" fmla="*/ 0 w 985"/>
                <a:gd name="T87" fmla="*/ 0 h 647"/>
                <a:gd name="T88" fmla="*/ 0 w 985"/>
                <a:gd name="T89" fmla="*/ 0 h 647"/>
                <a:gd name="T90" fmla="*/ 0 w 985"/>
                <a:gd name="T91" fmla="*/ 0 h 647"/>
                <a:gd name="T92" fmla="*/ 0 w 985"/>
                <a:gd name="T93" fmla="*/ 0 h 647"/>
                <a:gd name="T94" fmla="*/ 0 w 985"/>
                <a:gd name="T95" fmla="*/ 0 h 647"/>
                <a:gd name="T96" fmla="*/ 0 w 985"/>
                <a:gd name="T97" fmla="*/ 0 h 647"/>
                <a:gd name="T98" fmla="*/ 0 w 985"/>
                <a:gd name="T99" fmla="*/ 0 h 647"/>
                <a:gd name="T100" fmla="*/ 0 w 985"/>
                <a:gd name="T101" fmla="*/ 0 h 647"/>
                <a:gd name="T102" fmla="*/ 0 w 985"/>
                <a:gd name="T103" fmla="*/ 0 h 647"/>
                <a:gd name="T104" fmla="*/ 0 w 985"/>
                <a:gd name="T105" fmla="*/ 0 h 647"/>
                <a:gd name="T106" fmla="*/ 0 w 985"/>
                <a:gd name="T107" fmla="*/ 0 h 647"/>
                <a:gd name="T108" fmla="*/ 0 w 985"/>
                <a:gd name="T109" fmla="*/ 0 h 647"/>
                <a:gd name="T110" fmla="*/ 0 w 985"/>
                <a:gd name="T111" fmla="*/ 0 h 647"/>
                <a:gd name="T112" fmla="*/ 0 w 985"/>
                <a:gd name="T113" fmla="*/ 0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0" name="Freeform 386"/>
            <p:cNvSpPr>
              <a:spLocks/>
            </p:cNvSpPr>
            <p:nvPr/>
          </p:nvSpPr>
          <p:spPr bwMode="auto">
            <a:xfrm>
              <a:off x="3483313" y="3585535"/>
              <a:ext cx="604034" cy="500800"/>
            </a:xfrm>
            <a:custGeom>
              <a:avLst/>
              <a:gdLst>
                <a:gd name="T0" fmla="*/ 0 w 627"/>
                <a:gd name="T1" fmla="*/ 0 h 600"/>
                <a:gd name="T2" fmla="*/ 0 w 627"/>
                <a:gd name="T3" fmla="*/ 0 h 600"/>
                <a:gd name="T4" fmla="*/ 0 w 627"/>
                <a:gd name="T5" fmla="*/ 0 h 600"/>
                <a:gd name="T6" fmla="*/ 0 w 627"/>
                <a:gd name="T7" fmla="*/ 0 h 600"/>
                <a:gd name="T8" fmla="*/ 0 w 627"/>
                <a:gd name="T9" fmla="*/ 0 h 600"/>
                <a:gd name="T10" fmla="*/ 0 w 627"/>
                <a:gd name="T11" fmla="*/ 0 h 600"/>
                <a:gd name="T12" fmla="*/ 0 w 627"/>
                <a:gd name="T13" fmla="*/ 0 h 600"/>
                <a:gd name="T14" fmla="*/ 0 w 627"/>
                <a:gd name="T15" fmla="*/ 0 h 600"/>
                <a:gd name="T16" fmla="*/ 0 w 627"/>
                <a:gd name="T17" fmla="*/ 0 h 600"/>
                <a:gd name="T18" fmla="*/ 0 w 627"/>
                <a:gd name="T19" fmla="*/ 0 h 600"/>
                <a:gd name="T20" fmla="*/ 0 w 627"/>
                <a:gd name="T21" fmla="*/ 0 h 600"/>
                <a:gd name="T22" fmla="*/ 0 w 627"/>
                <a:gd name="T23" fmla="*/ 0 h 600"/>
                <a:gd name="T24" fmla="*/ 0 w 627"/>
                <a:gd name="T25" fmla="*/ 0 h 600"/>
                <a:gd name="T26" fmla="*/ 0 w 627"/>
                <a:gd name="T27" fmla="*/ 0 h 600"/>
                <a:gd name="T28" fmla="*/ 0 w 627"/>
                <a:gd name="T29" fmla="*/ 0 h 600"/>
                <a:gd name="T30" fmla="*/ 0 w 627"/>
                <a:gd name="T31" fmla="*/ 0 h 600"/>
                <a:gd name="T32" fmla="*/ 0 w 627"/>
                <a:gd name="T33" fmla="*/ 0 h 600"/>
                <a:gd name="T34" fmla="*/ 0 w 627"/>
                <a:gd name="T35" fmla="*/ 0 h 600"/>
                <a:gd name="T36" fmla="*/ 0 w 627"/>
                <a:gd name="T37" fmla="*/ 0 h 600"/>
                <a:gd name="T38" fmla="*/ 0 w 627"/>
                <a:gd name="T39" fmla="*/ 0 h 600"/>
                <a:gd name="T40" fmla="*/ 0 w 627"/>
                <a:gd name="T41" fmla="*/ 0 h 600"/>
                <a:gd name="T42" fmla="*/ 0 w 627"/>
                <a:gd name="T43" fmla="*/ 0 h 600"/>
                <a:gd name="T44" fmla="*/ 0 w 627"/>
                <a:gd name="T45" fmla="*/ 0 h 600"/>
                <a:gd name="T46" fmla="*/ 0 w 627"/>
                <a:gd name="T47" fmla="*/ 0 h 600"/>
                <a:gd name="T48" fmla="*/ 0 w 627"/>
                <a:gd name="T49" fmla="*/ 0 h 600"/>
                <a:gd name="T50" fmla="*/ 0 w 627"/>
                <a:gd name="T51" fmla="*/ 0 h 600"/>
                <a:gd name="T52" fmla="*/ 0 w 627"/>
                <a:gd name="T53" fmla="*/ 0 h 600"/>
                <a:gd name="T54" fmla="*/ 0 w 627"/>
                <a:gd name="T55" fmla="*/ 0 h 600"/>
                <a:gd name="T56" fmla="*/ 0 w 627"/>
                <a:gd name="T57" fmla="*/ 0 h 600"/>
                <a:gd name="T58" fmla="*/ 0 w 627"/>
                <a:gd name="T59" fmla="*/ 0 h 600"/>
                <a:gd name="T60" fmla="*/ 0 w 627"/>
                <a:gd name="T61" fmla="*/ 0 h 600"/>
                <a:gd name="T62" fmla="*/ 0 w 627"/>
                <a:gd name="T63" fmla="*/ 0 h 600"/>
                <a:gd name="T64" fmla="*/ 0 w 627"/>
                <a:gd name="T65" fmla="*/ 0 h 600"/>
                <a:gd name="T66" fmla="*/ 0 w 627"/>
                <a:gd name="T67" fmla="*/ 0 h 600"/>
                <a:gd name="T68" fmla="*/ 0 w 627"/>
                <a:gd name="T69" fmla="*/ 0 h 600"/>
                <a:gd name="T70" fmla="*/ 0 w 627"/>
                <a:gd name="T71" fmla="*/ 0 h 600"/>
                <a:gd name="T72" fmla="*/ 0 w 627"/>
                <a:gd name="T73" fmla="*/ 0 h 600"/>
                <a:gd name="T74" fmla="*/ 0 w 627"/>
                <a:gd name="T75" fmla="*/ 0 h 600"/>
                <a:gd name="T76" fmla="*/ 0 w 627"/>
                <a:gd name="T77" fmla="*/ 0 h 600"/>
                <a:gd name="T78" fmla="*/ 0 w 627"/>
                <a:gd name="T79" fmla="*/ 0 h 600"/>
                <a:gd name="T80" fmla="*/ 0 w 627"/>
                <a:gd name="T81" fmla="*/ 0 h 600"/>
                <a:gd name="T82" fmla="*/ 0 w 627"/>
                <a:gd name="T83" fmla="*/ 0 h 600"/>
                <a:gd name="T84" fmla="*/ 0 w 627"/>
                <a:gd name="T85" fmla="*/ 0 h 600"/>
                <a:gd name="T86" fmla="*/ 0 w 627"/>
                <a:gd name="T87" fmla="*/ 0 h 600"/>
                <a:gd name="T88" fmla="*/ 0 w 627"/>
                <a:gd name="T89" fmla="*/ 0 h 600"/>
                <a:gd name="T90" fmla="*/ 0 w 627"/>
                <a:gd name="T91" fmla="*/ 0 h 600"/>
                <a:gd name="T92" fmla="*/ 0 w 627"/>
                <a:gd name="T93" fmla="*/ 0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1" name="Freeform 387"/>
            <p:cNvSpPr>
              <a:spLocks/>
            </p:cNvSpPr>
            <p:nvPr/>
          </p:nvSpPr>
          <p:spPr bwMode="auto">
            <a:xfrm>
              <a:off x="4158935" y="3828213"/>
              <a:ext cx="87249" cy="52948"/>
            </a:xfrm>
            <a:custGeom>
              <a:avLst/>
              <a:gdLst>
                <a:gd name="T0" fmla="*/ 0 w 90"/>
                <a:gd name="T1" fmla="*/ 0 h 62"/>
                <a:gd name="T2" fmla="*/ 0 w 90"/>
                <a:gd name="T3" fmla="*/ 0 h 62"/>
                <a:gd name="T4" fmla="*/ 0 w 90"/>
                <a:gd name="T5" fmla="*/ 0 h 62"/>
                <a:gd name="T6" fmla="*/ 0 w 90"/>
                <a:gd name="T7" fmla="*/ 0 h 62"/>
                <a:gd name="T8" fmla="*/ 0 w 90"/>
                <a:gd name="T9" fmla="*/ 0 h 62"/>
                <a:gd name="T10" fmla="*/ 0 w 90"/>
                <a:gd name="T11" fmla="*/ 0 h 62"/>
                <a:gd name="T12" fmla="*/ 0 w 90"/>
                <a:gd name="T13" fmla="*/ 0 h 62"/>
                <a:gd name="T14" fmla="*/ 0 w 90"/>
                <a:gd name="T15" fmla="*/ 0 h 62"/>
                <a:gd name="T16" fmla="*/ 0 w 90"/>
                <a:gd name="T17" fmla="*/ 0 h 62"/>
                <a:gd name="T18" fmla="*/ 0 w 90"/>
                <a:gd name="T19" fmla="*/ 0 h 62"/>
                <a:gd name="T20" fmla="*/ 0 w 90"/>
                <a:gd name="T21" fmla="*/ 0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2" name="Freeform 388"/>
            <p:cNvSpPr>
              <a:spLocks/>
            </p:cNvSpPr>
            <p:nvPr/>
          </p:nvSpPr>
          <p:spPr bwMode="auto">
            <a:xfrm>
              <a:off x="4185782" y="3931903"/>
              <a:ext cx="73827" cy="52948"/>
            </a:xfrm>
            <a:custGeom>
              <a:avLst/>
              <a:gdLst>
                <a:gd name="T0" fmla="*/ 0 w 77"/>
                <a:gd name="T1" fmla="*/ 0 h 63"/>
                <a:gd name="T2" fmla="*/ 0 w 77"/>
                <a:gd name="T3" fmla="*/ 0 h 63"/>
                <a:gd name="T4" fmla="*/ 0 w 77"/>
                <a:gd name="T5" fmla="*/ 0 h 63"/>
                <a:gd name="T6" fmla="*/ 0 w 77"/>
                <a:gd name="T7" fmla="*/ 0 h 63"/>
                <a:gd name="T8" fmla="*/ 0 w 77"/>
                <a:gd name="T9" fmla="*/ 0 h 63"/>
                <a:gd name="T10" fmla="*/ 0 w 77"/>
                <a:gd name="T11" fmla="*/ 0 h 63"/>
                <a:gd name="T12" fmla="*/ 0 w 77"/>
                <a:gd name="T13" fmla="*/ 0 h 63"/>
                <a:gd name="T14" fmla="*/ 0 w 77"/>
                <a:gd name="T15" fmla="*/ 0 h 63"/>
                <a:gd name="T16" fmla="*/ 0 w 77"/>
                <a:gd name="T17" fmla="*/ 0 h 63"/>
                <a:gd name="T18" fmla="*/ 0 w 77"/>
                <a:gd name="T19" fmla="*/ 0 h 63"/>
                <a:gd name="T20" fmla="*/ 0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3" name="Freeform 389"/>
            <p:cNvSpPr>
              <a:spLocks/>
            </p:cNvSpPr>
            <p:nvPr/>
          </p:nvSpPr>
          <p:spPr bwMode="auto">
            <a:xfrm>
              <a:off x="4286454" y="4212086"/>
              <a:ext cx="15660" cy="41917"/>
            </a:xfrm>
            <a:custGeom>
              <a:avLst/>
              <a:gdLst>
                <a:gd name="T0" fmla="*/ 0 w 17"/>
                <a:gd name="T1" fmla="*/ 0 h 47"/>
                <a:gd name="T2" fmla="*/ 0 w 17"/>
                <a:gd name="T3" fmla="*/ 0 h 47"/>
                <a:gd name="T4" fmla="*/ 0 w 17"/>
                <a:gd name="T5" fmla="*/ 0 h 47"/>
                <a:gd name="T6" fmla="*/ 0 w 17"/>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7">
                  <a:moveTo>
                    <a:pt x="0" y="0"/>
                  </a:moveTo>
                  <a:lnTo>
                    <a:pt x="16" y="0"/>
                  </a:lnTo>
                  <a:lnTo>
                    <a:pt x="16" y="4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4" name="Freeform 390"/>
            <p:cNvSpPr>
              <a:spLocks/>
            </p:cNvSpPr>
            <p:nvPr/>
          </p:nvSpPr>
          <p:spPr bwMode="auto">
            <a:xfrm>
              <a:off x="4413972" y="5072491"/>
              <a:ext cx="60404" cy="52948"/>
            </a:xfrm>
            <a:custGeom>
              <a:avLst/>
              <a:gdLst>
                <a:gd name="T0" fmla="*/ 0 w 61"/>
                <a:gd name="T1" fmla="*/ 0 h 62"/>
                <a:gd name="T2" fmla="*/ 0 w 61"/>
                <a:gd name="T3" fmla="*/ 0 h 62"/>
                <a:gd name="T4" fmla="*/ 0 w 61"/>
                <a:gd name="T5" fmla="*/ 0 h 62"/>
                <a:gd name="T6" fmla="*/ 0 w 61"/>
                <a:gd name="T7" fmla="*/ 0 h 62"/>
                <a:gd name="T8" fmla="*/ 0 w 61"/>
                <a:gd name="T9" fmla="*/ 0 h 62"/>
                <a:gd name="T10" fmla="*/ 0 w 61"/>
                <a:gd name="T11" fmla="*/ 0 h 62"/>
                <a:gd name="T12" fmla="*/ 0 w 61"/>
                <a:gd name="T13" fmla="*/ 0 h 62"/>
                <a:gd name="T14" fmla="*/ 0 w 61"/>
                <a:gd name="T15" fmla="*/ 0 h 62"/>
                <a:gd name="T16" fmla="*/ 0 w 61"/>
                <a:gd name="T17" fmla="*/ 0 h 62"/>
                <a:gd name="T18" fmla="*/ 0 w 61"/>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5" name="Freeform 391"/>
            <p:cNvSpPr>
              <a:spLocks/>
            </p:cNvSpPr>
            <p:nvPr/>
          </p:nvSpPr>
          <p:spPr bwMode="auto">
            <a:xfrm>
              <a:off x="4387126" y="5008512"/>
              <a:ext cx="73827" cy="66185"/>
            </a:xfrm>
            <a:custGeom>
              <a:avLst/>
              <a:gdLst>
                <a:gd name="T0" fmla="*/ 0 w 76"/>
                <a:gd name="T1" fmla="*/ 0 h 78"/>
                <a:gd name="T2" fmla="*/ 0 w 76"/>
                <a:gd name="T3" fmla="*/ 0 h 78"/>
                <a:gd name="T4" fmla="*/ 0 w 76"/>
                <a:gd name="T5" fmla="*/ 0 h 78"/>
                <a:gd name="T6" fmla="*/ 0 w 76"/>
                <a:gd name="T7" fmla="*/ 0 h 78"/>
                <a:gd name="T8" fmla="*/ 0 w 76"/>
                <a:gd name="T9" fmla="*/ 0 h 78"/>
                <a:gd name="T10" fmla="*/ 0 w 76"/>
                <a:gd name="T11" fmla="*/ 0 h 78"/>
                <a:gd name="T12" fmla="*/ 0 w 76"/>
                <a:gd name="T13" fmla="*/ 0 h 78"/>
                <a:gd name="T14" fmla="*/ 0 w 76"/>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30" y="77"/>
                  </a:moveTo>
                  <a:lnTo>
                    <a:pt x="45" y="77"/>
                  </a:lnTo>
                  <a:lnTo>
                    <a:pt x="75" y="77"/>
                  </a:lnTo>
                  <a:lnTo>
                    <a:pt x="75" y="0"/>
                  </a:lnTo>
                  <a:lnTo>
                    <a:pt x="30" y="15"/>
                  </a:lnTo>
                  <a:lnTo>
                    <a:pt x="15" y="31"/>
                  </a:lnTo>
                  <a:lnTo>
                    <a:pt x="0" y="31"/>
                  </a:lnTo>
                  <a:lnTo>
                    <a:pt x="30"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6" name="Freeform 392"/>
            <p:cNvSpPr>
              <a:spLocks/>
            </p:cNvSpPr>
            <p:nvPr/>
          </p:nvSpPr>
          <p:spPr bwMode="auto">
            <a:xfrm>
              <a:off x="4358043" y="4982038"/>
              <a:ext cx="102909" cy="52948"/>
            </a:xfrm>
            <a:custGeom>
              <a:avLst/>
              <a:gdLst>
                <a:gd name="T0" fmla="*/ 0 w 106"/>
                <a:gd name="T1" fmla="*/ 0 h 63"/>
                <a:gd name="T2" fmla="*/ 0 w 106"/>
                <a:gd name="T3" fmla="*/ 0 h 63"/>
                <a:gd name="T4" fmla="*/ 0 w 106"/>
                <a:gd name="T5" fmla="*/ 0 h 63"/>
                <a:gd name="T6" fmla="*/ 0 w 106"/>
                <a:gd name="T7" fmla="*/ 0 h 63"/>
                <a:gd name="T8" fmla="*/ 0 w 106"/>
                <a:gd name="T9" fmla="*/ 0 h 63"/>
                <a:gd name="T10" fmla="*/ 0 w 106"/>
                <a:gd name="T11" fmla="*/ 0 h 63"/>
                <a:gd name="T12" fmla="*/ 0 w 106"/>
                <a:gd name="T13" fmla="*/ 0 h 63"/>
                <a:gd name="T14" fmla="*/ 0 w 106"/>
                <a:gd name="T15" fmla="*/ 0 h 63"/>
                <a:gd name="T16" fmla="*/ 0 w 10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7" name="Freeform 393"/>
            <p:cNvSpPr>
              <a:spLocks/>
            </p:cNvSpPr>
            <p:nvPr/>
          </p:nvSpPr>
          <p:spPr bwMode="auto">
            <a:xfrm>
              <a:off x="4344620" y="5008512"/>
              <a:ext cx="42506" cy="26474"/>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31"/>
                  </a:moveTo>
                  <a:lnTo>
                    <a:pt x="45" y="16"/>
                  </a:lnTo>
                  <a:lnTo>
                    <a:pt x="15" y="0"/>
                  </a:lnTo>
                  <a:lnTo>
                    <a:pt x="0" y="16"/>
                  </a:lnTo>
                  <a:lnTo>
                    <a:pt x="30" y="31"/>
                  </a:lnTo>
                  <a:lnTo>
                    <a:pt x="45"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8" name="Freeform 394"/>
            <p:cNvSpPr>
              <a:spLocks/>
            </p:cNvSpPr>
            <p:nvPr/>
          </p:nvSpPr>
          <p:spPr bwMode="auto">
            <a:xfrm>
              <a:off x="4315536" y="4944533"/>
              <a:ext cx="71589" cy="77216"/>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9" name="Freeform 395"/>
            <p:cNvSpPr>
              <a:spLocks/>
            </p:cNvSpPr>
            <p:nvPr/>
          </p:nvSpPr>
          <p:spPr bwMode="auto">
            <a:xfrm>
              <a:off x="4373703" y="4944533"/>
              <a:ext cx="15660" cy="26474"/>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0" name="Freeform 396"/>
            <p:cNvSpPr>
              <a:spLocks/>
            </p:cNvSpPr>
            <p:nvPr/>
          </p:nvSpPr>
          <p:spPr bwMode="auto">
            <a:xfrm>
              <a:off x="3941931" y="4624639"/>
              <a:ext cx="474279" cy="386079"/>
            </a:xfrm>
            <a:custGeom>
              <a:avLst/>
              <a:gdLst>
                <a:gd name="T0" fmla="*/ 0 w 492"/>
                <a:gd name="T1" fmla="*/ 0 h 462"/>
                <a:gd name="T2" fmla="*/ 0 w 492"/>
                <a:gd name="T3" fmla="*/ 0 h 462"/>
                <a:gd name="T4" fmla="*/ 0 w 492"/>
                <a:gd name="T5" fmla="*/ 0 h 462"/>
                <a:gd name="T6" fmla="*/ 0 w 492"/>
                <a:gd name="T7" fmla="*/ 0 h 462"/>
                <a:gd name="T8" fmla="*/ 0 w 492"/>
                <a:gd name="T9" fmla="*/ 0 h 462"/>
                <a:gd name="T10" fmla="*/ 0 w 492"/>
                <a:gd name="T11" fmla="*/ 0 h 462"/>
                <a:gd name="T12" fmla="*/ 0 w 492"/>
                <a:gd name="T13" fmla="*/ 0 h 462"/>
                <a:gd name="T14" fmla="*/ 0 w 492"/>
                <a:gd name="T15" fmla="*/ 0 h 462"/>
                <a:gd name="T16" fmla="*/ 0 w 492"/>
                <a:gd name="T17" fmla="*/ 0 h 462"/>
                <a:gd name="T18" fmla="*/ 0 w 492"/>
                <a:gd name="T19" fmla="*/ 0 h 462"/>
                <a:gd name="T20" fmla="*/ 0 w 492"/>
                <a:gd name="T21" fmla="*/ 0 h 462"/>
                <a:gd name="T22" fmla="*/ 0 w 492"/>
                <a:gd name="T23" fmla="*/ 0 h 462"/>
                <a:gd name="T24" fmla="*/ 0 w 492"/>
                <a:gd name="T25" fmla="*/ 0 h 462"/>
                <a:gd name="T26" fmla="*/ 0 w 492"/>
                <a:gd name="T27" fmla="*/ 0 h 462"/>
                <a:gd name="T28" fmla="*/ 0 w 492"/>
                <a:gd name="T29" fmla="*/ 0 h 462"/>
                <a:gd name="T30" fmla="*/ 0 w 492"/>
                <a:gd name="T31" fmla="*/ 0 h 462"/>
                <a:gd name="T32" fmla="*/ 0 w 492"/>
                <a:gd name="T33" fmla="*/ 0 h 462"/>
                <a:gd name="T34" fmla="*/ 0 w 492"/>
                <a:gd name="T35" fmla="*/ 0 h 462"/>
                <a:gd name="T36" fmla="*/ 0 w 492"/>
                <a:gd name="T37" fmla="*/ 0 h 462"/>
                <a:gd name="T38" fmla="*/ 0 w 492"/>
                <a:gd name="T39" fmla="*/ 0 h 462"/>
                <a:gd name="T40" fmla="*/ 0 w 492"/>
                <a:gd name="T41" fmla="*/ 0 h 462"/>
                <a:gd name="T42" fmla="*/ 0 w 492"/>
                <a:gd name="T43" fmla="*/ 0 h 462"/>
                <a:gd name="T44" fmla="*/ 0 w 492"/>
                <a:gd name="T45" fmla="*/ 0 h 462"/>
                <a:gd name="T46" fmla="*/ 0 w 492"/>
                <a:gd name="T47" fmla="*/ 0 h 462"/>
                <a:gd name="T48" fmla="*/ 0 w 492"/>
                <a:gd name="T49" fmla="*/ 0 h 462"/>
                <a:gd name="T50" fmla="*/ 0 w 492"/>
                <a:gd name="T51" fmla="*/ 0 h 462"/>
                <a:gd name="T52" fmla="*/ 0 w 492"/>
                <a:gd name="T53" fmla="*/ 0 h 462"/>
                <a:gd name="T54" fmla="*/ 0 w 492"/>
                <a:gd name="T55" fmla="*/ 0 h 462"/>
                <a:gd name="T56" fmla="*/ 0 w 492"/>
                <a:gd name="T57" fmla="*/ 0 h 462"/>
                <a:gd name="T58" fmla="*/ 0 w 492"/>
                <a:gd name="T59" fmla="*/ 0 h 462"/>
                <a:gd name="T60" fmla="*/ 0 w 492"/>
                <a:gd name="T61" fmla="*/ 0 h 462"/>
                <a:gd name="T62" fmla="*/ 0 w 492"/>
                <a:gd name="T63" fmla="*/ 0 h 462"/>
                <a:gd name="T64" fmla="*/ 0 w 492"/>
                <a:gd name="T65" fmla="*/ 0 h 462"/>
                <a:gd name="T66" fmla="*/ 0 w 492"/>
                <a:gd name="T67" fmla="*/ 0 h 462"/>
                <a:gd name="T68" fmla="*/ 0 w 492"/>
                <a:gd name="T69" fmla="*/ 0 h 462"/>
                <a:gd name="T70" fmla="*/ 0 w 492"/>
                <a:gd name="T71" fmla="*/ 0 h 462"/>
                <a:gd name="T72" fmla="*/ 0 w 492"/>
                <a:gd name="T73" fmla="*/ 0 h 462"/>
                <a:gd name="T74" fmla="*/ 0 w 492"/>
                <a:gd name="T75" fmla="*/ 0 h 462"/>
                <a:gd name="T76" fmla="*/ 0 w 492"/>
                <a:gd name="T77" fmla="*/ 0 h 462"/>
                <a:gd name="T78" fmla="*/ 0 w 492"/>
                <a:gd name="T79" fmla="*/ 0 h 462"/>
                <a:gd name="T80" fmla="*/ 0 w 492"/>
                <a:gd name="T81" fmla="*/ 0 h 462"/>
                <a:gd name="T82" fmla="*/ 0 w 492"/>
                <a:gd name="T83" fmla="*/ 0 h 462"/>
                <a:gd name="T84" fmla="*/ 0 w 492"/>
                <a:gd name="T85" fmla="*/ 0 h 462"/>
                <a:gd name="T86" fmla="*/ 0 w 492"/>
                <a:gd name="T87" fmla="*/ 0 h 462"/>
                <a:gd name="T88" fmla="*/ 0 w 492"/>
                <a:gd name="T89" fmla="*/ 0 h 462"/>
                <a:gd name="T90" fmla="*/ 0 w 492"/>
                <a:gd name="T91" fmla="*/ 0 h 462"/>
                <a:gd name="T92" fmla="*/ 0 w 492"/>
                <a:gd name="T93" fmla="*/ 0 h 462"/>
                <a:gd name="T94" fmla="*/ 0 w 492"/>
                <a:gd name="T95" fmla="*/ 0 h 462"/>
                <a:gd name="T96" fmla="*/ 0 w 492"/>
                <a:gd name="T97" fmla="*/ 0 h 462"/>
                <a:gd name="T98" fmla="*/ 0 w 492"/>
                <a:gd name="T99" fmla="*/ 0 h 462"/>
                <a:gd name="T100" fmla="*/ 0 w 492"/>
                <a:gd name="T101" fmla="*/ 0 h 462"/>
                <a:gd name="T102" fmla="*/ 0 w 492"/>
                <a:gd name="T103" fmla="*/ 0 h 462"/>
                <a:gd name="T104" fmla="*/ 0 w 492"/>
                <a:gd name="T105" fmla="*/ 0 h 462"/>
                <a:gd name="T106" fmla="*/ 0 w 492"/>
                <a:gd name="T107" fmla="*/ 0 h 462"/>
                <a:gd name="T108" fmla="*/ 0 w 492"/>
                <a:gd name="T109" fmla="*/ 0 h 462"/>
                <a:gd name="T110" fmla="*/ 0 w 492"/>
                <a:gd name="T111" fmla="*/ 0 h 462"/>
                <a:gd name="T112" fmla="*/ 0 w 492"/>
                <a:gd name="T113" fmla="*/ 0 h 462"/>
                <a:gd name="T114" fmla="*/ 0 w 492"/>
                <a:gd name="T115" fmla="*/ 0 h 462"/>
                <a:gd name="T116" fmla="*/ 0 w 492"/>
                <a:gd name="T117" fmla="*/ 0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1" name="Freeform 397"/>
            <p:cNvSpPr>
              <a:spLocks/>
            </p:cNvSpPr>
            <p:nvPr/>
          </p:nvSpPr>
          <p:spPr bwMode="auto">
            <a:xfrm>
              <a:off x="4456478" y="4854081"/>
              <a:ext cx="174498" cy="63979"/>
            </a:xfrm>
            <a:custGeom>
              <a:avLst/>
              <a:gdLst>
                <a:gd name="T0" fmla="*/ 0 w 180"/>
                <a:gd name="T1" fmla="*/ 0 h 78"/>
                <a:gd name="T2" fmla="*/ 0 w 180"/>
                <a:gd name="T3" fmla="*/ 0 h 78"/>
                <a:gd name="T4" fmla="*/ 0 w 180"/>
                <a:gd name="T5" fmla="*/ 0 h 78"/>
                <a:gd name="T6" fmla="*/ 0 w 180"/>
                <a:gd name="T7" fmla="*/ 0 h 78"/>
                <a:gd name="T8" fmla="*/ 0 w 180"/>
                <a:gd name="T9" fmla="*/ 0 h 78"/>
                <a:gd name="T10" fmla="*/ 0 w 180"/>
                <a:gd name="T11" fmla="*/ 0 h 78"/>
                <a:gd name="T12" fmla="*/ 0 w 180"/>
                <a:gd name="T13" fmla="*/ 0 h 78"/>
                <a:gd name="T14" fmla="*/ 0 w 180"/>
                <a:gd name="T15" fmla="*/ 0 h 78"/>
                <a:gd name="T16" fmla="*/ 0 w 180"/>
                <a:gd name="T17" fmla="*/ 0 h 78"/>
                <a:gd name="T18" fmla="*/ 0 w 180"/>
                <a:gd name="T19" fmla="*/ 0 h 78"/>
                <a:gd name="T20" fmla="*/ 0 w 180"/>
                <a:gd name="T21" fmla="*/ 0 h 78"/>
                <a:gd name="T22" fmla="*/ 0 w 180"/>
                <a:gd name="T23" fmla="*/ 0 h 78"/>
                <a:gd name="T24" fmla="*/ 0 w 180"/>
                <a:gd name="T25" fmla="*/ 0 h 78"/>
                <a:gd name="T26" fmla="*/ 0 w 180"/>
                <a:gd name="T27" fmla="*/ 0 h 78"/>
                <a:gd name="T28" fmla="*/ 0 w 180"/>
                <a:gd name="T29" fmla="*/ 0 h 78"/>
                <a:gd name="T30" fmla="*/ 0 w 180"/>
                <a:gd name="T31" fmla="*/ 0 h 78"/>
                <a:gd name="T32" fmla="*/ 0 w 180"/>
                <a:gd name="T33" fmla="*/ 0 h 78"/>
                <a:gd name="T34" fmla="*/ 0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2" name="Freeform 398"/>
            <p:cNvSpPr>
              <a:spLocks/>
            </p:cNvSpPr>
            <p:nvPr/>
          </p:nvSpPr>
          <p:spPr bwMode="auto">
            <a:xfrm>
              <a:off x="4474375" y="4880554"/>
              <a:ext cx="15660" cy="15443"/>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3" name="Freeform 399"/>
            <p:cNvSpPr>
              <a:spLocks/>
            </p:cNvSpPr>
            <p:nvPr/>
          </p:nvSpPr>
          <p:spPr bwMode="auto">
            <a:xfrm>
              <a:off x="4559388" y="4944533"/>
              <a:ext cx="29083" cy="13237"/>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7">
                  <a:moveTo>
                    <a:pt x="0" y="16"/>
                  </a:moveTo>
                  <a:lnTo>
                    <a:pt x="15" y="16"/>
                  </a:lnTo>
                  <a:lnTo>
                    <a:pt x="29" y="16"/>
                  </a:lnTo>
                  <a:lnTo>
                    <a:pt x="29"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4" name="Freeform 400"/>
            <p:cNvSpPr>
              <a:spLocks/>
            </p:cNvSpPr>
            <p:nvPr/>
          </p:nvSpPr>
          <p:spPr bwMode="auto">
            <a:xfrm>
              <a:off x="4617554" y="4918060"/>
              <a:ext cx="58167" cy="52948"/>
            </a:xfrm>
            <a:custGeom>
              <a:avLst/>
              <a:gdLst>
                <a:gd name="T0" fmla="*/ 0 w 61"/>
                <a:gd name="T1" fmla="*/ 0 h 63"/>
                <a:gd name="T2" fmla="*/ 0 w 61"/>
                <a:gd name="T3" fmla="*/ 0 h 63"/>
                <a:gd name="T4" fmla="*/ 0 w 61"/>
                <a:gd name="T5" fmla="*/ 0 h 63"/>
                <a:gd name="T6" fmla="*/ 0 w 61"/>
                <a:gd name="T7" fmla="*/ 0 h 63"/>
                <a:gd name="T8" fmla="*/ 0 w 61"/>
                <a:gd name="T9" fmla="*/ 0 h 63"/>
                <a:gd name="T10" fmla="*/ 0 w 61"/>
                <a:gd name="T11" fmla="*/ 0 h 63"/>
                <a:gd name="T12" fmla="*/ 0 w 61"/>
                <a:gd name="T13" fmla="*/ 0 h 63"/>
                <a:gd name="T14" fmla="*/ 0 w 61"/>
                <a:gd name="T15" fmla="*/ 0 h 63"/>
                <a:gd name="T16" fmla="*/ 0 w 61"/>
                <a:gd name="T17" fmla="*/ 0 h 63"/>
                <a:gd name="T18" fmla="*/ 0 w 61"/>
                <a:gd name="T19" fmla="*/ 0 h 63"/>
                <a:gd name="T20" fmla="*/ 0 w 61"/>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5" name="Freeform 401"/>
            <p:cNvSpPr>
              <a:spLocks/>
            </p:cNvSpPr>
            <p:nvPr/>
          </p:nvSpPr>
          <p:spPr bwMode="auto">
            <a:xfrm>
              <a:off x="4559388" y="4827606"/>
              <a:ext cx="17897" cy="15443"/>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6" name="Line 402"/>
            <p:cNvSpPr>
              <a:spLocks noChangeShapeType="1"/>
            </p:cNvSpPr>
            <p:nvPr/>
          </p:nvSpPr>
          <p:spPr bwMode="auto">
            <a:xfrm>
              <a:off x="4646636" y="4893792"/>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7" name="Freeform 403"/>
            <p:cNvSpPr>
              <a:spLocks/>
            </p:cNvSpPr>
            <p:nvPr/>
          </p:nvSpPr>
          <p:spPr bwMode="auto">
            <a:xfrm>
              <a:off x="3886001" y="3662751"/>
              <a:ext cx="1147664" cy="820694"/>
            </a:xfrm>
            <a:custGeom>
              <a:avLst/>
              <a:gdLst>
                <a:gd name="T0" fmla="*/ 0 w 1193"/>
                <a:gd name="T1" fmla="*/ 0 h 985"/>
                <a:gd name="T2" fmla="*/ 0 w 1193"/>
                <a:gd name="T3" fmla="*/ 0 h 985"/>
                <a:gd name="T4" fmla="*/ 0 w 1193"/>
                <a:gd name="T5" fmla="*/ 0 h 985"/>
                <a:gd name="T6" fmla="*/ 0 w 1193"/>
                <a:gd name="T7" fmla="*/ 0 h 985"/>
                <a:gd name="T8" fmla="*/ 0 w 1193"/>
                <a:gd name="T9" fmla="*/ 0 h 985"/>
                <a:gd name="T10" fmla="*/ 0 w 1193"/>
                <a:gd name="T11" fmla="*/ 0 h 985"/>
                <a:gd name="T12" fmla="*/ 0 w 1193"/>
                <a:gd name="T13" fmla="*/ 0 h 985"/>
                <a:gd name="T14" fmla="*/ 0 w 1193"/>
                <a:gd name="T15" fmla="*/ 0 h 985"/>
                <a:gd name="T16" fmla="*/ 0 w 1193"/>
                <a:gd name="T17" fmla="*/ 0 h 985"/>
                <a:gd name="T18" fmla="*/ 0 w 1193"/>
                <a:gd name="T19" fmla="*/ 0 h 985"/>
                <a:gd name="T20" fmla="*/ 0 w 1193"/>
                <a:gd name="T21" fmla="*/ 0 h 985"/>
                <a:gd name="T22" fmla="*/ 0 w 1193"/>
                <a:gd name="T23" fmla="*/ 0 h 985"/>
                <a:gd name="T24" fmla="*/ 0 w 1193"/>
                <a:gd name="T25" fmla="*/ 0 h 985"/>
                <a:gd name="T26" fmla="*/ 0 w 1193"/>
                <a:gd name="T27" fmla="*/ 0 h 985"/>
                <a:gd name="T28" fmla="*/ 0 w 1193"/>
                <a:gd name="T29" fmla="*/ 0 h 985"/>
                <a:gd name="T30" fmla="*/ 0 w 1193"/>
                <a:gd name="T31" fmla="*/ 0 h 985"/>
                <a:gd name="T32" fmla="*/ 0 w 1193"/>
                <a:gd name="T33" fmla="*/ 0 h 985"/>
                <a:gd name="T34" fmla="*/ 0 w 1193"/>
                <a:gd name="T35" fmla="*/ 0 h 985"/>
                <a:gd name="T36" fmla="*/ 0 w 1193"/>
                <a:gd name="T37" fmla="*/ 0 h 985"/>
                <a:gd name="T38" fmla="*/ 0 w 1193"/>
                <a:gd name="T39" fmla="*/ 0 h 985"/>
                <a:gd name="T40" fmla="*/ 0 w 1193"/>
                <a:gd name="T41" fmla="*/ 0 h 985"/>
                <a:gd name="T42" fmla="*/ 0 w 1193"/>
                <a:gd name="T43" fmla="*/ 0 h 985"/>
                <a:gd name="T44" fmla="*/ 0 w 1193"/>
                <a:gd name="T45" fmla="*/ 0 h 985"/>
                <a:gd name="T46" fmla="*/ 0 w 1193"/>
                <a:gd name="T47" fmla="*/ 0 h 985"/>
                <a:gd name="T48" fmla="*/ 0 w 1193"/>
                <a:gd name="T49" fmla="*/ 0 h 985"/>
                <a:gd name="T50" fmla="*/ 0 w 1193"/>
                <a:gd name="T51" fmla="*/ 0 h 985"/>
                <a:gd name="T52" fmla="*/ 0 w 1193"/>
                <a:gd name="T53" fmla="*/ 0 h 985"/>
                <a:gd name="T54" fmla="*/ 0 w 1193"/>
                <a:gd name="T55" fmla="*/ 0 h 985"/>
                <a:gd name="T56" fmla="*/ 0 w 1193"/>
                <a:gd name="T57" fmla="*/ 0 h 985"/>
                <a:gd name="T58" fmla="*/ 0 w 1193"/>
                <a:gd name="T59" fmla="*/ 0 h 985"/>
                <a:gd name="T60" fmla="*/ 0 w 1193"/>
                <a:gd name="T61" fmla="*/ 0 h 985"/>
                <a:gd name="T62" fmla="*/ 0 w 1193"/>
                <a:gd name="T63" fmla="*/ 0 h 985"/>
                <a:gd name="T64" fmla="*/ 0 w 1193"/>
                <a:gd name="T65" fmla="*/ 0 h 985"/>
                <a:gd name="T66" fmla="*/ 0 w 1193"/>
                <a:gd name="T67" fmla="*/ 0 h 985"/>
                <a:gd name="T68" fmla="*/ 0 w 1193"/>
                <a:gd name="T69" fmla="*/ 0 h 985"/>
                <a:gd name="T70" fmla="*/ 0 w 1193"/>
                <a:gd name="T71" fmla="*/ 0 h 985"/>
                <a:gd name="T72" fmla="*/ 0 w 1193"/>
                <a:gd name="T73" fmla="*/ 0 h 985"/>
                <a:gd name="T74" fmla="*/ 0 w 1193"/>
                <a:gd name="T75" fmla="*/ 0 h 985"/>
                <a:gd name="T76" fmla="*/ 0 w 1193"/>
                <a:gd name="T77" fmla="*/ 0 h 985"/>
                <a:gd name="T78" fmla="*/ 0 w 1193"/>
                <a:gd name="T79" fmla="*/ 0 h 985"/>
                <a:gd name="T80" fmla="*/ 0 w 1193"/>
                <a:gd name="T81" fmla="*/ 0 h 985"/>
                <a:gd name="T82" fmla="*/ 0 w 1193"/>
                <a:gd name="T83" fmla="*/ 0 h 985"/>
                <a:gd name="T84" fmla="*/ 0 w 1193"/>
                <a:gd name="T85" fmla="*/ 0 h 985"/>
                <a:gd name="T86" fmla="*/ 0 w 1193"/>
                <a:gd name="T87" fmla="*/ 0 h 985"/>
                <a:gd name="T88" fmla="*/ 0 w 1193"/>
                <a:gd name="T89" fmla="*/ 0 h 985"/>
                <a:gd name="T90" fmla="*/ 0 w 1193"/>
                <a:gd name="T91" fmla="*/ 0 h 985"/>
                <a:gd name="T92" fmla="*/ 0 w 1193"/>
                <a:gd name="T93" fmla="*/ 0 h 985"/>
                <a:gd name="T94" fmla="*/ 0 w 1193"/>
                <a:gd name="T95" fmla="*/ 0 h 985"/>
                <a:gd name="T96" fmla="*/ 0 w 1193"/>
                <a:gd name="T97" fmla="*/ 0 h 985"/>
                <a:gd name="T98" fmla="*/ 0 w 1193"/>
                <a:gd name="T99" fmla="*/ 0 h 985"/>
                <a:gd name="T100" fmla="*/ 0 w 1193"/>
                <a:gd name="T101" fmla="*/ 0 h 985"/>
                <a:gd name="T102" fmla="*/ 0 w 1193"/>
                <a:gd name="T103" fmla="*/ 0 h 985"/>
                <a:gd name="T104" fmla="*/ 0 w 1193"/>
                <a:gd name="T105" fmla="*/ 0 h 985"/>
                <a:gd name="T106" fmla="*/ 0 w 1193"/>
                <a:gd name="T107" fmla="*/ 0 h 985"/>
                <a:gd name="T108" fmla="*/ 0 w 1193"/>
                <a:gd name="T109" fmla="*/ 0 h 985"/>
                <a:gd name="T110" fmla="*/ 0 w 1193"/>
                <a:gd name="T111" fmla="*/ 0 h 985"/>
                <a:gd name="T112" fmla="*/ 0 w 1193"/>
                <a:gd name="T113" fmla="*/ 0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8" name="Freeform 404"/>
            <p:cNvSpPr>
              <a:spLocks/>
            </p:cNvSpPr>
            <p:nvPr/>
          </p:nvSpPr>
          <p:spPr bwMode="auto">
            <a:xfrm>
              <a:off x="3886001" y="3662751"/>
              <a:ext cx="1161087" cy="833931"/>
            </a:xfrm>
            <a:custGeom>
              <a:avLst/>
              <a:gdLst>
                <a:gd name="T0" fmla="*/ 0 w 1208"/>
                <a:gd name="T1" fmla="*/ 0 h 1000"/>
                <a:gd name="T2" fmla="*/ 0 w 1208"/>
                <a:gd name="T3" fmla="*/ 0 h 1000"/>
                <a:gd name="T4" fmla="*/ 0 w 1208"/>
                <a:gd name="T5" fmla="*/ 0 h 1000"/>
                <a:gd name="T6" fmla="*/ 0 w 1208"/>
                <a:gd name="T7" fmla="*/ 0 h 1000"/>
                <a:gd name="T8" fmla="*/ 0 w 1208"/>
                <a:gd name="T9" fmla="*/ 0 h 1000"/>
                <a:gd name="T10" fmla="*/ 0 w 1208"/>
                <a:gd name="T11" fmla="*/ 0 h 1000"/>
                <a:gd name="T12" fmla="*/ 0 w 1208"/>
                <a:gd name="T13" fmla="*/ 0 h 1000"/>
                <a:gd name="T14" fmla="*/ 0 w 1208"/>
                <a:gd name="T15" fmla="*/ 0 h 1000"/>
                <a:gd name="T16" fmla="*/ 0 w 1208"/>
                <a:gd name="T17" fmla="*/ 0 h 1000"/>
                <a:gd name="T18" fmla="*/ 0 w 1208"/>
                <a:gd name="T19" fmla="*/ 0 h 1000"/>
                <a:gd name="T20" fmla="*/ 0 w 1208"/>
                <a:gd name="T21" fmla="*/ 0 h 1000"/>
                <a:gd name="T22" fmla="*/ 0 w 1208"/>
                <a:gd name="T23" fmla="*/ 0 h 1000"/>
                <a:gd name="T24" fmla="*/ 0 w 1208"/>
                <a:gd name="T25" fmla="*/ 0 h 1000"/>
                <a:gd name="T26" fmla="*/ 0 w 1208"/>
                <a:gd name="T27" fmla="*/ 0 h 1000"/>
                <a:gd name="T28" fmla="*/ 0 w 1208"/>
                <a:gd name="T29" fmla="*/ 0 h 1000"/>
                <a:gd name="T30" fmla="*/ 0 w 1208"/>
                <a:gd name="T31" fmla="*/ 0 h 1000"/>
                <a:gd name="T32" fmla="*/ 0 w 1208"/>
                <a:gd name="T33" fmla="*/ 0 h 1000"/>
                <a:gd name="T34" fmla="*/ 0 w 1208"/>
                <a:gd name="T35" fmla="*/ 0 h 1000"/>
                <a:gd name="T36" fmla="*/ 0 w 1208"/>
                <a:gd name="T37" fmla="*/ 0 h 1000"/>
                <a:gd name="T38" fmla="*/ 0 w 1208"/>
                <a:gd name="T39" fmla="*/ 0 h 1000"/>
                <a:gd name="T40" fmla="*/ 0 w 1208"/>
                <a:gd name="T41" fmla="*/ 0 h 1000"/>
                <a:gd name="T42" fmla="*/ 0 w 1208"/>
                <a:gd name="T43" fmla="*/ 0 h 1000"/>
                <a:gd name="T44" fmla="*/ 0 w 1208"/>
                <a:gd name="T45" fmla="*/ 0 h 1000"/>
                <a:gd name="T46" fmla="*/ 0 w 1208"/>
                <a:gd name="T47" fmla="*/ 0 h 1000"/>
                <a:gd name="T48" fmla="*/ 0 w 1208"/>
                <a:gd name="T49" fmla="*/ 0 h 1000"/>
                <a:gd name="T50" fmla="*/ 0 w 1208"/>
                <a:gd name="T51" fmla="*/ 0 h 1000"/>
                <a:gd name="T52" fmla="*/ 0 w 1208"/>
                <a:gd name="T53" fmla="*/ 0 h 1000"/>
                <a:gd name="T54" fmla="*/ 0 w 1208"/>
                <a:gd name="T55" fmla="*/ 0 h 1000"/>
                <a:gd name="T56" fmla="*/ 0 w 1208"/>
                <a:gd name="T57" fmla="*/ 0 h 1000"/>
                <a:gd name="T58" fmla="*/ 0 w 1208"/>
                <a:gd name="T59" fmla="*/ 0 h 1000"/>
                <a:gd name="T60" fmla="*/ 0 w 1208"/>
                <a:gd name="T61" fmla="*/ 0 h 1000"/>
                <a:gd name="T62" fmla="*/ 0 w 1208"/>
                <a:gd name="T63" fmla="*/ 0 h 1000"/>
                <a:gd name="T64" fmla="*/ 0 w 1208"/>
                <a:gd name="T65" fmla="*/ 0 h 1000"/>
                <a:gd name="T66" fmla="*/ 0 w 1208"/>
                <a:gd name="T67" fmla="*/ 0 h 1000"/>
                <a:gd name="T68" fmla="*/ 0 w 1208"/>
                <a:gd name="T69" fmla="*/ 0 h 1000"/>
                <a:gd name="T70" fmla="*/ 0 w 1208"/>
                <a:gd name="T71" fmla="*/ 0 h 1000"/>
                <a:gd name="T72" fmla="*/ 0 w 1208"/>
                <a:gd name="T73" fmla="*/ 0 h 1000"/>
                <a:gd name="T74" fmla="*/ 0 w 1208"/>
                <a:gd name="T75" fmla="*/ 0 h 1000"/>
                <a:gd name="T76" fmla="*/ 0 w 1208"/>
                <a:gd name="T77" fmla="*/ 0 h 1000"/>
                <a:gd name="T78" fmla="*/ 0 w 1208"/>
                <a:gd name="T79" fmla="*/ 0 h 1000"/>
                <a:gd name="T80" fmla="*/ 0 w 1208"/>
                <a:gd name="T81" fmla="*/ 0 h 1000"/>
                <a:gd name="T82" fmla="*/ 0 w 1208"/>
                <a:gd name="T83" fmla="*/ 0 h 1000"/>
                <a:gd name="T84" fmla="*/ 0 w 1208"/>
                <a:gd name="T85" fmla="*/ 0 h 1000"/>
                <a:gd name="T86" fmla="*/ 0 w 1208"/>
                <a:gd name="T87" fmla="*/ 0 h 1000"/>
                <a:gd name="T88" fmla="*/ 0 w 1208"/>
                <a:gd name="T89" fmla="*/ 0 h 1000"/>
                <a:gd name="T90" fmla="*/ 0 w 1208"/>
                <a:gd name="T91" fmla="*/ 0 h 1000"/>
                <a:gd name="T92" fmla="*/ 0 w 1208"/>
                <a:gd name="T93" fmla="*/ 0 h 1000"/>
                <a:gd name="T94" fmla="*/ 0 w 1208"/>
                <a:gd name="T95" fmla="*/ 0 h 1000"/>
                <a:gd name="T96" fmla="*/ 0 w 1208"/>
                <a:gd name="T97" fmla="*/ 0 h 1000"/>
                <a:gd name="T98" fmla="*/ 0 w 1208"/>
                <a:gd name="T99" fmla="*/ 0 h 1000"/>
                <a:gd name="T100" fmla="*/ 0 w 1208"/>
                <a:gd name="T101" fmla="*/ 0 h 1000"/>
                <a:gd name="T102" fmla="*/ 0 w 1208"/>
                <a:gd name="T103" fmla="*/ 0 h 1000"/>
                <a:gd name="T104" fmla="*/ 0 w 1208"/>
                <a:gd name="T105" fmla="*/ 0 h 1000"/>
                <a:gd name="T106" fmla="*/ 0 w 1208"/>
                <a:gd name="T107" fmla="*/ 0 h 1000"/>
                <a:gd name="T108" fmla="*/ 0 w 1208"/>
                <a:gd name="T109" fmla="*/ 0 h 1000"/>
                <a:gd name="T110" fmla="*/ 0 w 1208"/>
                <a:gd name="T111" fmla="*/ 0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9" name="Line 405"/>
            <p:cNvSpPr>
              <a:spLocks noChangeShapeType="1"/>
            </p:cNvSpPr>
            <p:nvPr/>
          </p:nvSpPr>
          <p:spPr bwMode="auto">
            <a:xfrm flipH="1">
              <a:off x="4930757" y="436872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0" name="Freeform 406"/>
            <p:cNvSpPr>
              <a:spLocks/>
            </p:cNvSpPr>
            <p:nvPr/>
          </p:nvSpPr>
          <p:spPr bwMode="auto">
            <a:xfrm>
              <a:off x="4762969" y="3764234"/>
              <a:ext cx="313203" cy="335337"/>
            </a:xfrm>
            <a:custGeom>
              <a:avLst/>
              <a:gdLst>
                <a:gd name="T0" fmla="*/ 0 w 328"/>
                <a:gd name="T1" fmla="*/ 0 h 401"/>
                <a:gd name="T2" fmla="*/ 0 w 328"/>
                <a:gd name="T3" fmla="*/ 0 h 401"/>
                <a:gd name="T4" fmla="*/ 0 w 328"/>
                <a:gd name="T5" fmla="*/ 0 h 401"/>
                <a:gd name="T6" fmla="*/ 0 w 328"/>
                <a:gd name="T7" fmla="*/ 0 h 401"/>
                <a:gd name="T8" fmla="*/ 0 w 328"/>
                <a:gd name="T9" fmla="*/ 0 h 401"/>
                <a:gd name="T10" fmla="*/ 0 w 328"/>
                <a:gd name="T11" fmla="*/ 0 h 401"/>
                <a:gd name="T12" fmla="*/ 0 w 328"/>
                <a:gd name="T13" fmla="*/ 0 h 401"/>
                <a:gd name="T14" fmla="*/ 0 w 328"/>
                <a:gd name="T15" fmla="*/ 0 h 401"/>
                <a:gd name="T16" fmla="*/ 0 w 328"/>
                <a:gd name="T17" fmla="*/ 0 h 401"/>
                <a:gd name="T18" fmla="*/ 0 w 328"/>
                <a:gd name="T19" fmla="*/ 0 h 401"/>
                <a:gd name="T20" fmla="*/ 0 w 328"/>
                <a:gd name="T21" fmla="*/ 0 h 401"/>
                <a:gd name="T22" fmla="*/ 0 w 328"/>
                <a:gd name="T23" fmla="*/ 0 h 401"/>
                <a:gd name="T24" fmla="*/ 0 w 328"/>
                <a:gd name="T25" fmla="*/ 0 h 401"/>
                <a:gd name="T26" fmla="*/ 0 w 328"/>
                <a:gd name="T27" fmla="*/ 0 h 401"/>
                <a:gd name="T28" fmla="*/ 0 w 328"/>
                <a:gd name="T29" fmla="*/ 0 h 401"/>
                <a:gd name="T30" fmla="*/ 0 w 328"/>
                <a:gd name="T31" fmla="*/ 0 h 401"/>
                <a:gd name="T32" fmla="*/ 0 w 328"/>
                <a:gd name="T33" fmla="*/ 0 h 401"/>
                <a:gd name="T34" fmla="*/ 0 w 328"/>
                <a:gd name="T35" fmla="*/ 0 h 401"/>
                <a:gd name="T36" fmla="*/ 0 w 328"/>
                <a:gd name="T37" fmla="*/ 0 h 401"/>
                <a:gd name="T38" fmla="*/ 0 w 328"/>
                <a:gd name="T39" fmla="*/ 0 h 401"/>
                <a:gd name="T40" fmla="*/ 0 w 328"/>
                <a:gd name="T41" fmla="*/ 0 h 401"/>
                <a:gd name="T42" fmla="*/ 0 w 328"/>
                <a:gd name="T43" fmla="*/ 0 h 401"/>
                <a:gd name="T44" fmla="*/ 0 w 328"/>
                <a:gd name="T45" fmla="*/ 0 h 401"/>
                <a:gd name="T46" fmla="*/ 0 w 328"/>
                <a:gd name="T47" fmla="*/ 0 h 401"/>
                <a:gd name="T48" fmla="*/ 0 w 328"/>
                <a:gd name="T49" fmla="*/ 0 h 401"/>
                <a:gd name="T50" fmla="*/ 0 w 328"/>
                <a:gd name="T51" fmla="*/ 0 h 401"/>
                <a:gd name="T52" fmla="*/ 0 w 328"/>
                <a:gd name="T53" fmla="*/ 0 h 401"/>
                <a:gd name="T54" fmla="*/ 0 w 328"/>
                <a:gd name="T55" fmla="*/ 0 h 401"/>
                <a:gd name="T56" fmla="*/ 0 w 328"/>
                <a:gd name="T57" fmla="*/ 0 h 401"/>
                <a:gd name="T58" fmla="*/ 0 w 328"/>
                <a:gd name="T59" fmla="*/ 0 h 401"/>
                <a:gd name="T60" fmla="*/ 0 w 328"/>
                <a:gd name="T61" fmla="*/ 0 h 401"/>
                <a:gd name="T62" fmla="*/ 0 w 328"/>
                <a:gd name="T63" fmla="*/ 0 h 401"/>
                <a:gd name="T64" fmla="*/ 0 w 328"/>
                <a:gd name="T65" fmla="*/ 0 h 401"/>
                <a:gd name="T66" fmla="*/ 0 w 328"/>
                <a:gd name="T67" fmla="*/ 0 h 401"/>
                <a:gd name="T68" fmla="*/ 0 w 328"/>
                <a:gd name="T69" fmla="*/ 0 h 401"/>
                <a:gd name="T70" fmla="*/ 0 w 328"/>
                <a:gd name="T71" fmla="*/ 0 h 401"/>
                <a:gd name="T72" fmla="*/ 0 w 328"/>
                <a:gd name="T73" fmla="*/ 0 h 401"/>
                <a:gd name="T74" fmla="*/ 0 w 328"/>
                <a:gd name="T75" fmla="*/ 0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1" name="Freeform 407"/>
            <p:cNvSpPr>
              <a:spLocks/>
            </p:cNvSpPr>
            <p:nvPr/>
          </p:nvSpPr>
          <p:spPr bwMode="auto">
            <a:xfrm>
              <a:off x="4959840" y="3548030"/>
              <a:ext cx="304254" cy="167668"/>
            </a:xfrm>
            <a:custGeom>
              <a:avLst/>
              <a:gdLst>
                <a:gd name="T0" fmla="*/ 0 w 315"/>
                <a:gd name="T1" fmla="*/ 0 h 200"/>
                <a:gd name="T2" fmla="*/ 0 w 315"/>
                <a:gd name="T3" fmla="*/ 0 h 200"/>
                <a:gd name="T4" fmla="*/ 0 w 315"/>
                <a:gd name="T5" fmla="*/ 0 h 200"/>
                <a:gd name="T6" fmla="*/ 0 w 315"/>
                <a:gd name="T7" fmla="*/ 0 h 200"/>
                <a:gd name="T8" fmla="*/ 0 w 315"/>
                <a:gd name="T9" fmla="*/ 0 h 200"/>
                <a:gd name="T10" fmla="*/ 0 w 315"/>
                <a:gd name="T11" fmla="*/ 0 h 200"/>
                <a:gd name="T12" fmla="*/ 0 w 315"/>
                <a:gd name="T13" fmla="*/ 0 h 200"/>
                <a:gd name="T14" fmla="*/ 0 w 315"/>
                <a:gd name="T15" fmla="*/ 0 h 200"/>
                <a:gd name="T16" fmla="*/ 0 w 315"/>
                <a:gd name="T17" fmla="*/ 0 h 200"/>
                <a:gd name="T18" fmla="*/ 0 w 315"/>
                <a:gd name="T19" fmla="*/ 0 h 200"/>
                <a:gd name="T20" fmla="*/ 0 w 315"/>
                <a:gd name="T21" fmla="*/ 0 h 200"/>
                <a:gd name="T22" fmla="*/ 0 w 315"/>
                <a:gd name="T23" fmla="*/ 0 h 200"/>
                <a:gd name="T24" fmla="*/ 0 w 315"/>
                <a:gd name="T25" fmla="*/ 0 h 200"/>
                <a:gd name="T26" fmla="*/ 0 w 315"/>
                <a:gd name="T27" fmla="*/ 0 h 200"/>
                <a:gd name="T28" fmla="*/ 0 w 315"/>
                <a:gd name="T29" fmla="*/ 0 h 200"/>
                <a:gd name="T30" fmla="*/ 0 w 315"/>
                <a:gd name="T31" fmla="*/ 0 h 200"/>
                <a:gd name="T32" fmla="*/ 0 w 315"/>
                <a:gd name="T33" fmla="*/ 0 h 200"/>
                <a:gd name="T34" fmla="*/ 0 w 315"/>
                <a:gd name="T35" fmla="*/ 0 h 200"/>
                <a:gd name="T36" fmla="*/ 0 w 315"/>
                <a:gd name="T37" fmla="*/ 0 h 200"/>
                <a:gd name="T38" fmla="*/ 0 w 315"/>
                <a:gd name="T39" fmla="*/ 0 h 200"/>
                <a:gd name="T40" fmla="*/ 0 w 315"/>
                <a:gd name="T41" fmla="*/ 0 h 200"/>
                <a:gd name="T42" fmla="*/ 0 w 315"/>
                <a:gd name="T43" fmla="*/ 0 h 200"/>
                <a:gd name="T44" fmla="*/ 0 w 315"/>
                <a:gd name="T45" fmla="*/ 0 h 200"/>
                <a:gd name="T46" fmla="*/ 0 w 315"/>
                <a:gd name="T47" fmla="*/ 0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2" name="Freeform 408"/>
            <p:cNvSpPr>
              <a:spLocks/>
            </p:cNvSpPr>
            <p:nvPr/>
          </p:nvSpPr>
          <p:spPr bwMode="auto">
            <a:xfrm>
              <a:off x="4413972" y="3675987"/>
              <a:ext cx="158839" cy="143401"/>
            </a:xfrm>
            <a:custGeom>
              <a:avLst/>
              <a:gdLst>
                <a:gd name="T0" fmla="*/ 0 w 165"/>
                <a:gd name="T1" fmla="*/ 0 h 171"/>
                <a:gd name="T2" fmla="*/ 0 w 165"/>
                <a:gd name="T3" fmla="*/ 0 h 171"/>
                <a:gd name="T4" fmla="*/ 0 w 165"/>
                <a:gd name="T5" fmla="*/ 0 h 171"/>
                <a:gd name="T6" fmla="*/ 0 w 165"/>
                <a:gd name="T7" fmla="*/ 0 h 171"/>
                <a:gd name="T8" fmla="*/ 0 w 165"/>
                <a:gd name="T9" fmla="*/ 0 h 171"/>
                <a:gd name="T10" fmla="*/ 0 w 165"/>
                <a:gd name="T11" fmla="*/ 0 h 171"/>
                <a:gd name="T12" fmla="*/ 0 w 165"/>
                <a:gd name="T13" fmla="*/ 0 h 171"/>
                <a:gd name="T14" fmla="*/ 0 w 165"/>
                <a:gd name="T15" fmla="*/ 0 h 171"/>
                <a:gd name="T16" fmla="*/ 0 w 165"/>
                <a:gd name="T17" fmla="*/ 0 h 171"/>
                <a:gd name="T18" fmla="*/ 0 w 165"/>
                <a:gd name="T19" fmla="*/ 0 h 171"/>
                <a:gd name="T20" fmla="*/ 0 w 165"/>
                <a:gd name="T21" fmla="*/ 0 h 171"/>
                <a:gd name="T22" fmla="*/ 0 w 165"/>
                <a:gd name="T23" fmla="*/ 0 h 171"/>
                <a:gd name="T24" fmla="*/ 0 w 165"/>
                <a:gd name="T25" fmla="*/ 0 h 171"/>
                <a:gd name="T26" fmla="*/ 0 w 165"/>
                <a:gd name="T27" fmla="*/ 0 h 171"/>
                <a:gd name="T28" fmla="*/ 0 w 165"/>
                <a:gd name="T29" fmla="*/ 0 h 171"/>
                <a:gd name="T30" fmla="*/ 0 w 165"/>
                <a:gd name="T31" fmla="*/ 0 h 171"/>
                <a:gd name="T32" fmla="*/ 0 w 165"/>
                <a:gd name="T33" fmla="*/ 0 h 171"/>
                <a:gd name="T34" fmla="*/ 0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3" name="Freeform 409"/>
            <p:cNvSpPr>
              <a:spLocks/>
            </p:cNvSpPr>
            <p:nvPr/>
          </p:nvSpPr>
          <p:spPr bwMode="auto">
            <a:xfrm>
              <a:off x="4832322" y="3662751"/>
              <a:ext cx="201345" cy="114720"/>
            </a:xfrm>
            <a:custGeom>
              <a:avLst/>
              <a:gdLst>
                <a:gd name="T0" fmla="*/ 0 w 209"/>
                <a:gd name="T1" fmla="*/ 0 h 139"/>
                <a:gd name="T2" fmla="*/ 0 w 209"/>
                <a:gd name="T3" fmla="*/ 0 h 139"/>
                <a:gd name="T4" fmla="*/ 0 w 209"/>
                <a:gd name="T5" fmla="*/ 0 h 139"/>
                <a:gd name="T6" fmla="*/ 0 w 209"/>
                <a:gd name="T7" fmla="*/ 0 h 139"/>
                <a:gd name="T8" fmla="*/ 0 w 209"/>
                <a:gd name="T9" fmla="*/ 0 h 139"/>
                <a:gd name="T10" fmla="*/ 0 w 209"/>
                <a:gd name="T11" fmla="*/ 0 h 139"/>
                <a:gd name="T12" fmla="*/ 0 w 209"/>
                <a:gd name="T13" fmla="*/ 0 h 139"/>
                <a:gd name="T14" fmla="*/ 0 w 209"/>
                <a:gd name="T15" fmla="*/ 0 h 139"/>
                <a:gd name="T16" fmla="*/ 0 w 209"/>
                <a:gd name="T17" fmla="*/ 0 h 139"/>
                <a:gd name="T18" fmla="*/ 0 w 209"/>
                <a:gd name="T19" fmla="*/ 0 h 139"/>
                <a:gd name="T20" fmla="*/ 0 w 209"/>
                <a:gd name="T21" fmla="*/ 0 h 139"/>
                <a:gd name="T22" fmla="*/ 0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4" name="Freeform 410"/>
            <p:cNvSpPr>
              <a:spLocks/>
            </p:cNvSpPr>
            <p:nvPr/>
          </p:nvSpPr>
          <p:spPr bwMode="auto">
            <a:xfrm>
              <a:off x="4315536" y="3636277"/>
              <a:ext cx="116332" cy="79422"/>
            </a:xfrm>
            <a:custGeom>
              <a:avLst/>
              <a:gdLst>
                <a:gd name="T0" fmla="*/ 0 w 121"/>
                <a:gd name="T1" fmla="*/ 0 h 93"/>
                <a:gd name="T2" fmla="*/ 0 w 121"/>
                <a:gd name="T3" fmla="*/ 0 h 93"/>
                <a:gd name="T4" fmla="*/ 0 w 121"/>
                <a:gd name="T5" fmla="*/ 0 h 93"/>
                <a:gd name="T6" fmla="*/ 0 w 121"/>
                <a:gd name="T7" fmla="*/ 0 h 93"/>
                <a:gd name="T8" fmla="*/ 0 w 121"/>
                <a:gd name="T9" fmla="*/ 0 h 93"/>
                <a:gd name="T10" fmla="*/ 0 w 121"/>
                <a:gd name="T11" fmla="*/ 0 h 93"/>
                <a:gd name="T12" fmla="*/ 0 w 121"/>
                <a:gd name="T13" fmla="*/ 0 h 93"/>
                <a:gd name="T14" fmla="*/ 0 w 121"/>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93">
                  <a:moveTo>
                    <a:pt x="0" y="92"/>
                  </a:moveTo>
                  <a:lnTo>
                    <a:pt x="45" y="92"/>
                  </a:lnTo>
                  <a:lnTo>
                    <a:pt x="75" y="31"/>
                  </a:lnTo>
                  <a:lnTo>
                    <a:pt x="120" y="31"/>
                  </a:lnTo>
                  <a:lnTo>
                    <a:pt x="105" y="0"/>
                  </a:lnTo>
                  <a:lnTo>
                    <a:pt x="60" y="0"/>
                  </a:lnTo>
                  <a:lnTo>
                    <a:pt x="15" y="31"/>
                  </a:lnTo>
                  <a:lnTo>
                    <a:pt x="0"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5" name="Freeform 411"/>
            <p:cNvSpPr>
              <a:spLocks/>
            </p:cNvSpPr>
            <p:nvPr/>
          </p:nvSpPr>
          <p:spPr bwMode="auto">
            <a:xfrm>
              <a:off x="4516882" y="3598772"/>
              <a:ext cx="143179" cy="77216"/>
            </a:xfrm>
            <a:custGeom>
              <a:avLst/>
              <a:gdLst>
                <a:gd name="T0" fmla="*/ 0 w 150"/>
                <a:gd name="T1" fmla="*/ 0 h 93"/>
                <a:gd name="T2" fmla="*/ 0 w 150"/>
                <a:gd name="T3" fmla="*/ 0 h 93"/>
                <a:gd name="T4" fmla="*/ 0 w 150"/>
                <a:gd name="T5" fmla="*/ 0 h 93"/>
                <a:gd name="T6" fmla="*/ 0 w 150"/>
                <a:gd name="T7" fmla="*/ 0 h 93"/>
                <a:gd name="T8" fmla="*/ 0 w 150"/>
                <a:gd name="T9" fmla="*/ 0 h 93"/>
                <a:gd name="T10" fmla="*/ 0 w 150"/>
                <a:gd name="T11" fmla="*/ 0 h 93"/>
                <a:gd name="T12" fmla="*/ 0 w 150"/>
                <a:gd name="T13" fmla="*/ 0 h 93"/>
                <a:gd name="T14" fmla="*/ 0 w 150"/>
                <a:gd name="T15" fmla="*/ 0 h 93"/>
                <a:gd name="T16" fmla="*/ 0 w 150"/>
                <a:gd name="T17" fmla="*/ 0 h 93"/>
                <a:gd name="T18" fmla="*/ 0 w 150"/>
                <a:gd name="T19" fmla="*/ 0 h 93"/>
                <a:gd name="T20" fmla="*/ 0 w 150"/>
                <a:gd name="T21" fmla="*/ 0 h 93"/>
                <a:gd name="T22" fmla="*/ 0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6" name="Freeform 412"/>
            <p:cNvSpPr>
              <a:spLocks/>
            </p:cNvSpPr>
            <p:nvPr/>
          </p:nvSpPr>
          <p:spPr bwMode="auto">
            <a:xfrm>
              <a:off x="4959840" y="4340044"/>
              <a:ext cx="116332" cy="105896"/>
            </a:xfrm>
            <a:custGeom>
              <a:avLst/>
              <a:gdLst>
                <a:gd name="T0" fmla="*/ 0 w 120"/>
                <a:gd name="T1" fmla="*/ 0 h 125"/>
                <a:gd name="T2" fmla="*/ 0 w 120"/>
                <a:gd name="T3" fmla="*/ 0 h 125"/>
                <a:gd name="T4" fmla="*/ 0 w 120"/>
                <a:gd name="T5" fmla="*/ 0 h 125"/>
                <a:gd name="T6" fmla="*/ 0 w 120"/>
                <a:gd name="T7" fmla="*/ 0 h 125"/>
                <a:gd name="T8" fmla="*/ 0 w 120"/>
                <a:gd name="T9" fmla="*/ 0 h 125"/>
                <a:gd name="T10" fmla="*/ 0 w 120"/>
                <a:gd name="T11" fmla="*/ 0 h 125"/>
                <a:gd name="T12" fmla="*/ 0 w 120"/>
                <a:gd name="T13" fmla="*/ 0 h 125"/>
                <a:gd name="T14" fmla="*/ 0 w 120"/>
                <a:gd name="T15" fmla="*/ 0 h 125"/>
                <a:gd name="T16" fmla="*/ 0 w 120"/>
                <a:gd name="T17" fmla="*/ 0 h 125"/>
                <a:gd name="T18" fmla="*/ 0 w 120"/>
                <a:gd name="T19" fmla="*/ 0 h 125"/>
                <a:gd name="T20" fmla="*/ 0 w 120"/>
                <a:gd name="T21" fmla="*/ 0 h 125"/>
                <a:gd name="T22" fmla="*/ 0 w 120"/>
                <a:gd name="T23" fmla="*/ 0 h 125"/>
                <a:gd name="T24" fmla="*/ 0 w 120"/>
                <a:gd name="T25" fmla="*/ 0 h 125"/>
                <a:gd name="T26" fmla="*/ 0 w 120"/>
                <a:gd name="T27" fmla="*/ 0 h 125"/>
                <a:gd name="T28" fmla="*/ 0 w 120"/>
                <a:gd name="T29" fmla="*/ 0 h 125"/>
                <a:gd name="T30" fmla="*/ 0 w 120"/>
                <a:gd name="T31" fmla="*/ 0 h 125"/>
                <a:gd name="T32" fmla="*/ 0 w 120"/>
                <a:gd name="T33" fmla="*/ 0 h 125"/>
                <a:gd name="T34" fmla="*/ 0 w 120"/>
                <a:gd name="T35" fmla="*/ 0 h 125"/>
                <a:gd name="T36" fmla="*/ 0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7" name="Freeform 413"/>
            <p:cNvSpPr>
              <a:spLocks/>
            </p:cNvSpPr>
            <p:nvPr/>
          </p:nvSpPr>
          <p:spPr bwMode="auto">
            <a:xfrm>
              <a:off x="4903910" y="3572298"/>
              <a:ext cx="69352" cy="103690"/>
            </a:xfrm>
            <a:custGeom>
              <a:avLst/>
              <a:gdLst>
                <a:gd name="T0" fmla="*/ 0 w 75"/>
                <a:gd name="T1" fmla="*/ 0 h 123"/>
                <a:gd name="T2" fmla="*/ 0 w 75"/>
                <a:gd name="T3" fmla="*/ 0 h 123"/>
                <a:gd name="T4" fmla="*/ 0 w 75"/>
                <a:gd name="T5" fmla="*/ 0 h 123"/>
                <a:gd name="T6" fmla="*/ 0 w 75"/>
                <a:gd name="T7" fmla="*/ 0 h 123"/>
                <a:gd name="T8" fmla="*/ 0 w 75"/>
                <a:gd name="T9" fmla="*/ 0 h 123"/>
                <a:gd name="T10" fmla="*/ 0 w 75"/>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3">
                  <a:moveTo>
                    <a:pt x="30" y="0"/>
                  </a:moveTo>
                  <a:lnTo>
                    <a:pt x="74" y="76"/>
                  </a:lnTo>
                  <a:lnTo>
                    <a:pt x="59" y="122"/>
                  </a:lnTo>
                  <a:lnTo>
                    <a:pt x="0" y="107"/>
                  </a:lnTo>
                  <a:lnTo>
                    <a:pt x="15" y="46"/>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8" name="Freeform 414"/>
            <p:cNvSpPr>
              <a:spLocks/>
            </p:cNvSpPr>
            <p:nvPr/>
          </p:nvSpPr>
          <p:spPr bwMode="auto">
            <a:xfrm>
              <a:off x="4715989" y="3711286"/>
              <a:ext cx="89487" cy="66185"/>
            </a:xfrm>
            <a:custGeom>
              <a:avLst/>
              <a:gdLst>
                <a:gd name="T0" fmla="*/ 0 w 90"/>
                <a:gd name="T1" fmla="*/ 0 h 78"/>
                <a:gd name="T2" fmla="*/ 0 w 90"/>
                <a:gd name="T3" fmla="*/ 0 h 78"/>
                <a:gd name="T4" fmla="*/ 0 w 90"/>
                <a:gd name="T5" fmla="*/ 0 h 78"/>
                <a:gd name="T6" fmla="*/ 0 w 90"/>
                <a:gd name="T7" fmla="*/ 0 h 78"/>
                <a:gd name="T8" fmla="*/ 0 w 90"/>
                <a:gd name="T9" fmla="*/ 0 h 78"/>
                <a:gd name="T10" fmla="*/ 0 w 90"/>
                <a:gd name="T11" fmla="*/ 0 h 78"/>
                <a:gd name="T12" fmla="*/ 0 w 90"/>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78">
                  <a:moveTo>
                    <a:pt x="0" y="46"/>
                  </a:moveTo>
                  <a:lnTo>
                    <a:pt x="15" y="0"/>
                  </a:lnTo>
                  <a:lnTo>
                    <a:pt x="89" y="0"/>
                  </a:lnTo>
                  <a:lnTo>
                    <a:pt x="74" y="46"/>
                  </a:lnTo>
                  <a:lnTo>
                    <a:pt x="30" y="46"/>
                  </a:lnTo>
                  <a:lnTo>
                    <a:pt x="15" y="77"/>
                  </a:lnTo>
                  <a:lnTo>
                    <a:pt x="0"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9" name="Freeform 415"/>
            <p:cNvSpPr>
              <a:spLocks/>
            </p:cNvSpPr>
            <p:nvPr/>
          </p:nvSpPr>
          <p:spPr bwMode="auto">
            <a:xfrm>
              <a:off x="4456478" y="3572298"/>
              <a:ext cx="91723" cy="52948"/>
            </a:xfrm>
            <a:custGeom>
              <a:avLst/>
              <a:gdLst>
                <a:gd name="T0" fmla="*/ 0 w 91"/>
                <a:gd name="T1" fmla="*/ 0 h 62"/>
                <a:gd name="T2" fmla="*/ 0 w 91"/>
                <a:gd name="T3" fmla="*/ 0 h 62"/>
                <a:gd name="T4" fmla="*/ 0 w 91"/>
                <a:gd name="T5" fmla="*/ 0 h 62"/>
                <a:gd name="T6" fmla="*/ 0 w 91"/>
                <a:gd name="T7" fmla="*/ 0 h 62"/>
                <a:gd name="T8" fmla="*/ 0 w 91"/>
                <a:gd name="T9" fmla="*/ 0 h 62"/>
                <a:gd name="T10" fmla="*/ 0 w 91"/>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2">
                  <a:moveTo>
                    <a:pt x="0" y="31"/>
                  </a:moveTo>
                  <a:lnTo>
                    <a:pt x="15" y="61"/>
                  </a:lnTo>
                  <a:lnTo>
                    <a:pt x="90" y="31"/>
                  </a:lnTo>
                  <a:lnTo>
                    <a:pt x="90" y="0"/>
                  </a:lnTo>
                  <a:lnTo>
                    <a:pt x="30" y="0"/>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0" name="Freeform 416"/>
            <p:cNvSpPr>
              <a:spLocks/>
            </p:cNvSpPr>
            <p:nvPr/>
          </p:nvSpPr>
          <p:spPr bwMode="auto">
            <a:xfrm>
              <a:off x="4689143" y="3623039"/>
              <a:ext cx="85012" cy="66185"/>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8">
                  <a:moveTo>
                    <a:pt x="0" y="0"/>
                  </a:moveTo>
                  <a:lnTo>
                    <a:pt x="0" y="46"/>
                  </a:lnTo>
                  <a:lnTo>
                    <a:pt x="45" y="77"/>
                  </a:lnTo>
                  <a:lnTo>
                    <a:pt x="90" y="31"/>
                  </a:lnTo>
                  <a:lnTo>
                    <a:pt x="75" y="0"/>
                  </a:lnTo>
                  <a:lnTo>
                    <a:pt x="45"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1" name="Freeform 417"/>
            <p:cNvSpPr>
              <a:spLocks/>
            </p:cNvSpPr>
            <p:nvPr/>
          </p:nvSpPr>
          <p:spPr bwMode="auto">
            <a:xfrm>
              <a:off x="4689143" y="3958377"/>
              <a:ext cx="85012" cy="63979"/>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w 91"/>
                <a:gd name="T19" fmla="*/ 0 h 78"/>
                <a:gd name="T20" fmla="*/ 0 w 91"/>
                <a:gd name="T21" fmla="*/ 0 h 78"/>
                <a:gd name="T22" fmla="*/ 0 w 91"/>
                <a:gd name="T23" fmla="*/ 0 h 78"/>
                <a:gd name="T24" fmla="*/ 0 w 91"/>
                <a:gd name="T25" fmla="*/ 0 h 78"/>
                <a:gd name="T26" fmla="*/ 0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2" name="Freeform 418"/>
            <p:cNvSpPr>
              <a:spLocks/>
            </p:cNvSpPr>
            <p:nvPr/>
          </p:nvSpPr>
          <p:spPr bwMode="auto">
            <a:xfrm>
              <a:off x="4630977" y="3702462"/>
              <a:ext cx="44744" cy="75010"/>
            </a:xfrm>
            <a:custGeom>
              <a:avLst/>
              <a:gdLst>
                <a:gd name="T0" fmla="*/ 0 w 46"/>
                <a:gd name="T1" fmla="*/ 0 h 93"/>
                <a:gd name="T2" fmla="*/ 0 w 46"/>
                <a:gd name="T3" fmla="*/ 0 h 93"/>
                <a:gd name="T4" fmla="*/ 0 w 46"/>
                <a:gd name="T5" fmla="*/ 0 h 93"/>
                <a:gd name="T6" fmla="*/ 0 w 46"/>
                <a:gd name="T7" fmla="*/ 0 h 93"/>
                <a:gd name="T8" fmla="*/ 0 w 4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93">
                  <a:moveTo>
                    <a:pt x="0" y="31"/>
                  </a:moveTo>
                  <a:lnTo>
                    <a:pt x="45" y="0"/>
                  </a:lnTo>
                  <a:lnTo>
                    <a:pt x="45" y="61"/>
                  </a:lnTo>
                  <a:lnTo>
                    <a:pt x="0" y="92"/>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3" name="Freeform 419"/>
            <p:cNvSpPr>
              <a:spLocks/>
            </p:cNvSpPr>
            <p:nvPr/>
          </p:nvSpPr>
          <p:spPr bwMode="auto">
            <a:xfrm>
              <a:off x="4588471" y="3548030"/>
              <a:ext cx="42506" cy="24268"/>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0" y="16"/>
                  </a:moveTo>
                  <a:lnTo>
                    <a:pt x="0" y="31"/>
                  </a:lnTo>
                  <a:lnTo>
                    <a:pt x="45" y="31"/>
                  </a:lnTo>
                  <a:lnTo>
                    <a:pt x="45" y="0"/>
                  </a:lnTo>
                  <a:lnTo>
                    <a:pt x="30" y="16"/>
                  </a:lnTo>
                  <a:lnTo>
                    <a:pt x="15" y="16"/>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4" name="Freeform 420"/>
            <p:cNvSpPr>
              <a:spLocks/>
            </p:cNvSpPr>
            <p:nvPr/>
          </p:nvSpPr>
          <p:spPr bwMode="auto">
            <a:xfrm>
              <a:off x="3928508" y="4212086"/>
              <a:ext cx="44744" cy="52948"/>
            </a:xfrm>
            <a:custGeom>
              <a:avLst/>
              <a:gdLst>
                <a:gd name="T0" fmla="*/ 0 w 45"/>
                <a:gd name="T1" fmla="*/ 0 h 62"/>
                <a:gd name="T2" fmla="*/ 0 w 45"/>
                <a:gd name="T3" fmla="*/ 0 h 62"/>
                <a:gd name="T4" fmla="*/ 0 w 45"/>
                <a:gd name="T5" fmla="*/ 0 h 62"/>
                <a:gd name="T6" fmla="*/ 0 w 45"/>
                <a:gd name="T7" fmla="*/ 0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2">
                  <a:moveTo>
                    <a:pt x="0" y="0"/>
                  </a:moveTo>
                  <a:lnTo>
                    <a:pt x="29" y="31"/>
                  </a:lnTo>
                  <a:lnTo>
                    <a:pt x="44" y="61"/>
                  </a:lnTo>
                  <a:lnTo>
                    <a:pt x="29" y="61"/>
                  </a:lnTo>
                  <a:lnTo>
                    <a:pt x="0"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5" name="Freeform 421"/>
            <p:cNvSpPr>
              <a:spLocks/>
            </p:cNvSpPr>
            <p:nvPr/>
          </p:nvSpPr>
          <p:spPr bwMode="auto">
            <a:xfrm>
              <a:off x="4689143" y="3548030"/>
              <a:ext cx="29083" cy="50742"/>
            </a:xfrm>
            <a:custGeom>
              <a:avLst/>
              <a:gdLst>
                <a:gd name="T0" fmla="*/ 0 w 32"/>
                <a:gd name="T1" fmla="*/ 0 h 62"/>
                <a:gd name="T2" fmla="*/ 0 w 32"/>
                <a:gd name="T3" fmla="*/ 0 h 62"/>
                <a:gd name="T4" fmla="*/ 0 w 32"/>
                <a:gd name="T5" fmla="*/ 0 h 62"/>
                <a:gd name="T6" fmla="*/ 0 w 32"/>
                <a:gd name="T7" fmla="*/ 0 h 62"/>
                <a:gd name="T8" fmla="*/ 0 w 3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2">
                  <a:moveTo>
                    <a:pt x="0" y="15"/>
                  </a:moveTo>
                  <a:lnTo>
                    <a:pt x="16" y="61"/>
                  </a:lnTo>
                  <a:lnTo>
                    <a:pt x="31" y="31"/>
                  </a:lnTo>
                  <a:lnTo>
                    <a:pt x="31"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6" name="Freeform 422"/>
            <p:cNvSpPr>
              <a:spLocks/>
            </p:cNvSpPr>
            <p:nvPr/>
          </p:nvSpPr>
          <p:spPr bwMode="auto">
            <a:xfrm>
              <a:off x="4715989" y="4035593"/>
              <a:ext cx="29083" cy="26474"/>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29" y="0"/>
                  </a:moveTo>
                  <a:lnTo>
                    <a:pt x="0" y="31"/>
                  </a:lnTo>
                  <a:lnTo>
                    <a:pt x="0" y="16"/>
                  </a:lnTo>
                  <a:lnTo>
                    <a:pt x="15" y="0"/>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7" name="Freeform 423"/>
            <p:cNvSpPr>
              <a:spLocks/>
            </p:cNvSpPr>
            <p:nvPr/>
          </p:nvSpPr>
          <p:spPr bwMode="auto">
            <a:xfrm>
              <a:off x="4932994" y="4417259"/>
              <a:ext cx="15660" cy="28680"/>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16" y="16"/>
                  </a:lnTo>
                  <a:lnTo>
                    <a:pt x="16" y="31"/>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8" name="Freeform 424"/>
            <p:cNvSpPr>
              <a:spLocks/>
            </p:cNvSpPr>
            <p:nvPr/>
          </p:nvSpPr>
          <p:spPr bwMode="auto">
            <a:xfrm>
              <a:off x="4932994" y="3931903"/>
              <a:ext cx="29083" cy="37505"/>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15" y="0"/>
                  </a:moveTo>
                  <a:lnTo>
                    <a:pt x="0" y="31"/>
                  </a:lnTo>
                  <a:lnTo>
                    <a:pt x="0" y="46"/>
                  </a:lnTo>
                  <a:lnTo>
                    <a:pt x="30" y="31"/>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9" name="Freeform 425"/>
            <p:cNvSpPr>
              <a:spLocks/>
            </p:cNvSpPr>
            <p:nvPr/>
          </p:nvSpPr>
          <p:spPr bwMode="auto">
            <a:xfrm>
              <a:off x="4903910" y="5160738"/>
              <a:ext cx="69352" cy="66185"/>
            </a:xfrm>
            <a:custGeom>
              <a:avLst/>
              <a:gdLst>
                <a:gd name="T0" fmla="*/ 0 w 75"/>
                <a:gd name="T1" fmla="*/ 0 h 78"/>
                <a:gd name="T2" fmla="*/ 0 w 75"/>
                <a:gd name="T3" fmla="*/ 0 h 78"/>
                <a:gd name="T4" fmla="*/ 0 w 75"/>
                <a:gd name="T5" fmla="*/ 0 h 78"/>
                <a:gd name="T6" fmla="*/ 0 w 75"/>
                <a:gd name="T7" fmla="*/ 0 h 78"/>
                <a:gd name="T8" fmla="*/ 0 w 75"/>
                <a:gd name="T9" fmla="*/ 0 h 78"/>
                <a:gd name="T10" fmla="*/ 0 w 75"/>
                <a:gd name="T11" fmla="*/ 0 h 78"/>
                <a:gd name="T12" fmla="*/ 0 w 75"/>
                <a:gd name="T13" fmla="*/ 0 h 78"/>
                <a:gd name="T14" fmla="*/ 0 w 75"/>
                <a:gd name="T15" fmla="*/ 0 h 78"/>
                <a:gd name="T16" fmla="*/ 0 w 75"/>
                <a:gd name="T17" fmla="*/ 0 h 78"/>
                <a:gd name="T18" fmla="*/ 0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0" name="Freeform 426"/>
            <p:cNvSpPr>
              <a:spLocks/>
            </p:cNvSpPr>
            <p:nvPr/>
          </p:nvSpPr>
          <p:spPr bwMode="auto">
            <a:xfrm>
              <a:off x="4530305" y="5048223"/>
              <a:ext cx="214768" cy="282389"/>
            </a:xfrm>
            <a:custGeom>
              <a:avLst/>
              <a:gdLst>
                <a:gd name="T0" fmla="*/ 0 w 224"/>
                <a:gd name="T1" fmla="*/ 0 h 339"/>
                <a:gd name="T2" fmla="*/ 0 w 224"/>
                <a:gd name="T3" fmla="*/ 0 h 339"/>
                <a:gd name="T4" fmla="*/ 0 w 224"/>
                <a:gd name="T5" fmla="*/ 0 h 339"/>
                <a:gd name="T6" fmla="*/ 0 w 224"/>
                <a:gd name="T7" fmla="*/ 0 h 339"/>
                <a:gd name="T8" fmla="*/ 0 w 224"/>
                <a:gd name="T9" fmla="*/ 0 h 339"/>
                <a:gd name="T10" fmla="*/ 0 w 224"/>
                <a:gd name="T11" fmla="*/ 0 h 339"/>
                <a:gd name="T12" fmla="*/ 0 w 224"/>
                <a:gd name="T13" fmla="*/ 0 h 339"/>
                <a:gd name="T14" fmla="*/ 0 w 224"/>
                <a:gd name="T15" fmla="*/ 0 h 339"/>
                <a:gd name="T16" fmla="*/ 0 w 224"/>
                <a:gd name="T17" fmla="*/ 0 h 339"/>
                <a:gd name="T18" fmla="*/ 0 w 224"/>
                <a:gd name="T19" fmla="*/ 0 h 339"/>
                <a:gd name="T20" fmla="*/ 0 w 224"/>
                <a:gd name="T21" fmla="*/ 0 h 339"/>
                <a:gd name="T22" fmla="*/ 0 w 224"/>
                <a:gd name="T23" fmla="*/ 0 h 339"/>
                <a:gd name="T24" fmla="*/ 0 w 224"/>
                <a:gd name="T25" fmla="*/ 0 h 339"/>
                <a:gd name="T26" fmla="*/ 0 w 224"/>
                <a:gd name="T27" fmla="*/ 0 h 339"/>
                <a:gd name="T28" fmla="*/ 0 w 224"/>
                <a:gd name="T29" fmla="*/ 0 h 339"/>
                <a:gd name="T30" fmla="*/ 0 w 224"/>
                <a:gd name="T31" fmla="*/ 0 h 339"/>
                <a:gd name="T32" fmla="*/ 0 w 224"/>
                <a:gd name="T33" fmla="*/ 0 h 339"/>
                <a:gd name="T34" fmla="*/ 0 w 224"/>
                <a:gd name="T35" fmla="*/ 0 h 339"/>
                <a:gd name="T36" fmla="*/ 0 w 224"/>
                <a:gd name="T37" fmla="*/ 0 h 339"/>
                <a:gd name="T38" fmla="*/ 0 w 224"/>
                <a:gd name="T39" fmla="*/ 0 h 339"/>
                <a:gd name="T40" fmla="*/ 0 w 224"/>
                <a:gd name="T41" fmla="*/ 0 h 339"/>
                <a:gd name="T42" fmla="*/ 0 w 224"/>
                <a:gd name="T43" fmla="*/ 0 h 339"/>
                <a:gd name="T44" fmla="*/ 0 w 224"/>
                <a:gd name="T45" fmla="*/ 0 h 339"/>
                <a:gd name="T46" fmla="*/ 0 w 224"/>
                <a:gd name="T47" fmla="*/ 0 h 339"/>
                <a:gd name="T48" fmla="*/ 0 w 224"/>
                <a:gd name="T49" fmla="*/ 0 h 339"/>
                <a:gd name="T50" fmla="*/ 0 w 224"/>
                <a:gd name="T51" fmla="*/ 0 h 339"/>
                <a:gd name="T52" fmla="*/ 0 w 224"/>
                <a:gd name="T53" fmla="*/ 0 h 339"/>
                <a:gd name="T54" fmla="*/ 0 w 224"/>
                <a:gd name="T55" fmla="*/ 0 h 339"/>
                <a:gd name="T56" fmla="*/ 0 w 224"/>
                <a:gd name="T57" fmla="*/ 0 h 339"/>
                <a:gd name="T58" fmla="*/ 0 w 224"/>
                <a:gd name="T59" fmla="*/ 0 h 339"/>
                <a:gd name="T60" fmla="*/ 0 w 224"/>
                <a:gd name="T61" fmla="*/ 0 h 339"/>
                <a:gd name="T62" fmla="*/ 0 w 224"/>
                <a:gd name="T63" fmla="*/ 0 h 339"/>
                <a:gd name="T64" fmla="*/ 0 w 224"/>
                <a:gd name="T65" fmla="*/ 0 h 339"/>
                <a:gd name="T66" fmla="*/ 0 w 224"/>
                <a:gd name="T67" fmla="*/ 0 h 339"/>
                <a:gd name="T68" fmla="*/ 0 w 224"/>
                <a:gd name="T69" fmla="*/ 0 h 339"/>
                <a:gd name="T70" fmla="*/ 0 w 224"/>
                <a:gd name="T71" fmla="*/ 0 h 339"/>
                <a:gd name="T72" fmla="*/ 0 w 224"/>
                <a:gd name="T73" fmla="*/ 0 h 339"/>
                <a:gd name="T74" fmla="*/ 0 w 224"/>
                <a:gd name="T75" fmla="*/ 0 h 339"/>
                <a:gd name="T76" fmla="*/ 0 w 224"/>
                <a:gd name="T77" fmla="*/ 0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1" name="Freeform 427"/>
            <p:cNvSpPr>
              <a:spLocks/>
            </p:cNvSpPr>
            <p:nvPr/>
          </p:nvSpPr>
          <p:spPr bwMode="auto">
            <a:xfrm>
              <a:off x="4630977" y="5048223"/>
              <a:ext cx="243850" cy="191936"/>
            </a:xfrm>
            <a:custGeom>
              <a:avLst/>
              <a:gdLst>
                <a:gd name="T0" fmla="*/ 0 w 255"/>
                <a:gd name="T1" fmla="*/ 0 h 231"/>
                <a:gd name="T2" fmla="*/ 0 w 255"/>
                <a:gd name="T3" fmla="*/ 0 h 231"/>
                <a:gd name="T4" fmla="*/ 0 w 255"/>
                <a:gd name="T5" fmla="*/ 0 h 231"/>
                <a:gd name="T6" fmla="*/ 0 w 255"/>
                <a:gd name="T7" fmla="*/ 0 h 231"/>
                <a:gd name="T8" fmla="*/ 0 w 255"/>
                <a:gd name="T9" fmla="*/ 0 h 231"/>
                <a:gd name="T10" fmla="*/ 0 w 255"/>
                <a:gd name="T11" fmla="*/ 0 h 231"/>
                <a:gd name="T12" fmla="*/ 0 w 255"/>
                <a:gd name="T13" fmla="*/ 0 h 231"/>
                <a:gd name="T14" fmla="*/ 0 w 255"/>
                <a:gd name="T15" fmla="*/ 0 h 231"/>
                <a:gd name="T16" fmla="*/ 0 w 255"/>
                <a:gd name="T17" fmla="*/ 0 h 231"/>
                <a:gd name="T18" fmla="*/ 0 w 255"/>
                <a:gd name="T19" fmla="*/ 0 h 231"/>
                <a:gd name="T20" fmla="*/ 0 w 255"/>
                <a:gd name="T21" fmla="*/ 0 h 231"/>
                <a:gd name="T22" fmla="*/ 0 w 255"/>
                <a:gd name="T23" fmla="*/ 0 h 231"/>
                <a:gd name="T24" fmla="*/ 0 w 255"/>
                <a:gd name="T25" fmla="*/ 0 h 231"/>
                <a:gd name="T26" fmla="*/ 0 w 255"/>
                <a:gd name="T27" fmla="*/ 0 h 231"/>
                <a:gd name="T28" fmla="*/ 0 w 255"/>
                <a:gd name="T29" fmla="*/ 0 h 231"/>
                <a:gd name="T30" fmla="*/ 0 w 255"/>
                <a:gd name="T31" fmla="*/ 0 h 231"/>
                <a:gd name="T32" fmla="*/ 0 w 255"/>
                <a:gd name="T33" fmla="*/ 0 h 231"/>
                <a:gd name="T34" fmla="*/ 0 w 255"/>
                <a:gd name="T35" fmla="*/ 0 h 231"/>
                <a:gd name="T36" fmla="*/ 0 w 255"/>
                <a:gd name="T37" fmla="*/ 0 h 231"/>
                <a:gd name="T38" fmla="*/ 0 w 255"/>
                <a:gd name="T39" fmla="*/ 0 h 231"/>
                <a:gd name="T40" fmla="*/ 0 w 255"/>
                <a:gd name="T41" fmla="*/ 0 h 231"/>
                <a:gd name="T42" fmla="*/ 0 w 255"/>
                <a:gd name="T43" fmla="*/ 0 h 231"/>
                <a:gd name="T44" fmla="*/ 0 w 255"/>
                <a:gd name="T45" fmla="*/ 0 h 231"/>
                <a:gd name="T46" fmla="*/ 0 w 255"/>
                <a:gd name="T47" fmla="*/ 0 h 231"/>
                <a:gd name="T48" fmla="*/ 0 w 255"/>
                <a:gd name="T49" fmla="*/ 0 h 231"/>
                <a:gd name="T50" fmla="*/ 0 w 255"/>
                <a:gd name="T51" fmla="*/ 0 h 231"/>
                <a:gd name="T52" fmla="*/ 0 w 255"/>
                <a:gd name="T53" fmla="*/ 0 h 231"/>
                <a:gd name="T54" fmla="*/ 0 w 255"/>
                <a:gd name="T55" fmla="*/ 0 h 231"/>
                <a:gd name="T56" fmla="*/ 0 w 255"/>
                <a:gd name="T57" fmla="*/ 0 h 231"/>
                <a:gd name="T58" fmla="*/ 0 w 255"/>
                <a:gd name="T59" fmla="*/ 0 h 231"/>
                <a:gd name="T60" fmla="*/ 0 w 255"/>
                <a:gd name="T61" fmla="*/ 0 h 231"/>
                <a:gd name="T62" fmla="*/ 0 w 255"/>
                <a:gd name="T63" fmla="*/ 0 h 231"/>
                <a:gd name="T64" fmla="*/ 0 w 255"/>
                <a:gd name="T65" fmla="*/ 0 h 231"/>
                <a:gd name="T66" fmla="*/ 0 w 255"/>
                <a:gd name="T67" fmla="*/ 0 h 231"/>
                <a:gd name="T68" fmla="*/ 0 w 255"/>
                <a:gd name="T69" fmla="*/ 0 h 231"/>
                <a:gd name="T70" fmla="*/ 0 w 255"/>
                <a:gd name="T71" fmla="*/ 0 h 231"/>
                <a:gd name="T72" fmla="*/ 0 w 255"/>
                <a:gd name="T73" fmla="*/ 0 h 231"/>
                <a:gd name="T74" fmla="*/ 0 w 255"/>
                <a:gd name="T75" fmla="*/ 0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2" name="Freeform 428"/>
            <p:cNvSpPr>
              <a:spLocks/>
            </p:cNvSpPr>
            <p:nvPr/>
          </p:nvSpPr>
          <p:spPr bwMode="auto">
            <a:xfrm>
              <a:off x="4845744" y="5125439"/>
              <a:ext cx="87249" cy="114720"/>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w 91"/>
                <a:gd name="T25" fmla="*/ 0 h 139"/>
                <a:gd name="T26" fmla="*/ 0 w 91"/>
                <a:gd name="T27" fmla="*/ 0 h 139"/>
                <a:gd name="T28" fmla="*/ 0 w 91"/>
                <a:gd name="T29" fmla="*/ 0 h 139"/>
                <a:gd name="T30" fmla="*/ 0 w 91"/>
                <a:gd name="T31" fmla="*/ 0 h 139"/>
                <a:gd name="T32" fmla="*/ 0 w 91"/>
                <a:gd name="T33" fmla="*/ 0 h 139"/>
                <a:gd name="T34" fmla="*/ 0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3" name="Freeform 429"/>
            <p:cNvSpPr>
              <a:spLocks/>
            </p:cNvSpPr>
            <p:nvPr/>
          </p:nvSpPr>
          <p:spPr bwMode="auto">
            <a:xfrm>
              <a:off x="4456478" y="5098965"/>
              <a:ext cx="116332" cy="39711"/>
            </a:xfrm>
            <a:custGeom>
              <a:avLst/>
              <a:gdLst>
                <a:gd name="T0" fmla="*/ 0 w 120"/>
                <a:gd name="T1" fmla="*/ 0 h 47"/>
                <a:gd name="T2" fmla="*/ 0 w 120"/>
                <a:gd name="T3" fmla="*/ 0 h 47"/>
                <a:gd name="T4" fmla="*/ 0 w 120"/>
                <a:gd name="T5" fmla="*/ 0 h 47"/>
                <a:gd name="T6" fmla="*/ 0 w 120"/>
                <a:gd name="T7" fmla="*/ 0 h 47"/>
                <a:gd name="T8" fmla="*/ 0 w 120"/>
                <a:gd name="T9" fmla="*/ 0 h 47"/>
                <a:gd name="T10" fmla="*/ 0 w 120"/>
                <a:gd name="T11" fmla="*/ 0 h 47"/>
                <a:gd name="T12" fmla="*/ 0 w 120"/>
                <a:gd name="T13" fmla="*/ 0 h 47"/>
                <a:gd name="T14" fmla="*/ 0 w 120"/>
                <a:gd name="T15" fmla="*/ 0 h 47"/>
                <a:gd name="T16" fmla="*/ 0 w 120"/>
                <a:gd name="T17" fmla="*/ 0 h 47"/>
                <a:gd name="T18" fmla="*/ 0 w 120"/>
                <a:gd name="T19" fmla="*/ 0 h 47"/>
                <a:gd name="T20" fmla="*/ 0 w 120"/>
                <a:gd name="T21" fmla="*/ 0 h 47"/>
                <a:gd name="T22" fmla="*/ 0 w 120"/>
                <a:gd name="T23" fmla="*/ 0 h 47"/>
                <a:gd name="T24" fmla="*/ 0 w 120"/>
                <a:gd name="T25" fmla="*/ 0 h 47"/>
                <a:gd name="T26" fmla="*/ 0 w 120"/>
                <a:gd name="T27" fmla="*/ 0 h 47"/>
                <a:gd name="T28" fmla="*/ 0 w 120"/>
                <a:gd name="T29" fmla="*/ 0 h 47"/>
                <a:gd name="T30" fmla="*/ 0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4" name="Line 430"/>
            <p:cNvSpPr>
              <a:spLocks noChangeShapeType="1"/>
            </p:cNvSpPr>
            <p:nvPr/>
          </p:nvSpPr>
          <p:spPr bwMode="auto">
            <a:xfrm>
              <a:off x="4845744" y="5048223"/>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5" name="Line 431"/>
            <p:cNvSpPr>
              <a:spLocks noChangeShapeType="1"/>
            </p:cNvSpPr>
            <p:nvPr/>
          </p:nvSpPr>
          <p:spPr bwMode="auto">
            <a:xfrm>
              <a:off x="4816661" y="4982038"/>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6" name="Line 432"/>
            <p:cNvSpPr>
              <a:spLocks noChangeShapeType="1"/>
            </p:cNvSpPr>
            <p:nvPr/>
          </p:nvSpPr>
          <p:spPr bwMode="auto">
            <a:xfrm>
              <a:off x="4816661" y="4944533"/>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7" name="Freeform 433"/>
            <p:cNvSpPr>
              <a:spLocks/>
            </p:cNvSpPr>
            <p:nvPr/>
          </p:nvSpPr>
          <p:spPr bwMode="auto">
            <a:xfrm>
              <a:off x="4675720" y="4931297"/>
              <a:ext cx="55929" cy="39711"/>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8" name="Freeform 434"/>
            <p:cNvSpPr>
              <a:spLocks/>
            </p:cNvSpPr>
            <p:nvPr/>
          </p:nvSpPr>
          <p:spPr bwMode="auto">
            <a:xfrm>
              <a:off x="4845744" y="5072491"/>
              <a:ext cx="15660" cy="15443"/>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9" name="Freeform 435"/>
            <p:cNvSpPr>
              <a:spLocks/>
            </p:cNvSpPr>
            <p:nvPr/>
          </p:nvSpPr>
          <p:spPr bwMode="auto">
            <a:xfrm>
              <a:off x="4745072" y="4944533"/>
              <a:ext cx="17897" cy="1323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0" name="Freeform 436"/>
            <p:cNvSpPr>
              <a:spLocks/>
            </p:cNvSpPr>
            <p:nvPr/>
          </p:nvSpPr>
          <p:spPr bwMode="auto">
            <a:xfrm>
              <a:off x="4845744" y="5008512"/>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1" name="Line 437"/>
            <p:cNvSpPr>
              <a:spLocks noChangeShapeType="1"/>
            </p:cNvSpPr>
            <p:nvPr/>
          </p:nvSpPr>
          <p:spPr bwMode="auto">
            <a:xfrm flipH="1">
              <a:off x="4832322" y="5008512"/>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2" name="Line 438"/>
            <p:cNvSpPr>
              <a:spLocks noChangeShapeType="1"/>
            </p:cNvSpPr>
            <p:nvPr/>
          </p:nvSpPr>
          <p:spPr bwMode="auto">
            <a:xfrm>
              <a:off x="4832322" y="4997481"/>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3" name="Freeform 439"/>
            <p:cNvSpPr>
              <a:spLocks/>
            </p:cNvSpPr>
            <p:nvPr/>
          </p:nvSpPr>
          <p:spPr bwMode="auto">
            <a:xfrm>
              <a:off x="4803238" y="4957770"/>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4" name="Line 440"/>
            <p:cNvSpPr>
              <a:spLocks noChangeShapeType="1"/>
            </p:cNvSpPr>
            <p:nvPr/>
          </p:nvSpPr>
          <p:spPr bwMode="auto">
            <a:xfrm>
              <a:off x="4774155" y="495777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5" name="Freeform 441"/>
            <p:cNvSpPr>
              <a:spLocks/>
            </p:cNvSpPr>
            <p:nvPr/>
          </p:nvSpPr>
          <p:spPr bwMode="auto">
            <a:xfrm>
              <a:off x="4816661" y="4971007"/>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6" name="Freeform 442"/>
            <p:cNvSpPr>
              <a:spLocks/>
            </p:cNvSpPr>
            <p:nvPr/>
          </p:nvSpPr>
          <p:spPr bwMode="auto">
            <a:xfrm>
              <a:off x="4973262" y="6175574"/>
              <a:ext cx="29083" cy="26474"/>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2">
                  <a:moveTo>
                    <a:pt x="15" y="0"/>
                  </a:moveTo>
                  <a:lnTo>
                    <a:pt x="0" y="31"/>
                  </a:lnTo>
                  <a:lnTo>
                    <a:pt x="15" y="31"/>
                  </a:lnTo>
                  <a:lnTo>
                    <a:pt x="15" y="16"/>
                  </a:lnTo>
                  <a:lnTo>
                    <a:pt x="30" y="16"/>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7" name="Freeform 443"/>
            <p:cNvSpPr>
              <a:spLocks/>
            </p:cNvSpPr>
            <p:nvPr/>
          </p:nvSpPr>
          <p:spPr bwMode="auto">
            <a:xfrm>
              <a:off x="4959840" y="6175574"/>
              <a:ext cx="17897" cy="13237"/>
            </a:xfrm>
            <a:custGeom>
              <a:avLst/>
              <a:gdLst>
                <a:gd name="T0" fmla="*/ 0 w 18"/>
                <a:gd name="T1" fmla="*/ 0 h 17"/>
                <a:gd name="T2" fmla="*/ 0 w 18"/>
                <a:gd name="T3" fmla="*/ 0 h 17"/>
                <a:gd name="T4" fmla="*/ 0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0"/>
                  </a:moveTo>
                  <a:lnTo>
                    <a:pt x="0" y="0"/>
                  </a:lnTo>
                  <a:lnTo>
                    <a:pt x="0" y="16"/>
                  </a:lnTo>
                  <a:lnTo>
                    <a:pt x="17" y="16"/>
                  </a:lnTo>
                  <a:lnTo>
                    <a:pt x="17"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8" name="Freeform 444"/>
            <p:cNvSpPr>
              <a:spLocks/>
            </p:cNvSpPr>
            <p:nvPr/>
          </p:nvSpPr>
          <p:spPr bwMode="auto">
            <a:xfrm>
              <a:off x="4729412" y="5624033"/>
              <a:ext cx="272933" cy="591253"/>
            </a:xfrm>
            <a:custGeom>
              <a:avLst/>
              <a:gdLst>
                <a:gd name="T0" fmla="*/ 0 w 284"/>
                <a:gd name="T1" fmla="*/ 0 h 708"/>
                <a:gd name="T2" fmla="*/ 0 w 284"/>
                <a:gd name="T3" fmla="*/ 0 h 708"/>
                <a:gd name="T4" fmla="*/ 0 w 284"/>
                <a:gd name="T5" fmla="*/ 0 h 708"/>
                <a:gd name="T6" fmla="*/ 0 w 284"/>
                <a:gd name="T7" fmla="*/ 0 h 708"/>
                <a:gd name="T8" fmla="*/ 0 w 284"/>
                <a:gd name="T9" fmla="*/ 0 h 708"/>
                <a:gd name="T10" fmla="*/ 0 w 284"/>
                <a:gd name="T11" fmla="*/ 0 h 708"/>
                <a:gd name="T12" fmla="*/ 0 w 284"/>
                <a:gd name="T13" fmla="*/ 0 h 708"/>
                <a:gd name="T14" fmla="*/ 0 w 284"/>
                <a:gd name="T15" fmla="*/ 0 h 708"/>
                <a:gd name="T16" fmla="*/ 0 w 284"/>
                <a:gd name="T17" fmla="*/ 0 h 708"/>
                <a:gd name="T18" fmla="*/ 0 w 284"/>
                <a:gd name="T19" fmla="*/ 0 h 708"/>
                <a:gd name="T20" fmla="*/ 0 w 284"/>
                <a:gd name="T21" fmla="*/ 0 h 708"/>
                <a:gd name="T22" fmla="*/ 0 w 284"/>
                <a:gd name="T23" fmla="*/ 0 h 708"/>
                <a:gd name="T24" fmla="*/ 0 w 284"/>
                <a:gd name="T25" fmla="*/ 0 h 708"/>
                <a:gd name="T26" fmla="*/ 0 w 284"/>
                <a:gd name="T27" fmla="*/ 0 h 708"/>
                <a:gd name="T28" fmla="*/ 0 w 284"/>
                <a:gd name="T29" fmla="*/ 0 h 708"/>
                <a:gd name="T30" fmla="*/ 0 w 284"/>
                <a:gd name="T31" fmla="*/ 0 h 708"/>
                <a:gd name="T32" fmla="*/ 0 w 284"/>
                <a:gd name="T33" fmla="*/ 0 h 708"/>
                <a:gd name="T34" fmla="*/ 0 w 284"/>
                <a:gd name="T35" fmla="*/ 0 h 708"/>
                <a:gd name="T36" fmla="*/ 0 w 284"/>
                <a:gd name="T37" fmla="*/ 0 h 708"/>
                <a:gd name="T38" fmla="*/ 0 w 284"/>
                <a:gd name="T39" fmla="*/ 0 h 708"/>
                <a:gd name="T40" fmla="*/ 0 w 284"/>
                <a:gd name="T41" fmla="*/ 0 h 708"/>
                <a:gd name="T42" fmla="*/ 0 w 284"/>
                <a:gd name="T43" fmla="*/ 0 h 708"/>
                <a:gd name="T44" fmla="*/ 0 w 284"/>
                <a:gd name="T45" fmla="*/ 0 h 708"/>
                <a:gd name="T46" fmla="*/ 0 w 284"/>
                <a:gd name="T47" fmla="*/ 0 h 708"/>
                <a:gd name="T48" fmla="*/ 0 w 284"/>
                <a:gd name="T49" fmla="*/ 0 h 708"/>
                <a:gd name="T50" fmla="*/ 0 w 284"/>
                <a:gd name="T51" fmla="*/ 0 h 708"/>
                <a:gd name="T52" fmla="*/ 0 w 284"/>
                <a:gd name="T53" fmla="*/ 0 h 708"/>
                <a:gd name="T54" fmla="*/ 0 w 284"/>
                <a:gd name="T55" fmla="*/ 0 h 708"/>
                <a:gd name="T56" fmla="*/ 0 w 284"/>
                <a:gd name="T57" fmla="*/ 0 h 708"/>
                <a:gd name="T58" fmla="*/ 0 w 284"/>
                <a:gd name="T59" fmla="*/ 0 h 708"/>
                <a:gd name="T60" fmla="*/ 0 w 284"/>
                <a:gd name="T61" fmla="*/ 0 h 708"/>
                <a:gd name="T62" fmla="*/ 0 w 284"/>
                <a:gd name="T63" fmla="*/ 0 h 708"/>
                <a:gd name="T64" fmla="*/ 0 w 284"/>
                <a:gd name="T65" fmla="*/ 0 h 708"/>
                <a:gd name="T66" fmla="*/ 0 w 284"/>
                <a:gd name="T67" fmla="*/ 0 h 708"/>
                <a:gd name="T68" fmla="*/ 0 w 284"/>
                <a:gd name="T69" fmla="*/ 0 h 708"/>
                <a:gd name="T70" fmla="*/ 0 w 284"/>
                <a:gd name="T71" fmla="*/ 0 h 708"/>
                <a:gd name="T72" fmla="*/ 0 w 284"/>
                <a:gd name="T73" fmla="*/ 0 h 708"/>
                <a:gd name="T74" fmla="*/ 0 w 284"/>
                <a:gd name="T75" fmla="*/ 0 h 708"/>
                <a:gd name="T76" fmla="*/ 0 w 284"/>
                <a:gd name="T77" fmla="*/ 0 h 708"/>
                <a:gd name="T78" fmla="*/ 0 w 284"/>
                <a:gd name="T79" fmla="*/ 0 h 708"/>
                <a:gd name="T80" fmla="*/ 0 w 284"/>
                <a:gd name="T81" fmla="*/ 0 h 708"/>
                <a:gd name="T82" fmla="*/ 0 w 284"/>
                <a:gd name="T83" fmla="*/ 0 h 708"/>
                <a:gd name="T84" fmla="*/ 0 w 284"/>
                <a:gd name="T85" fmla="*/ 0 h 708"/>
                <a:gd name="T86" fmla="*/ 0 w 284"/>
                <a:gd name="T87" fmla="*/ 0 h 708"/>
                <a:gd name="T88" fmla="*/ 0 w 284"/>
                <a:gd name="T89" fmla="*/ 0 h 708"/>
                <a:gd name="T90" fmla="*/ 0 w 284"/>
                <a:gd name="T91" fmla="*/ 0 h 708"/>
                <a:gd name="T92" fmla="*/ 0 w 284"/>
                <a:gd name="T93" fmla="*/ 0 h 708"/>
                <a:gd name="T94" fmla="*/ 0 w 284"/>
                <a:gd name="T95" fmla="*/ 0 h 708"/>
                <a:gd name="T96" fmla="*/ 0 w 284"/>
                <a:gd name="T97" fmla="*/ 0 h 708"/>
                <a:gd name="T98" fmla="*/ 0 w 284"/>
                <a:gd name="T99" fmla="*/ 0 h 708"/>
                <a:gd name="T100" fmla="*/ 0 w 284"/>
                <a:gd name="T101" fmla="*/ 0 h 708"/>
                <a:gd name="T102" fmla="*/ 0 w 284"/>
                <a:gd name="T103" fmla="*/ 0 h 708"/>
                <a:gd name="T104" fmla="*/ 0 w 284"/>
                <a:gd name="T105" fmla="*/ 0 h 708"/>
                <a:gd name="T106" fmla="*/ 0 w 284"/>
                <a:gd name="T107" fmla="*/ 0 h 708"/>
                <a:gd name="T108" fmla="*/ 0 w 284"/>
                <a:gd name="T109" fmla="*/ 0 h 708"/>
                <a:gd name="T110" fmla="*/ 0 w 284"/>
                <a:gd name="T111" fmla="*/ 0 h 708"/>
                <a:gd name="T112" fmla="*/ 0 w 284"/>
                <a:gd name="T113" fmla="*/ 0 h 708"/>
                <a:gd name="T114" fmla="*/ 0 w 284"/>
                <a:gd name="T115" fmla="*/ 0 h 708"/>
                <a:gd name="T116" fmla="*/ 0 w 284"/>
                <a:gd name="T117" fmla="*/ 0 h 708"/>
                <a:gd name="T118" fmla="*/ 0 w 284"/>
                <a:gd name="T119" fmla="*/ 0 h 708"/>
                <a:gd name="T120" fmla="*/ 0 w 284"/>
                <a:gd name="T121" fmla="*/ 0 h 708"/>
                <a:gd name="T122" fmla="*/ 0 w 284"/>
                <a:gd name="T123" fmla="*/ 0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9" name="Freeform 445"/>
            <p:cNvSpPr>
              <a:spLocks/>
            </p:cNvSpPr>
            <p:nvPr/>
          </p:nvSpPr>
          <p:spPr bwMode="auto">
            <a:xfrm>
              <a:off x="4861404" y="6239553"/>
              <a:ext cx="55929" cy="39711"/>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47">
                  <a:moveTo>
                    <a:pt x="0" y="0"/>
                  </a:moveTo>
                  <a:lnTo>
                    <a:pt x="0" y="46"/>
                  </a:lnTo>
                  <a:lnTo>
                    <a:pt x="30" y="46"/>
                  </a:lnTo>
                  <a:lnTo>
                    <a:pt x="60" y="31"/>
                  </a:lnTo>
                  <a:lnTo>
                    <a:pt x="3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80" name="Freeform 446"/>
            <p:cNvSpPr>
              <a:spLocks/>
            </p:cNvSpPr>
            <p:nvPr/>
          </p:nvSpPr>
          <p:spPr bwMode="auto">
            <a:xfrm>
              <a:off x="4946417" y="5765227"/>
              <a:ext cx="73827" cy="90453"/>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81" name="Freeform 447"/>
            <p:cNvSpPr>
              <a:spLocks/>
            </p:cNvSpPr>
            <p:nvPr/>
          </p:nvSpPr>
          <p:spPr bwMode="auto">
            <a:xfrm>
              <a:off x="4832322" y="5584322"/>
              <a:ext cx="158839" cy="143401"/>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82" name="Freeform 448"/>
            <p:cNvSpPr>
              <a:spLocks/>
            </p:cNvSpPr>
            <p:nvPr/>
          </p:nvSpPr>
          <p:spPr bwMode="auto">
            <a:xfrm>
              <a:off x="4689143" y="5560054"/>
              <a:ext cx="156602" cy="694942"/>
            </a:xfrm>
            <a:custGeom>
              <a:avLst/>
              <a:gdLst>
                <a:gd name="T0" fmla="*/ 0 w 165"/>
                <a:gd name="T1" fmla="*/ 0 h 830"/>
                <a:gd name="T2" fmla="*/ 0 w 165"/>
                <a:gd name="T3" fmla="*/ 0 h 830"/>
                <a:gd name="T4" fmla="*/ 0 w 165"/>
                <a:gd name="T5" fmla="*/ 0 h 830"/>
                <a:gd name="T6" fmla="*/ 0 w 165"/>
                <a:gd name="T7" fmla="*/ 0 h 830"/>
                <a:gd name="T8" fmla="*/ 0 w 165"/>
                <a:gd name="T9" fmla="*/ 0 h 830"/>
                <a:gd name="T10" fmla="*/ 0 w 165"/>
                <a:gd name="T11" fmla="*/ 0 h 830"/>
                <a:gd name="T12" fmla="*/ 0 w 165"/>
                <a:gd name="T13" fmla="*/ 0 h 830"/>
                <a:gd name="T14" fmla="*/ 0 w 165"/>
                <a:gd name="T15" fmla="*/ 0 h 830"/>
                <a:gd name="T16" fmla="*/ 0 w 165"/>
                <a:gd name="T17" fmla="*/ 0 h 830"/>
                <a:gd name="T18" fmla="*/ 0 w 165"/>
                <a:gd name="T19" fmla="*/ 0 h 830"/>
                <a:gd name="T20" fmla="*/ 0 w 165"/>
                <a:gd name="T21" fmla="*/ 0 h 830"/>
                <a:gd name="T22" fmla="*/ 0 w 165"/>
                <a:gd name="T23" fmla="*/ 0 h 830"/>
                <a:gd name="T24" fmla="*/ 0 w 165"/>
                <a:gd name="T25" fmla="*/ 0 h 830"/>
                <a:gd name="T26" fmla="*/ 0 w 165"/>
                <a:gd name="T27" fmla="*/ 0 h 830"/>
                <a:gd name="T28" fmla="*/ 0 w 165"/>
                <a:gd name="T29" fmla="*/ 0 h 830"/>
                <a:gd name="T30" fmla="*/ 0 w 165"/>
                <a:gd name="T31" fmla="*/ 0 h 830"/>
                <a:gd name="T32" fmla="*/ 0 w 165"/>
                <a:gd name="T33" fmla="*/ 0 h 830"/>
                <a:gd name="T34" fmla="*/ 0 w 165"/>
                <a:gd name="T35" fmla="*/ 0 h 830"/>
                <a:gd name="T36" fmla="*/ 0 w 165"/>
                <a:gd name="T37" fmla="*/ 0 h 830"/>
                <a:gd name="T38" fmla="*/ 0 w 165"/>
                <a:gd name="T39" fmla="*/ 0 h 830"/>
                <a:gd name="T40" fmla="*/ 0 w 165"/>
                <a:gd name="T41" fmla="*/ 0 h 830"/>
                <a:gd name="T42" fmla="*/ 0 w 165"/>
                <a:gd name="T43" fmla="*/ 0 h 830"/>
                <a:gd name="T44" fmla="*/ 0 w 165"/>
                <a:gd name="T45" fmla="*/ 0 h 830"/>
                <a:gd name="T46" fmla="*/ 0 w 165"/>
                <a:gd name="T47" fmla="*/ 0 h 830"/>
                <a:gd name="T48" fmla="*/ 0 w 165"/>
                <a:gd name="T49" fmla="*/ 0 h 830"/>
                <a:gd name="T50" fmla="*/ 0 w 165"/>
                <a:gd name="T51" fmla="*/ 0 h 830"/>
                <a:gd name="T52" fmla="*/ 0 w 165"/>
                <a:gd name="T53" fmla="*/ 0 h 830"/>
                <a:gd name="T54" fmla="*/ 0 w 165"/>
                <a:gd name="T55" fmla="*/ 0 h 830"/>
                <a:gd name="T56" fmla="*/ 0 w 165"/>
                <a:gd name="T57" fmla="*/ 0 h 830"/>
                <a:gd name="T58" fmla="*/ 0 w 165"/>
                <a:gd name="T59" fmla="*/ 0 h 830"/>
                <a:gd name="T60" fmla="*/ 0 w 165"/>
                <a:gd name="T61" fmla="*/ 0 h 830"/>
                <a:gd name="T62" fmla="*/ 0 w 165"/>
                <a:gd name="T63" fmla="*/ 0 h 830"/>
                <a:gd name="T64" fmla="*/ 0 w 165"/>
                <a:gd name="T65" fmla="*/ 0 h 830"/>
                <a:gd name="T66" fmla="*/ 0 w 165"/>
                <a:gd name="T67" fmla="*/ 0 h 830"/>
                <a:gd name="T68" fmla="*/ 0 w 165"/>
                <a:gd name="T69" fmla="*/ 0 h 830"/>
                <a:gd name="T70" fmla="*/ 0 w 165"/>
                <a:gd name="T71" fmla="*/ 0 h 830"/>
                <a:gd name="T72" fmla="*/ 0 w 165"/>
                <a:gd name="T73" fmla="*/ 0 h 830"/>
                <a:gd name="T74" fmla="*/ 0 w 165"/>
                <a:gd name="T75" fmla="*/ 0 h 830"/>
                <a:gd name="T76" fmla="*/ 0 w 165"/>
                <a:gd name="T77" fmla="*/ 0 h 830"/>
                <a:gd name="T78" fmla="*/ 0 w 165"/>
                <a:gd name="T79" fmla="*/ 0 h 830"/>
                <a:gd name="T80" fmla="*/ 0 w 165"/>
                <a:gd name="T81" fmla="*/ 0 h 830"/>
                <a:gd name="T82" fmla="*/ 0 w 165"/>
                <a:gd name="T83" fmla="*/ 0 h 830"/>
                <a:gd name="T84" fmla="*/ 0 w 165"/>
                <a:gd name="T85" fmla="*/ 0 h 830"/>
                <a:gd name="T86" fmla="*/ 0 w 165"/>
                <a:gd name="T87" fmla="*/ 0 h 830"/>
                <a:gd name="T88" fmla="*/ 0 w 165"/>
                <a:gd name="T89" fmla="*/ 0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83" name="Freeform 449"/>
            <p:cNvSpPr>
              <a:spLocks/>
            </p:cNvSpPr>
            <p:nvPr/>
          </p:nvSpPr>
          <p:spPr bwMode="auto">
            <a:xfrm>
              <a:off x="4832322" y="6228522"/>
              <a:ext cx="29083" cy="50742"/>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29" y="15"/>
                  </a:moveTo>
                  <a:lnTo>
                    <a:pt x="15" y="0"/>
                  </a:lnTo>
                  <a:lnTo>
                    <a:pt x="0" y="15"/>
                  </a:lnTo>
                  <a:lnTo>
                    <a:pt x="0" y="31"/>
                  </a:lnTo>
                  <a:lnTo>
                    <a:pt x="0" y="46"/>
                  </a:lnTo>
                  <a:lnTo>
                    <a:pt x="0" y="61"/>
                  </a:lnTo>
                  <a:lnTo>
                    <a:pt x="29" y="61"/>
                  </a:lnTo>
                  <a:lnTo>
                    <a:pt x="29"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84" name="Freeform 450"/>
            <p:cNvSpPr>
              <a:spLocks/>
            </p:cNvSpPr>
            <p:nvPr/>
          </p:nvSpPr>
          <p:spPr bwMode="auto">
            <a:xfrm>
              <a:off x="4789815" y="6263821"/>
              <a:ext cx="42506" cy="26474"/>
            </a:xfrm>
            <a:custGeom>
              <a:avLst/>
              <a:gdLst>
                <a:gd name="T0" fmla="*/ 0 w 45"/>
                <a:gd name="T1" fmla="*/ 0 h 31"/>
                <a:gd name="T2" fmla="*/ 0 w 45"/>
                <a:gd name="T3" fmla="*/ 0 h 31"/>
                <a:gd name="T4" fmla="*/ 0 w 45"/>
                <a:gd name="T5" fmla="*/ 0 h 31"/>
                <a:gd name="T6" fmla="*/ 0 w 45"/>
                <a:gd name="T7" fmla="*/ 0 h 31"/>
                <a:gd name="T8" fmla="*/ 0 w 45"/>
                <a:gd name="T9" fmla="*/ 0 h 31"/>
                <a:gd name="T10" fmla="*/ 0 w 45"/>
                <a:gd name="T11" fmla="*/ 0 h 31"/>
                <a:gd name="T12" fmla="*/ 0 w 4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1">
                  <a:moveTo>
                    <a:pt x="29" y="0"/>
                  </a:moveTo>
                  <a:lnTo>
                    <a:pt x="0" y="0"/>
                  </a:lnTo>
                  <a:lnTo>
                    <a:pt x="29" y="30"/>
                  </a:lnTo>
                  <a:lnTo>
                    <a:pt x="44" y="30"/>
                  </a:lnTo>
                  <a:lnTo>
                    <a:pt x="44" y="15"/>
                  </a:lnTo>
                  <a:lnTo>
                    <a:pt x="44" y="0"/>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85" name="Freeform 451"/>
            <p:cNvSpPr>
              <a:spLocks/>
            </p:cNvSpPr>
            <p:nvPr/>
          </p:nvSpPr>
          <p:spPr bwMode="auto">
            <a:xfrm>
              <a:off x="4715989" y="6138069"/>
              <a:ext cx="17897" cy="26474"/>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86" name="Freeform 452"/>
            <p:cNvSpPr>
              <a:spLocks/>
            </p:cNvSpPr>
            <p:nvPr/>
          </p:nvSpPr>
          <p:spPr bwMode="auto">
            <a:xfrm>
              <a:off x="4715989" y="6047617"/>
              <a:ext cx="17897" cy="26474"/>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87" name="Freeform 453"/>
            <p:cNvSpPr>
              <a:spLocks/>
            </p:cNvSpPr>
            <p:nvPr/>
          </p:nvSpPr>
          <p:spPr bwMode="auto">
            <a:xfrm>
              <a:off x="4704803" y="6010112"/>
              <a:ext cx="15660" cy="24268"/>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1">
                  <a:moveTo>
                    <a:pt x="0" y="0"/>
                  </a:moveTo>
                  <a:lnTo>
                    <a:pt x="0" y="30"/>
                  </a:lnTo>
                  <a:lnTo>
                    <a:pt x="16" y="30"/>
                  </a:lnTo>
                  <a:lnTo>
                    <a:pt x="16"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88" name="Freeform 454"/>
            <p:cNvSpPr>
              <a:spLocks/>
            </p:cNvSpPr>
            <p:nvPr/>
          </p:nvSpPr>
          <p:spPr bwMode="auto">
            <a:xfrm>
              <a:off x="4762969" y="6228522"/>
              <a:ext cx="13423"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89" name="Freeform 455"/>
            <p:cNvSpPr>
              <a:spLocks/>
            </p:cNvSpPr>
            <p:nvPr/>
          </p:nvSpPr>
          <p:spPr bwMode="auto">
            <a:xfrm>
              <a:off x="4861404" y="6290295"/>
              <a:ext cx="13423"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90" name="Freeform 456"/>
            <p:cNvSpPr>
              <a:spLocks/>
            </p:cNvSpPr>
            <p:nvPr/>
          </p:nvSpPr>
          <p:spPr bwMode="auto">
            <a:xfrm>
              <a:off x="5577296" y="4046624"/>
              <a:ext cx="143179" cy="90453"/>
            </a:xfrm>
            <a:custGeom>
              <a:avLst/>
              <a:gdLst>
                <a:gd name="T0" fmla="*/ 0 w 150"/>
                <a:gd name="T1" fmla="*/ 0 h 109"/>
                <a:gd name="T2" fmla="*/ 0 w 150"/>
                <a:gd name="T3" fmla="*/ 0 h 109"/>
                <a:gd name="T4" fmla="*/ 0 w 150"/>
                <a:gd name="T5" fmla="*/ 0 h 109"/>
                <a:gd name="T6" fmla="*/ 0 w 150"/>
                <a:gd name="T7" fmla="*/ 0 h 109"/>
                <a:gd name="T8" fmla="*/ 0 w 150"/>
                <a:gd name="T9" fmla="*/ 0 h 109"/>
                <a:gd name="T10" fmla="*/ 0 w 150"/>
                <a:gd name="T11" fmla="*/ 0 h 109"/>
                <a:gd name="T12" fmla="*/ 0 w 150"/>
                <a:gd name="T13" fmla="*/ 0 h 109"/>
                <a:gd name="T14" fmla="*/ 0 w 150"/>
                <a:gd name="T15" fmla="*/ 0 h 109"/>
                <a:gd name="T16" fmla="*/ 0 w 150"/>
                <a:gd name="T17" fmla="*/ 0 h 109"/>
                <a:gd name="T18" fmla="*/ 0 w 150"/>
                <a:gd name="T19" fmla="*/ 0 h 109"/>
                <a:gd name="T20" fmla="*/ 0 w 150"/>
                <a:gd name="T21" fmla="*/ 0 h 109"/>
                <a:gd name="T22" fmla="*/ 0 w 150"/>
                <a:gd name="T23" fmla="*/ 0 h 109"/>
                <a:gd name="T24" fmla="*/ 0 w 150"/>
                <a:gd name="T25" fmla="*/ 0 h 109"/>
                <a:gd name="T26" fmla="*/ 0 w 150"/>
                <a:gd name="T27" fmla="*/ 0 h 109"/>
                <a:gd name="T28" fmla="*/ 0 w 150"/>
                <a:gd name="T29" fmla="*/ 0 h 109"/>
                <a:gd name="T30" fmla="*/ 0 w 150"/>
                <a:gd name="T31" fmla="*/ 0 h 109"/>
                <a:gd name="T32" fmla="*/ 0 w 150"/>
                <a:gd name="T33" fmla="*/ 0 h 109"/>
                <a:gd name="T34" fmla="*/ 0 w 150"/>
                <a:gd name="T35" fmla="*/ 0 h 109"/>
                <a:gd name="T36" fmla="*/ 0 w 150"/>
                <a:gd name="T37" fmla="*/ 0 h 109"/>
                <a:gd name="T38" fmla="*/ 0 w 150"/>
                <a:gd name="T39" fmla="*/ 0 h 109"/>
                <a:gd name="T40" fmla="*/ 0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91" name="Freeform 457"/>
            <p:cNvSpPr>
              <a:spLocks/>
            </p:cNvSpPr>
            <p:nvPr/>
          </p:nvSpPr>
          <p:spPr bwMode="auto">
            <a:xfrm>
              <a:off x="5592956" y="4997481"/>
              <a:ext cx="114095" cy="77216"/>
            </a:xfrm>
            <a:custGeom>
              <a:avLst/>
              <a:gdLst>
                <a:gd name="T0" fmla="*/ 0 w 120"/>
                <a:gd name="T1" fmla="*/ 0 h 93"/>
                <a:gd name="T2" fmla="*/ 0 w 120"/>
                <a:gd name="T3" fmla="*/ 0 h 93"/>
                <a:gd name="T4" fmla="*/ 0 w 120"/>
                <a:gd name="T5" fmla="*/ 0 h 93"/>
                <a:gd name="T6" fmla="*/ 0 w 120"/>
                <a:gd name="T7" fmla="*/ 0 h 93"/>
                <a:gd name="T8" fmla="*/ 0 w 120"/>
                <a:gd name="T9" fmla="*/ 0 h 93"/>
                <a:gd name="T10" fmla="*/ 0 w 120"/>
                <a:gd name="T11" fmla="*/ 0 h 93"/>
                <a:gd name="T12" fmla="*/ 0 w 120"/>
                <a:gd name="T13" fmla="*/ 0 h 93"/>
                <a:gd name="T14" fmla="*/ 0 w 120"/>
                <a:gd name="T15" fmla="*/ 0 h 93"/>
                <a:gd name="T16" fmla="*/ 0 w 120"/>
                <a:gd name="T17" fmla="*/ 0 h 93"/>
                <a:gd name="T18" fmla="*/ 0 w 120"/>
                <a:gd name="T19" fmla="*/ 0 h 93"/>
                <a:gd name="T20" fmla="*/ 0 w 120"/>
                <a:gd name="T21" fmla="*/ 0 h 93"/>
                <a:gd name="T22" fmla="*/ 0 w 120"/>
                <a:gd name="T23" fmla="*/ 0 h 93"/>
                <a:gd name="T24" fmla="*/ 0 w 120"/>
                <a:gd name="T25" fmla="*/ 0 h 93"/>
                <a:gd name="T26" fmla="*/ 0 w 120"/>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92" name="Freeform 458"/>
            <p:cNvSpPr>
              <a:spLocks/>
            </p:cNvSpPr>
            <p:nvPr/>
          </p:nvSpPr>
          <p:spPr bwMode="auto">
            <a:xfrm>
              <a:off x="5707051" y="5125439"/>
              <a:ext cx="58167" cy="75010"/>
            </a:xfrm>
            <a:custGeom>
              <a:avLst/>
              <a:gdLst>
                <a:gd name="T0" fmla="*/ 0 w 61"/>
                <a:gd name="T1" fmla="*/ 0 h 93"/>
                <a:gd name="T2" fmla="*/ 0 w 61"/>
                <a:gd name="T3" fmla="*/ 0 h 93"/>
                <a:gd name="T4" fmla="*/ 0 w 61"/>
                <a:gd name="T5" fmla="*/ 0 h 93"/>
                <a:gd name="T6" fmla="*/ 0 w 61"/>
                <a:gd name="T7" fmla="*/ 0 h 93"/>
                <a:gd name="T8" fmla="*/ 0 w 61"/>
                <a:gd name="T9" fmla="*/ 0 h 93"/>
                <a:gd name="T10" fmla="*/ 0 w 61"/>
                <a:gd name="T11" fmla="*/ 0 h 93"/>
                <a:gd name="T12" fmla="*/ 0 w 61"/>
                <a:gd name="T13" fmla="*/ 0 h 93"/>
                <a:gd name="T14" fmla="*/ 0 w 61"/>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93">
                  <a:moveTo>
                    <a:pt x="60" y="92"/>
                  </a:moveTo>
                  <a:lnTo>
                    <a:pt x="60" y="46"/>
                  </a:lnTo>
                  <a:lnTo>
                    <a:pt x="60" y="15"/>
                  </a:lnTo>
                  <a:lnTo>
                    <a:pt x="45" y="31"/>
                  </a:lnTo>
                  <a:lnTo>
                    <a:pt x="30" y="15"/>
                  </a:lnTo>
                  <a:lnTo>
                    <a:pt x="15" y="0"/>
                  </a:lnTo>
                  <a:lnTo>
                    <a:pt x="0" y="46"/>
                  </a:lnTo>
                  <a:lnTo>
                    <a:pt x="60"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93" name="Freeform 459"/>
            <p:cNvSpPr>
              <a:spLocks/>
            </p:cNvSpPr>
            <p:nvPr/>
          </p:nvSpPr>
          <p:spPr bwMode="auto">
            <a:xfrm>
              <a:off x="5765218" y="5085728"/>
              <a:ext cx="87249" cy="114720"/>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94" name="Freeform 460"/>
            <p:cNvSpPr>
              <a:spLocks/>
            </p:cNvSpPr>
            <p:nvPr/>
          </p:nvSpPr>
          <p:spPr bwMode="auto">
            <a:xfrm>
              <a:off x="5675731" y="5112202"/>
              <a:ext cx="44744" cy="52948"/>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62">
                  <a:moveTo>
                    <a:pt x="30" y="61"/>
                  </a:moveTo>
                  <a:lnTo>
                    <a:pt x="46" y="15"/>
                  </a:lnTo>
                  <a:lnTo>
                    <a:pt x="30" y="0"/>
                  </a:lnTo>
                  <a:lnTo>
                    <a:pt x="0" y="0"/>
                  </a:lnTo>
                  <a:lnTo>
                    <a:pt x="0" y="15"/>
                  </a:lnTo>
                  <a:lnTo>
                    <a:pt x="0" y="46"/>
                  </a:lnTo>
                  <a:lnTo>
                    <a:pt x="30" y="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95" name="Freeform 461"/>
            <p:cNvSpPr>
              <a:spLocks/>
            </p:cNvSpPr>
            <p:nvPr/>
          </p:nvSpPr>
          <p:spPr bwMode="auto">
            <a:xfrm>
              <a:off x="5633225" y="5061460"/>
              <a:ext cx="131993" cy="90453"/>
            </a:xfrm>
            <a:custGeom>
              <a:avLst/>
              <a:gdLst>
                <a:gd name="T0" fmla="*/ 0 w 136"/>
                <a:gd name="T1" fmla="*/ 0 h 109"/>
                <a:gd name="T2" fmla="*/ 0 w 136"/>
                <a:gd name="T3" fmla="*/ 0 h 109"/>
                <a:gd name="T4" fmla="*/ 0 w 136"/>
                <a:gd name="T5" fmla="*/ 0 h 109"/>
                <a:gd name="T6" fmla="*/ 0 w 136"/>
                <a:gd name="T7" fmla="*/ 0 h 109"/>
                <a:gd name="T8" fmla="*/ 0 w 136"/>
                <a:gd name="T9" fmla="*/ 0 h 109"/>
                <a:gd name="T10" fmla="*/ 0 w 136"/>
                <a:gd name="T11" fmla="*/ 0 h 109"/>
                <a:gd name="T12" fmla="*/ 0 w 136"/>
                <a:gd name="T13" fmla="*/ 0 h 109"/>
                <a:gd name="T14" fmla="*/ 0 w 136"/>
                <a:gd name="T15" fmla="*/ 0 h 109"/>
                <a:gd name="T16" fmla="*/ 0 w 136"/>
                <a:gd name="T17" fmla="*/ 0 h 109"/>
                <a:gd name="T18" fmla="*/ 0 w 136"/>
                <a:gd name="T19" fmla="*/ 0 h 109"/>
                <a:gd name="T20" fmla="*/ 0 w 136"/>
                <a:gd name="T21" fmla="*/ 0 h 109"/>
                <a:gd name="T22" fmla="*/ 0 w 136"/>
                <a:gd name="T23" fmla="*/ 0 h 109"/>
                <a:gd name="T24" fmla="*/ 0 w 136"/>
                <a:gd name="T25" fmla="*/ 0 h 109"/>
                <a:gd name="T26" fmla="*/ 0 w 136"/>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96" name="Freeform 462"/>
            <p:cNvSpPr>
              <a:spLocks/>
            </p:cNvSpPr>
            <p:nvPr/>
          </p:nvSpPr>
          <p:spPr bwMode="auto">
            <a:xfrm>
              <a:off x="5604142" y="5061460"/>
              <a:ext cx="60404" cy="24268"/>
            </a:xfrm>
            <a:custGeom>
              <a:avLst/>
              <a:gdLst>
                <a:gd name="T0" fmla="*/ 0 w 61"/>
                <a:gd name="T1" fmla="*/ 0 h 32"/>
                <a:gd name="T2" fmla="*/ 0 w 61"/>
                <a:gd name="T3" fmla="*/ 0 h 32"/>
                <a:gd name="T4" fmla="*/ 0 w 61"/>
                <a:gd name="T5" fmla="*/ 0 h 32"/>
                <a:gd name="T6" fmla="*/ 0 w 61"/>
                <a:gd name="T7" fmla="*/ 0 h 32"/>
                <a:gd name="T8" fmla="*/ 0 w 61"/>
                <a:gd name="T9" fmla="*/ 0 h 32"/>
                <a:gd name="T10" fmla="*/ 0 w 61"/>
                <a:gd name="T11" fmla="*/ 0 h 32"/>
                <a:gd name="T12" fmla="*/ 0 w 6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2">
                  <a:moveTo>
                    <a:pt x="30" y="31"/>
                  </a:moveTo>
                  <a:lnTo>
                    <a:pt x="60" y="16"/>
                  </a:lnTo>
                  <a:lnTo>
                    <a:pt x="60" y="0"/>
                  </a:lnTo>
                  <a:lnTo>
                    <a:pt x="30" y="0"/>
                  </a:lnTo>
                  <a:lnTo>
                    <a:pt x="0" y="0"/>
                  </a:lnTo>
                  <a:lnTo>
                    <a:pt x="15" y="31"/>
                  </a:lnTo>
                  <a:lnTo>
                    <a:pt x="3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97" name="Freeform 463"/>
            <p:cNvSpPr>
              <a:spLocks/>
            </p:cNvSpPr>
            <p:nvPr/>
          </p:nvSpPr>
          <p:spPr bwMode="auto">
            <a:xfrm>
              <a:off x="5604142" y="5034986"/>
              <a:ext cx="46981" cy="13237"/>
            </a:xfrm>
            <a:custGeom>
              <a:avLst/>
              <a:gdLst>
                <a:gd name="T0" fmla="*/ 0 w 46"/>
                <a:gd name="T1" fmla="*/ 0 h 17"/>
                <a:gd name="T2" fmla="*/ 0 w 46"/>
                <a:gd name="T3" fmla="*/ 0 h 17"/>
                <a:gd name="T4" fmla="*/ 0 w 46"/>
                <a:gd name="T5" fmla="*/ 0 h 17"/>
                <a:gd name="T6" fmla="*/ 0 w 46"/>
                <a:gd name="T7" fmla="*/ 0 h 17"/>
                <a:gd name="T8" fmla="*/ 0 w 4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7">
                  <a:moveTo>
                    <a:pt x="0" y="0"/>
                  </a:moveTo>
                  <a:lnTo>
                    <a:pt x="0" y="16"/>
                  </a:lnTo>
                  <a:lnTo>
                    <a:pt x="45" y="16"/>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98" name="Freeform 464"/>
            <p:cNvSpPr>
              <a:spLocks/>
            </p:cNvSpPr>
            <p:nvPr/>
          </p:nvSpPr>
          <p:spPr bwMode="auto">
            <a:xfrm>
              <a:off x="5619802" y="4814369"/>
              <a:ext cx="203582" cy="220616"/>
            </a:xfrm>
            <a:custGeom>
              <a:avLst/>
              <a:gdLst>
                <a:gd name="T0" fmla="*/ 0 w 210"/>
                <a:gd name="T1" fmla="*/ 0 h 263"/>
                <a:gd name="T2" fmla="*/ 0 w 210"/>
                <a:gd name="T3" fmla="*/ 0 h 263"/>
                <a:gd name="T4" fmla="*/ 0 w 210"/>
                <a:gd name="T5" fmla="*/ 0 h 263"/>
                <a:gd name="T6" fmla="*/ 0 w 210"/>
                <a:gd name="T7" fmla="*/ 0 h 263"/>
                <a:gd name="T8" fmla="*/ 0 w 210"/>
                <a:gd name="T9" fmla="*/ 0 h 263"/>
                <a:gd name="T10" fmla="*/ 0 w 210"/>
                <a:gd name="T11" fmla="*/ 0 h 263"/>
                <a:gd name="T12" fmla="*/ 0 w 210"/>
                <a:gd name="T13" fmla="*/ 0 h 263"/>
                <a:gd name="T14" fmla="*/ 0 w 210"/>
                <a:gd name="T15" fmla="*/ 0 h 263"/>
                <a:gd name="T16" fmla="*/ 0 w 210"/>
                <a:gd name="T17" fmla="*/ 0 h 263"/>
                <a:gd name="T18" fmla="*/ 0 w 210"/>
                <a:gd name="T19" fmla="*/ 0 h 263"/>
                <a:gd name="T20" fmla="*/ 0 w 210"/>
                <a:gd name="T21" fmla="*/ 0 h 263"/>
                <a:gd name="T22" fmla="*/ 0 w 210"/>
                <a:gd name="T23" fmla="*/ 0 h 263"/>
                <a:gd name="T24" fmla="*/ 0 w 210"/>
                <a:gd name="T25" fmla="*/ 0 h 263"/>
                <a:gd name="T26" fmla="*/ 0 w 210"/>
                <a:gd name="T27" fmla="*/ 0 h 263"/>
                <a:gd name="T28" fmla="*/ 0 w 210"/>
                <a:gd name="T29" fmla="*/ 0 h 263"/>
                <a:gd name="T30" fmla="*/ 0 w 210"/>
                <a:gd name="T31" fmla="*/ 0 h 263"/>
                <a:gd name="T32" fmla="*/ 0 w 210"/>
                <a:gd name="T33" fmla="*/ 0 h 263"/>
                <a:gd name="T34" fmla="*/ 0 w 210"/>
                <a:gd name="T35" fmla="*/ 0 h 263"/>
                <a:gd name="T36" fmla="*/ 0 w 210"/>
                <a:gd name="T37" fmla="*/ 0 h 263"/>
                <a:gd name="T38" fmla="*/ 0 w 210"/>
                <a:gd name="T39" fmla="*/ 0 h 263"/>
                <a:gd name="T40" fmla="*/ 0 w 210"/>
                <a:gd name="T41" fmla="*/ 0 h 263"/>
                <a:gd name="T42" fmla="*/ 0 w 210"/>
                <a:gd name="T43" fmla="*/ 0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99" name="Freeform 465"/>
            <p:cNvSpPr>
              <a:spLocks/>
            </p:cNvSpPr>
            <p:nvPr/>
          </p:nvSpPr>
          <p:spPr bwMode="auto">
            <a:xfrm>
              <a:off x="5691391" y="4854081"/>
              <a:ext cx="288594" cy="244884"/>
            </a:xfrm>
            <a:custGeom>
              <a:avLst/>
              <a:gdLst>
                <a:gd name="T0" fmla="*/ 0 w 299"/>
                <a:gd name="T1" fmla="*/ 0 h 293"/>
                <a:gd name="T2" fmla="*/ 0 w 299"/>
                <a:gd name="T3" fmla="*/ 0 h 293"/>
                <a:gd name="T4" fmla="*/ 0 w 299"/>
                <a:gd name="T5" fmla="*/ 0 h 293"/>
                <a:gd name="T6" fmla="*/ 0 w 299"/>
                <a:gd name="T7" fmla="*/ 0 h 293"/>
                <a:gd name="T8" fmla="*/ 0 w 299"/>
                <a:gd name="T9" fmla="*/ 0 h 293"/>
                <a:gd name="T10" fmla="*/ 0 w 299"/>
                <a:gd name="T11" fmla="*/ 0 h 293"/>
                <a:gd name="T12" fmla="*/ 0 w 299"/>
                <a:gd name="T13" fmla="*/ 0 h 293"/>
                <a:gd name="T14" fmla="*/ 0 w 299"/>
                <a:gd name="T15" fmla="*/ 0 h 293"/>
                <a:gd name="T16" fmla="*/ 0 w 299"/>
                <a:gd name="T17" fmla="*/ 0 h 293"/>
                <a:gd name="T18" fmla="*/ 0 w 299"/>
                <a:gd name="T19" fmla="*/ 0 h 293"/>
                <a:gd name="T20" fmla="*/ 0 w 299"/>
                <a:gd name="T21" fmla="*/ 0 h 293"/>
                <a:gd name="T22" fmla="*/ 0 w 299"/>
                <a:gd name="T23" fmla="*/ 0 h 293"/>
                <a:gd name="T24" fmla="*/ 0 w 299"/>
                <a:gd name="T25" fmla="*/ 0 h 293"/>
                <a:gd name="T26" fmla="*/ 0 w 299"/>
                <a:gd name="T27" fmla="*/ 0 h 293"/>
                <a:gd name="T28" fmla="*/ 0 w 299"/>
                <a:gd name="T29" fmla="*/ 0 h 293"/>
                <a:gd name="T30" fmla="*/ 0 w 299"/>
                <a:gd name="T31" fmla="*/ 0 h 293"/>
                <a:gd name="T32" fmla="*/ 0 w 299"/>
                <a:gd name="T33" fmla="*/ 0 h 293"/>
                <a:gd name="T34" fmla="*/ 0 w 299"/>
                <a:gd name="T35" fmla="*/ 0 h 293"/>
                <a:gd name="T36" fmla="*/ 0 w 299"/>
                <a:gd name="T37" fmla="*/ 0 h 293"/>
                <a:gd name="T38" fmla="*/ 0 w 299"/>
                <a:gd name="T39" fmla="*/ 0 h 293"/>
                <a:gd name="T40" fmla="*/ 0 w 299"/>
                <a:gd name="T41" fmla="*/ 0 h 293"/>
                <a:gd name="T42" fmla="*/ 0 w 299"/>
                <a:gd name="T43" fmla="*/ 0 h 293"/>
                <a:gd name="T44" fmla="*/ 0 w 299"/>
                <a:gd name="T45" fmla="*/ 0 h 293"/>
                <a:gd name="T46" fmla="*/ 0 w 299"/>
                <a:gd name="T47" fmla="*/ 0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00" name="Freeform 466"/>
            <p:cNvSpPr>
              <a:spLocks/>
            </p:cNvSpPr>
            <p:nvPr/>
          </p:nvSpPr>
          <p:spPr bwMode="auto">
            <a:xfrm>
              <a:off x="5805486" y="5021749"/>
              <a:ext cx="129756" cy="103690"/>
            </a:xfrm>
            <a:custGeom>
              <a:avLst/>
              <a:gdLst>
                <a:gd name="T0" fmla="*/ 0 w 136"/>
                <a:gd name="T1" fmla="*/ 0 h 124"/>
                <a:gd name="T2" fmla="*/ 0 w 136"/>
                <a:gd name="T3" fmla="*/ 0 h 124"/>
                <a:gd name="T4" fmla="*/ 0 w 136"/>
                <a:gd name="T5" fmla="*/ 0 h 124"/>
                <a:gd name="T6" fmla="*/ 0 w 136"/>
                <a:gd name="T7" fmla="*/ 0 h 124"/>
                <a:gd name="T8" fmla="*/ 0 w 136"/>
                <a:gd name="T9" fmla="*/ 0 h 124"/>
                <a:gd name="T10" fmla="*/ 0 w 136"/>
                <a:gd name="T11" fmla="*/ 0 h 124"/>
                <a:gd name="T12" fmla="*/ 0 w 136"/>
                <a:gd name="T13" fmla="*/ 0 h 124"/>
                <a:gd name="T14" fmla="*/ 0 w 136"/>
                <a:gd name="T15" fmla="*/ 0 h 124"/>
                <a:gd name="T16" fmla="*/ 0 w 136"/>
                <a:gd name="T17" fmla="*/ 0 h 124"/>
                <a:gd name="T18" fmla="*/ 0 w 136"/>
                <a:gd name="T19" fmla="*/ 0 h 124"/>
                <a:gd name="T20" fmla="*/ 0 w 136"/>
                <a:gd name="T21" fmla="*/ 0 h 124"/>
                <a:gd name="T22" fmla="*/ 0 w 136"/>
                <a:gd name="T23" fmla="*/ 0 h 124"/>
                <a:gd name="T24" fmla="*/ 0 w 136"/>
                <a:gd name="T25" fmla="*/ 0 h 124"/>
                <a:gd name="T26" fmla="*/ 0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01" name="Freeform 467"/>
            <p:cNvSpPr>
              <a:spLocks/>
            </p:cNvSpPr>
            <p:nvPr/>
          </p:nvSpPr>
          <p:spPr bwMode="auto">
            <a:xfrm>
              <a:off x="4959840" y="5173975"/>
              <a:ext cx="60404" cy="52948"/>
            </a:xfrm>
            <a:custGeom>
              <a:avLst/>
              <a:gdLst>
                <a:gd name="T0" fmla="*/ 0 w 60"/>
                <a:gd name="T1" fmla="*/ 0 h 62"/>
                <a:gd name="T2" fmla="*/ 0 w 60"/>
                <a:gd name="T3" fmla="*/ 0 h 62"/>
                <a:gd name="T4" fmla="*/ 0 w 60"/>
                <a:gd name="T5" fmla="*/ 0 h 62"/>
                <a:gd name="T6" fmla="*/ 0 w 60"/>
                <a:gd name="T7" fmla="*/ 0 h 62"/>
                <a:gd name="T8" fmla="*/ 0 w 60"/>
                <a:gd name="T9" fmla="*/ 0 h 62"/>
                <a:gd name="T10" fmla="*/ 0 w 60"/>
                <a:gd name="T11" fmla="*/ 0 h 62"/>
                <a:gd name="T12" fmla="*/ 0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62">
                  <a:moveTo>
                    <a:pt x="15" y="0"/>
                  </a:moveTo>
                  <a:lnTo>
                    <a:pt x="0" y="15"/>
                  </a:lnTo>
                  <a:lnTo>
                    <a:pt x="15" y="31"/>
                  </a:lnTo>
                  <a:lnTo>
                    <a:pt x="15" y="61"/>
                  </a:lnTo>
                  <a:lnTo>
                    <a:pt x="30" y="61"/>
                  </a:lnTo>
                  <a:lnTo>
                    <a:pt x="59" y="15"/>
                  </a:lnTo>
                  <a:lnTo>
                    <a:pt x="30"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02" name="Freeform 468"/>
            <p:cNvSpPr>
              <a:spLocks/>
            </p:cNvSpPr>
            <p:nvPr/>
          </p:nvSpPr>
          <p:spPr bwMode="auto">
            <a:xfrm>
              <a:off x="5519130" y="5021749"/>
              <a:ext cx="17897" cy="26474"/>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0"/>
                  </a:moveTo>
                  <a:lnTo>
                    <a:pt x="0" y="16"/>
                  </a:lnTo>
                  <a:lnTo>
                    <a:pt x="16" y="16"/>
                  </a:lnTo>
                  <a:lnTo>
                    <a:pt x="0" y="31"/>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03" name="Freeform 469"/>
            <p:cNvSpPr>
              <a:spLocks/>
            </p:cNvSpPr>
            <p:nvPr/>
          </p:nvSpPr>
          <p:spPr bwMode="auto">
            <a:xfrm>
              <a:off x="6407283" y="5304139"/>
              <a:ext cx="31321" cy="26474"/>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0" y="16"/>
                  </a:moveTo>
                  <a:lnTo>
                    <a:pt x="0" y="31"/>
                  </a:lnTo>
                  <a:lnTo>
                    <a:pt x="16" y="31"/>
                  </a:lnTo>
                  <a:lnTo>
                    <a:pt x="31" y="16"/>
                  </a:lnTo>
                  <a:lnTo>
                    <a:pt x="16"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04" name="Freeform 470"/>
            <p:cNvSpPr>
              <a:spLocks/>
            </p:cNvSpPr>
            <p:nvPr/>
          </p:nvSpPr>
          <p:spPr bwMode="auto">
            <a:xfrm>
              <a:off x="6266342" y="5392385"/>
              <a:ext cx="199107" cy="167668"/>
            </a:xfrm>
            <a:custGeom>
              <a:avLst/>
              <a:gdLst>
                <a:gd name="T0" fmla="*/ 0 w 209"/>
                <a:gd name="T1" fmla="*/ 0 h 202"/>
                <a:gd name="T2" fmla="*/ 0 w 209"/>
                <a:gd name="T3" fmla="*/ 0 h 202"/>
                <a:gd name="T4" fmla="*/ 0 w 209"/>
                <a:gd name="T5" fmla="*/ 0 h 202"/>
                <a:gd name="T6" fmla="*/ 0 w 209"/>
                <a:gd name="T7" fmla="*/ 0 h 202"/>
                <a:gd name="T8" fmla="*/ 0 w 209"/>
                <a:gd name="T9" fmla="*/ 0 h 202"/>
                <a:gd name="T10" fmla="*/ 0 w 209"/>
                <a:gd name="T11" fmla="*/ 0 h 202"/>
                <a:gd name="T12" fmla="*/ 0 w 209"/>
                <a:gd name="T13" fmla="*/ 0 h 202"/>
                <a:gd name="T14" fmla="*/ 0 w 209"/>
                <a:gd name="T15" fmla="*/ 0 h 202"/>
                <a:gd name="T16" fmla="*/ 0 w 209"/>
                <a:gd name="T17" fmla="*/ 0 h 202"/>
                <a:gd name="T18" fmla="*/ 0 w 209"/>
                <a:gd name="T19" fmla="*/ 0 h 202"/>
                <a:gd name="T20" fmla="*/ 0 w 209"/>
                <a:gd name="T21" fmla="*/ 0 h 202"/>
                <a:gd name="T22" fmla="*/ 0 w 209"/>
                <a:gd name="T23" fmla="*/ 0 h 202"/>
                <a:gd name="T24" fmla="*/ 0 w 209"/>
                <a:gd name="T25" fmla="*/ 0 h 202"/>
                <a:gd name="T26" fmla="*/ 0 w 209"/>
                <a:gd name="T27" fmla="*/ 0 h 202"/>
                <a:gd name="T28" fmla="*/ 0 w 209"/>
                <a:gd name="T29" fmla="*/ 0 h 202"/>
                <a:gd name="T30" fmla="*/ 0 w 209"/>
                <a:gd name="T31" fmla="*/ 0 h 202"/>
                <a:gd name="T32" fmla="*/ 0 w 209"/>
                <a:gd name="T33" fmla="*/ 0 h 202"/>
                <a:gd name="T34" fmla="*/ 0 w 209"/>
                <a:gd name="T35" fmla="*/ 0 h 202"/>
                <a:gd name="T36" fmla="*/ 0 w 209"/>
                <a:gd name="T37" fmla="*/ 0 h 202"/>
                <a:gd name="T38" fmla="*/ 0 w 209"/>
                <a:gd name="T39" fmla="*/ 0 h 202"/>
                <a:gd name="T40" fmla="*/ 0 w 209"/>
                <a:gd name="T41" fmla="*/ 0 h 202"/>
                <a:gd name="T42" fmla="*/ 0 w 209"/>
                <a:gd name="T43" fmla="*/ 0 h 202"/>
                <a:gd name="T44" fmla="*/ 0 w 209"/>
                <a:gd name="T45" fmla="*/ 0 h 202"/>
                <a:gd name="T46" fmla="*/ 0 w 209"/>
                <a:gd name="T47" fmla="*/ 0 h 202"/>
                <a:gd name="T48" fmla="*/ 0 w 209"/>
                <a:gd name="T49" fmla="*/ 0 h 202"/>
                <a:gd name="T50" fmla="*/ 0 w 209"/>
                <a:gd name="T51" fmla="*/ 0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05" name="Freeform 471"/>
            <p:cNvSpPr>
              <a:spLocks/>
            </p:cNvSpPr>
            <p:nvPr/>
          </p:nvSpPr>
          <p:spPr bwMode="auto">
            <a:xfrm>
              <a:off x="6107503" y="5354880"/>
              <a:ext cx="201345" cy="205174"/>
            </a:xfrm>
            <a:custGeom>
              <a:avLst/>
              <a:gdLst>
                <a:gd name="T0" fmla="*/ 0 w 209"/>
                <a:gd name="T1" fmla="*/ 0 h 248"/>
                <a:gd name="T2" fmla="*/ 0 w 209"/>
                <a:gd name="T3" fmla="*/ 0 h 248"/>
                <a:gd name="T4" fmla="*/ 0 w 209"/>
                <a:gd name="T5" fmla="*/ 0 h 248"/>
                <a:gd name="T6" fmla="*/ 0 w 209"/>
                <a:gd name="T7" fmla="*/ 0 h 248"/>
                <a:gd name="T8" fmla="*/ 0 w 209"/>
                <a:gd name="T9" fmla="*/ 0 h 248"/>
                <a:gd name="T10" fmla="*/ 0 w 209"/>
                <a:gd name="T11" fmla="*/ 0 h 248"/>
                <a:gd name="T12" fmla="*/ 0 w 209"/>
                <a:gd name="T13" fmla="*/ 0 h 248"/>
                <a:gd name="T14" fmla="*/ 0 w 209"/>
                <a:gd name="T15" fmla="*/ 0 h 248"/>
                <a:gd name="T16" fmla="*/ 0 w 209"/>
                <a:gd name="T17" fmla="*/ 0 h 248"/>
                <a:gd name="T18" fmla="*/ 0 w 209"/>
                <a:gd name="T19" fmla="*/ 0 h 248"/>
                <a:gd name="T20" fmla="*/ 0 w 209"/>
                <a:gd name="T21" fmla="*/ 0 h 248"/>
                <a:gd name="T22" fmla="*/ 0 w 209"/>
                <a:gd name="T23" fmla="*/ 0 h 248"/>
                <a:gd name="T24" fmla="*/ 0 w 209"/>
                <a:gd name="T25" fmla="*/ 0 h 248"/>
                <a:gd name="T26" fmla="*/ 0 w 209"/>
                <a:gd name="T27" fmla="*/ 0 h 248"/>
                <a:gd name="T28" fmla="*/ 0 w 209"/>
                <a:gd name="T29" fmla="*/ 0 h 248"/>
                <a:gd name="T30" fmla="*/ 0 w 209"/>
                <a:gd name="T31" fmla="*/ 0 h 248"/>
                <a:gd name="T32" fmla="*/ 0 w 209"/>
                <a:gd name="T33" fmla="*/ 0 h 248"/>
                <a:gd name="T34" fmla="*/ 0 w 209"/>
                <a:gd name="T35" fmla="*/ 0 h 248"/>
                <a:gd name="T36" fmla="*/ 0 w 209"/>
                <a:gd name="T37" fmla="*/ 0 h 248"/>
                <a:gd name="T38" fmla="*/ 0 w 209"/>
                <a:gd name="T39" fmla="*/ 0 h 248"/>
                <a:gd name="T40" fmla="*/ 0 w 209"/>
                <a:gd name="T41" fmla="*/ 0 h 248"/>
                <a:gd name="T42" fmla="*/ 0 w 209"/>
                <a:gd name="T43" fmla="*/ 0 h 248"/>
                <a:gd name="T44" fmla="*/ 0 w 209"/>
                <a:gd name="T45" fmla="*/ 0 h 248"/>
                <a:gd name="T46" fmla="*/ 0 w 209"/>
                <a:gd name="T47" fmla="*/ 0 h 248"/>
                <a:gd name="T48" fmla="*/ 0 w 209"/>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06" name="Freeform 472"/>
            <p:cNvSpPr>
              <a:spLocks/>
            </p:cNvSpPr>
            <p:nvPr/>
          </p:nvSpPr>
          <p:spPr bwMode="auto">
            <a:xfrm>
              <a:off x="6449789" y="5416653"/>
              <a:ext cx="60404" cy="143401"/>
            </a:xfrm>
            <a:custGeom>
              <a:avLst/>
              <a:gdLst>
                <a:gd name="T0" fmla="*/ 0 w 62"/>
                <a:gd name="T1" fmla="*/ 0 h 171"/>
                <a:gd name="T2" fmla="*/ 0 w 62"/>
                <a:gd name="T3" fmla="*/ 0 h 171"/>
                <a:gd name="T4" fmla="*/ 0 w 62"/>
                <a:gd name="T5" fmla="*/ 0 h 171"/>
                <a:gd name="T6" fmla="*/ 0 w 62"/>
                <a:gd name="T7" fmla="*/ 0 h 171"/>
                <a:gd name="T8" fmla="*/ 0 w 62"/>
                <a:gd name="T9" fmla="*/ 0 h 171"/>
                <a:gd name="T10" fmla="*/ 0 w 62"/>
                <a:gd name="T11" fmla="*/ 0 h 171"/>
                <a:gd name="T12" fmla="*/ 0 w 62"/>
                <a:gd name="T13" fmla="*/ 0 h 171"/>
                <a:gd name="T14" fmla="*/ 0 w 62"/>
                <a:gd name="T15" fmla="*/ 0 h 171"/>
                <a:gd name="T16" fmla="*/ 0 w 62"/>
                <a:gd name="T17" fmla="*/ 0 h 171"/>
                <a:gd name="T18" fmla="*/ 0 w 62"/>
                <a:gd name="T19" fmla="*/ 0 h 171"/>
                <a:gd name="T20" fmla="*/ 0 w 62"/>
                <a:gd name="T21" fmla="*/ 0 h 171"/>
                <a:gd name="T22" fmla="*/ 0 w 62"/>
                <a:gd name="T23" fmla="*/ 0 h 171"/>
                <a:gd name="T24" fmla="*/ 0 w 62"/>
                <a:gd name="T25" fmla="*/ 0 h 171"/>
                <a:gd name="T26" fmla="*/ 0 w 62"/>
                <a:gd name="T27" fmla="*/ 0 h 171"/>
                <a:gd name="T28" fmla="*/ 0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07" name="Freeform 473"/>
            <p:cNvSpPr>
              <a:spLocks/>
            </p:cNvSpPr>
            <p:nvPr/>
          </p:nvSpPr>
          <p:spPr bwMode="auto">
            <a:xfrm>
              <a:off x="6107503" y="5187212"/>
              <a:ext cx="331100" cy="297832"/>
            </a:xfrm>
            <a:custGeom>
              <a:avLst/>
              <a:gdLst>
                <a:gd name="T0" fmla="*/ 0 w 344"/>
                <a:gd name="T1" fmla="*/ 0 h 354"/>
                <a:gd name="T2" fmla="*/ 0 w 344"/>
                <a:gd name="T3" fmla="*/ 0 h 354"/>
                <a:gd name="T4" fmla="*/ 0 w 344"/>
                <a:gd name="T5" fmla="*/ 0 h 354"/>
                <a:gd name="T6" fmla="*/ 0 w 344"/>
                <a:gd name="T7" fmla="*/ 0 h 354"/>
                <a:gd name="T8" fmla="*/ 0 w 344"/>
                <a:gd name="T9" fmla="*/ 0 h 354"/>
                <a:gd name="T10" fmla="*/ 0 w 344"/>
                <a:gd name="T11" fmla="*/ 0 h 354"/>
                <a:gd name="T12" fmla="*/ 0 w 344"/>
                <a:gd name="T13" fmla="*/ 0 h 354"/>
                <a:gd name="T14" fmla="*/ 0 w 344"/>
                <a:gd name="T15" fmla="*/ 0 h 354"/>
                <a:gd name="T16" fmla="*/ 0 w 344"/>
                <a:gd name="T17" fmla="*/ 0 h 354"/>
                <a:gd name="T18" fmla="*/ 0 w 344"/>
                <a:gd name="T19" fmla="*/ 0 h 354"/>
                <a:gd name="T20" fmla="*/ 0 w 344"/>
                <a:gd name="T21" fmla="*/ 0 h 354"/>
                <a:gd name="T22" fmla="*/ 0 w 344"/>
                <a:gd name="T23" fmla="*/ 0 h 354"/>
                <a:gd name="T24" fmla="*/ 0 w 344"/>
                <a:gd name="T25" fmla="*/ 0 h 354"/>
                <a:gd name="T26" fmla="*/ 0 w 344"/>
                <a:gd name="T27" fmla="*/ 0 h 354"/>
                <a:gd name="T28" fmla="*/ 0 w 344"/>
                <a:gd name="T29" fmla="*/ 0 h 354"/>
                <a:gd name="T30" fmla="*/ 0 w 344"/>
                <a:gd name="T31" fmla="*/ 0 h 354"/>
                <a:gd name="T32" fmla="*/ 0 w 344"/>
                <a:gd name="T33" fmla="*/ 0 h 354"/>
                <a:gd name="T34" fmla="*/ 0 w 344"/>
                <a:gd name="T35" fmla="*/ 0 h 354"/>
                <a:gd name="T36" fmla="*/ 0 w 344"/>
                <a:gd name="T37" fmla="*/ 0 h 354"/>
                <a:gd name="T38" fmla="*/ 0 w 344"/>
                <a:gd name="T39" fmla="*/ 0 h 354"/>
                <a:gd name="T40" fmla="*/ 0 w 344"/>
                <a:gd name="T41" fmla="*/ 0 h 354"/>
                <a:gd name="T42" fmla="*/ 0 w 344"/>
                <a:gd name="T43" fmla="*/ 0 h 354"/>
                <a:gd name="T44" fmla="*/ 0 w 344"/>
                <a:gd name="T45" fmla="*/ 0 h 354"/>
                <a:gd name="T46" fmla="*/ 0 w 344"/>
                <a:gd name="T47" fmla="*/ 0 h 354"/>
                <a:gd name="T48" fmla="*/ 0 w 344"/>
                <a:gd name="T49" fmla="*/ 0 h 354"/>
                <a:gd name="T50" fmla="*/ 0 w 344"/>
                <a:gd name="T51" fmla="*/ 0 h 354"/>
                <a:gd name="T52" fmla="*/ 0 w 344"/>
                <a:gd name="T53" fmla="*/ 0 h 354"/>
                <a:gd name="T54" fmla="*/ 0 w 344"/>
                <a:gd name="T55" fmla="*/ 0 h 354"/>
                <a:gd name="T56" fmla="*/ 0 w 344"/>
                <a:gd name="T57" fmla="*/ 0 h 354"/>
                <a:gd name="T58" fmla="*/ 0 w 344"/>
                <a:gd name="T59" fmla="*/ 0 h 354"/>
                <a:gd name="T60" fmla="*/ 0 w 344"/>
                <a:gd name="T61" fmla="*/ 0 h 354"/>
                <a:gd name="T62" fmla="*/ 0 w 344"/>
                <a:gd name="T63" fmla="*/ 0 h 354"/>
                <a:gd name="T64" fmla="*/ 0 w 344"/>
                <a:gd name="T65" fmla="*/ 0 h 354"/>
                <a:gd name="T66" fmla="*/ 0 w 344"/>
                <a:gd name="T67" fmla="*/ 0 h 354"/>
                <a:gd name="T68" fmla="*/ 0 w 344"/>
                <a:gd name="T69" fmla="*/ 0 h 354"/>
                <a:gd name="T70" fmla="*/ 0 w 344"/>
                <a:gd name="T71" fmla="*/ 0 h 354"/>
                <a:gd name="T72" fmla="*/ 0 w 344"/>
                <a:gd name="T73" fmla="*/ 0 h 354"/>
                <a:gd name="T74" fmla="*/ 0 w 344"/>
                <a:gd name="T75" fmla="*/ 0 h 354"/>
                <a:gd name="T76" fmla="*/ 0 w 344"/>
                <a:gd name="T77" fmla="*/ 0 h 354"/>
                <a:gd name="T78" fmla="*/ 0 w 344"/>
                <a:gd name="T79" fmla="*/ 0 h 354"/>
                <a:gd name="T80" fmla="*/ 0 w 344"/>
                <a:gd name="T81" fmla="*/ 0 h 354"/>
                <a:gd name="T82" fmla="*/ 0 w 344"/>
                <a:gd name="T83" fmla="*/ 0 h 354"/>
                <a:gd name="T84" fmla="*/ 0 w 344"/>
                <a:gd name="T85" fmla="*/ 0 h 354"/>
                <a:gd name="T86" fmla="*/ 0 w 344"/>
                <a:gd name="T87" fmla="*/ 0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08" name="Freeform 474"/>
            <p:cNvSpPr>
              <a:spLocks/>
            </p:cNvSpPr>
            <p:nvPr/>
          </p:nvSpPr>
          <p:spPr bwMode="auto">
            <a:xfrm>
              <a:off x="6107503" y="5341643"/>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09" name="Freeform 475"/>
            <p:cNvSpPr>
              <a:spLocks/>
            </p:cNvSpPr>
            <p:nvPr/>
          </p:nvSpPr>
          <p:spPr bwMode="auto">
            <a:xfrm>
              <a:off x="4630977" y="5173975"/>
              <a:ext cx="673386" cy="655231"/>
            </a:xfrm>
            <a:custGeom>
              <a:avLst/>
              <a:gdLst>
                <a:gd name="T0" fmla="*/ 0 w 702"/>
                <a:gd name="T1" fmla="*/ 0 h 784"/>
                <a:gd name="T2" fmla="*/ 0 w 702"/>
                <a:gd name="T3" fmla="*/ 0 h 784"/>
                <a:gd name="T4" fmla="*/ 0 w 702"/>
                <a:gd name="T5" fmla="*/ 0 h 784"/>
                <a:gd name="T6" fmla="*/ 0 w 702"/>
                <a:gd name="T7" fmla="*/ 0 h 784"/>
                <a:gd name="T8" fmla="*/ 0 w 702"/>
                <a:gd name="T9" fmla="*/ 0 h 784"/>
                <a:gd name="T10" fmla="*/ 0 w 702"/>
                <a:gd name="T11" fmla="*/ 0 h 784"/>
                <a:gd name="T12" fmla="*/ 0 w 702"/>
                <a:gd name="T13" fmla="*/ 0 h 784"/>
                <a:gd name="T14" fmla="*/ 0 w 702"/>
                <a:gd name="T15" fmla="*/ 0 h 784"/>
                <a:gd name="T16" fmla="*/ 0 w 702"/>
                <a:gd name="T17" fmla="*/ 0 h 784"/>
                <a:gd name="T18" fmla="*/ 0 w 702"/>
                <a:gd name="T19" fmla="*/ 0 h 784"/>
                <a:gd name="T20" fmla="*/ 0 w 702"/>
                <a:gd name="T21" fmla="*/ 0 h 784"/>
                <a:gd name="T22" fmla="*/ 0 w 702"/>
                <a:gd name="T23" fmla="*/ 0 h 784"/>
                <a:gd name="T24" fmla="*/ 0 w 702"/>
                <a:gd name="T25" fmla="*/ 0 h 784"/>
                <a:gd name="T26" fmla="*/ 0 w 702"/>
                <a:gd name="T27" fmla="*/ 0 h 784"/>
                <a:gd name="T28" fmla="*/ 0 w 702"/>
                <a:gd name="T29" fmla="*/ 0 h 784"/>
                <a:gd name="T30" fmla="*/ 0 w 702"/>
                <a:gd name="T31" fmla="*/ 0 h 784"/>
                <a:gd name="T32" fmla="*/ 0 w 702"/>
                <a:gd name="T33" fmla="*/ 0 h 784"/>
                <a:gd name="T34" fmla="*/ 0 w 702"/>
                <a:gd name="T35" fmla="*/ 0 h 784"/>
                <a:gd name="T36" fmla="*/ 0 w 702"/>
                <a:gd name="T37" fmla="*/ 0 h 784"/>
                <a:gd name="T38" fmla="*/ 0 w 702"/>
                <a:gd name="T39" fmla="*/ 0 h 784"/>
                <a:gd name="T40" fmla="*/ 0 w 702"/>
                <a:gd name="T41" fmla="*/ 0 h 784"/>
                <a:gd name="T42" fmla="*/ 0 w 702"/>
                <a:gd name="T43" fmla="*/ 0 h 784"/>
                <a:gd name="T44" fmla="*/ 0 w 702"/>
                <a:gd name="T45" fmla="*/ 0 h 784"/>
                <a:gd name="T46" fmla="*/ 0 w 702"/>
                <a:gd name="T47" fmla="*/ 0 h 784"/>
                <a:gd name="T48" fmla="*/ 0 w 702"/>
                <a:gd name="T49" fmla="*/ 0 h 784"/>
                <a:gd name="T50" fmla="*/ 0 w 702"/>
                <a:gd name="T51" fmla="*/ 0 h 784"/>
                <a:gd name="T52" fmla="*/ 0 w 702"/>
                <a:gd name="T53" fmla="*/ 0 h 784"/>
                <a:gd name="T54" fmla="*/ 0 w 702"/>
                <a:gd name="T55" fmla="*/ 0 h 784"/>
                <a:gd name="T56" fmla="*/ 0 w 702"/>
                <a:gd name="T57" fmla="*/ 0 h 784"/>
                <a:gd name="T58" fmla="*/ 0 w 702"/>
                <a:gd name="T59" fmla="*/ 0 h 784"/>
                <a:gd name="T60" fmla="*/ 0 w 702"/>
                <a:gd name="T61" fmla="*/ 0 h 784"/>
                <a:gd name="T62" fmla="*/ 0 w 702"/>
                <a:gd name="T63" fmla="*/ 0 h 784"/>
                <a:gd name="T64" fmla="*/ 0 w 702"/>
                <a:gd name="T65" fmla="*/ 0 h 784"/>
                <a:gd name="T66" fmla="*/ 0 w 702"/>
                <a:gd name="T67" fmla="*/ 0 h 784"/>
                <a:gd name="T68" fmla="*/ 0 w 702"/>
                <a:gd name="T69" fmla="*/ 0 h 784"/>
                <a:gd name="T70" fmla="*/ 0 w 702"/>
                <a:gd name="T71" fmla="*/ 0 h 784"/>
                <a:gd name="T72" fmla="*/ 0 w 702"/>
                <a:gd name="T73" fmla="*/ 0 h 784"/>
                <a:gd name="T74" fmla="*/ 0 w 702"/>
                <a:gd name="T75" fmla="*/ 0 h 784"/>
                <a:gd name="T76" fmla="*/ 0 w 702"/>
                <a:gd name="T77" fmla="*/ 0 h 784"/>
                <a:gd name="T78" fmla="*/ 0 w 702"/>
                <a:gd name="T79" fmla="*/ 0 h 784"/>
                <a:gd name="T80" fmla="*/ 0 w 702"/>
                <a:gd name="T81" fmla="*/ 0 h 784"/>
                <a:gd name="T82" fmla="*/ 0 w 702"/>
                <a:gd name="T83" fmla="*/ 0 h 784"/>
                <a:gd name="T84" fmla="*/ 0 w 702"/>
                <a:gd name="T85" fmla="*/ 0 h 784"/>
                <a:gd name="T86" fmla="*/ 0 w 702"/>
                <a:gd name="T87" fmla="*/ 0 h 784"/>
                <a:gd name="T88" fmla="*/ 0 w 702"/>
                <a:gd name="T89" fmla="*/ 0 h 784"/>
                <a:gd name="T90" fmla="*/ 0 w 702"/>
                <a:gd name="T91" fmla="*/ 0 h 784"/>
                <a:gd name="T92" fmla="*/ 0 w 702"/>
                <a:gd name="T93" fmla="*/ 0 h 784"/>
                <a:gd name="T94" fmla="*/ 0 w 70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10" name="Freeform 476"/>
            <p:cNvSpPr>
              <a:spLocks/>
            </p:cNvSpPr>
            <p:nvPr/>
          </p:nvSpPr>
          <p:spPr bwMode="auto">
            <a:xfrm>
              <a:off x="5031429" y="5253397"/>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0" y="0"/>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11" name="Freeform 477"/>
            <p:cNvSpPr>
              <a:spLocks/>
            </p:cNvSpPr>
            <p:nvPr/>
          </p:nvSpPr>
          <p:spPr bwMode="auto">
            <a:xfrm>
              <a:off x="6407283" y="5200449"/>
              <a:ext cx="89487" cy="90453"/>
            </a:xfrm>
            <a:custGeom>
              <a:avLst/>
              <a:gdLst>
                <a:gd name="T0" fmla="*/ 0 w 92"/>
                <a:gd name="T1" fmla="*/ 0 h 109"/>
                <a:gd name="T2" fmla="*/ 0 w 92"/>
                <a:gd name="T3" fmla="*/ 0 h 109"/>
                <a:gd name="T4" fmla="*/ 0 w 92"/>
                <a:gd name="T5" fmla="*/ 0 h 109"/>
                <a:gd name="T6" fmla="*/ 0 w 92"/>
                <a:gd name="T7" fmla="*/ 0 h 109"/>
                <a:gd name="T8" fmla="*/ 0 w 92"/>
                <a:gd name="T9" fmla="*/ 0 h 109"/>
                <a:gd name="T10" fmla="*/ 0 w 92"/>
                <a:gd name="T11" fmla="*/ 0 h 109"/>
                <a:gd name="T12" fmla="*/ 0 w 92"/>
                <a:gd name="T13" fmla="*/ 0 h 109"/>
                <a:gd name="T14" fmla="*/ 0 w 92"/>
                <a:gd name="T15" fmla="*/ 0 h 109"/>
                <a:gd name="T16" fmla="*/ 0 w 92"/>
                <a:gd name="T17" fmla="*/ 0 h 109"/>
                <a:gd name="T18" fmla="*/ 0 w 92"/>
                <a:gd name="T19" fmla="*/ 0 h 109"/>
                <a:gd name="T20" fmla="*/ 0 w 92"/>
                <a:gd name="T21" fmla="*/ 0 h 109"/>
                <a:gd name="T22" fmla="*/ 0 w 92"/>
                <a:gd name="T23" fmla="*/ 0 h 109"/>
                <a:gd name="T24" fmla="*/ 0 w 92"/>
                <a:gd name="T25" fmla="*/ 0 h 109"/>
                <a:gd name="T26" fmla="*/ 0 w 92"/>
                <a:gd name="T27" fmla="*/ 0 h 109"/>
                <a:gd name="T28" fmla="*/ 0 w 92"/>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12" name="Freeform 478"/>
            <p:cNvSpPr>
              <a:spLocks/>
            </p:cNvSpPr>
            <p:nvPr/>
          </p:nvSpPr>
          <p:spPr bwMode="auto">
            <a:xfrm>
              <a:off x="6078420" y="3982645"/>
              <a:ext cx="174498" cy="322100"/>
            </a:xfrm>
            <a:custGeom>
              <a:avLst/>
              <a:gdLst>
                <a:gd name="T0" fmla="*/ 0 w 179"/>
                <a:gd name="T1" fmla="*/ 0 h 384"/>
                <a:gd name="T2" fmla="*/ 0 w 179"/>
                <a:gd name="T3" fmla="*/ 0 h 384"/>
                <a:gd name="T4" fmla="*/ 0 w 179"/>
                <a:gd name="T5" fmla="*/ 0 h 384"/>
                <a:gd name="T6" fmla="*/ 0 w 179"/>
                <a:gd name="T7" fmla="*/ 0 h 384"/>
                <a:gd name="T8" fmla="*/ 0 w 179"/>
                <a:gd name="T9" fmla="*/ 0 h 384"/>
                <a:gd name="T10" fmla="*/ 0 w 179"/>
                <a:gd name="T11" fmla="*/ 0 h 384"/>
                <a:gd name="T12" fmla="*/ 0 w 179"/>
                <a:gd name="T13" fmla="*/ 0 h 384"/>
                <a:gd name="T14" fmla="*/ 0 w 179"/>
                <a:gd name="T15" fmla="*/ 0 h 384"/>
                <a:gd name="T16" fmla="*/ 0 w 179"/>
                <a:gd name="T17" fmla="*/ 0 h 384"/>
                <a:gd name="T18" fmla="*/ 0 w 179"/>
                <a:gd name="T19" fmla="*/ 0 h 384"/>
                <a:gd name="T20" fmla="*/ 0 w 179"/>
                <a:gd name="T21" fmla="*/ 0 h 384"/>
                <a:gd name="T22" fmla="*/ 0 w 179"/>
                <a:gd name="T23" fmla="*/ 0 h 384"/>
                <a:gd name="T24" fmla="*/ 0 w 179"/>
                <a:gd name="T25" fmla="*/ 0 h 384"/>
                <a:gd name="T26" fmla="*/ 0 w 179"/>
                <a:gd name="T27" fmla="*/ 0 h 384"/>
                <a:gd name="T28" fmla="*/ 0 w 179"/>
                <a:gd name="T29" fmla="*/ 0 h 384"/>
                <a:gd name="T30" fmla="*/ 0 w 179"/>
                <a:gd name="T31" fmla="*/ 0 h 384"/>
                <a:gd name="T32" fmla="*/ 0 w 179"/>
                <a:gd name="T33" fmla="*/ 0 h 384"/>
                <a:gd name="T34" fmla="*/ 0 w 179"/>
                <a:gd name="T35" fmla="*/ 0 h 384"/>
                <a:gd name="T36" fmla="*/ 0 w 179"/>
                <a:gd name="T37" fmla="*/ 0 h 384"/>
                <a:gd name="T38" fmla="*/ 0 w 179"/>
                <a:gd name="T39" fmla="*/ 0 h 384"/>
                <a:gd name="T40" fmla="*/ 0 w 179"/>
                <a:gd name="T41" fmla="*/ 0 h 384"/>
                <a:gd name="T42" fmla="*/ 0 w 179"/>
                <a:gd name="T43" fmla="*/ 0 h 384"/>
                <a:gd name="T44" fmla="*/ 0 w 179"/>
                <a:gd name="T45" fmla="*/ 0 h 384"/>
                <a:gd name="T46" fmla="*/ 0 w 179"/>
                <a:gd name="T47" fmla="*/ 0 h 384"/>
                <a:gd name="T48" fmla="*/ 0 w 179"/>
                <a:gd name="T49" fmla="*/ 0 h 384"/>
                <a:gd name="T50" fmla="*/ 0 w 179"/>
                <a:gd name="T51" fmla="*/ 0 h 384"/>
                <a:gd name="T52" fmla="*/ 0 w 179"/>
                <a:gd name="T53" fmla="*/ 0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13" name="Freeform 479"/>
            <p:cNvSpPr>
              <a:spLocks/>
            </p:cNvSpPr>
            <p:nvPr/>
          </p:nvSpPr>
          <p:spPr bwMode="auto">
            <a:xfrm>
              <a:off x="6192516" y="3945140"/>
              <a:ext cx="161075" cy="255915"/>
            </a:xfrm>
            <a:custGeom>
              <a:avLst/>
              <a:gdLst>
                <a:gd name="T0" fmla="*/ 0 w 165"/>
                <a:gd name="T1" fmla="*/ 0 h 307"/>
                <a:gd name="T2" fmla="*/ 0 w 165"/>
                <a:gd name="T3" fmla="*/ 0 h 307"/>
                <a:gd name="T4" fmla="*/ 0 w 165"/>
                <a:gd name="T5" fmla="*/ 0 h 307"/>
                <a:gd name="T6" fmla="*/ 0 w 165"/>
                <a:gd name="T7" fmla="*/ 0 h 307"/>
                <a:gd name="T8" fmla="*/ 0 w 165"/>
                <a:gd name="T9" fmla="*/ 0 h 307"/>
                <a:gd name="T10" fmla="*/ 0 w 165"/>
                <a:gd name="T11" fmla="*/ 0 h 307"/>
                <a:gd name="T12" fmla="*/ 0 w 165"/>
                <a:gd name="T13" fmla="*/ 0 h 307"/>
                <a:gd name="T14" fmla="*/ 0 w 165"/>
                <a:gd name="T15" fmla="*/ 0 h 307"/>
                <a:gd name="T16" fmla="*/ 0 w 165"/>
                <a:gd name="T17" fmla="*/ 0 h 307"/>
                <a:gd name="T18" fmla="*/ 0 w 165"/>
                <a:gd name="T19" fmla="*/ 0 h 307"/>
                <a:gd name="T20" fmla="*/ 0 w 165"/>
                <a:gd name="T21" fmla="*/ 0 h 307"/>
                <a:gd name="T22" fmla="*/ 0 w 165"/>
                <a:gd name="T23" fmla="*/ 0 h 307"/>
                <a:gd name="T24" fmla="*/ 0 w 165"/>
                <a:gd name="T25" fmla="*/ 0 h 307"/>
                <a:gd name="T26" fmla="*/ 0 w 165"/>
                <a:gd name="T27" fmla="*/ 0 h 307"/>
                <a:gd name="T28" fmla="*/ 0 w 165"/>
                <a:gd name="T29" fmla="*/ 0 h 307"/>
                <a:gd name="T30" fmla="*/ 0 w 165"/>
                <a:gd name="T31" fmla="*/ 0 h 307"/>
                <a:gd name="T32" fmla="*/ 0 w 165"/>
                <a:gd name="T33" fmla="*/ 0 h 307"/>
                <a:gd name="T34" fmla="*/ 0 w 165"/>
                <a:gd name="T35" fmla="*/ 0 h 307"/>
                <a:gd name="T36" fmla="*/ 0 w 165"/>
                <a:gd name="T37" fmla="*/ 0 h 307"/>
                <a:gd name="T38" fmla="*/ 0 w 165"/>
                <a:gd name="T39" fmla="*/ 0 h 307"/>
                <a:gd name="T40" fmla="*/ 0 w 165"/>
                <a:gd name="T41" fmla="*/ 0 h 307"/>
                <a:gd name="T42" fmla="*/ 0 w 165"/>
                <a:gd name="T43" fmla="*/ 0 h 307"/>
                <a:gd name="T44" fmla="*/ 0 w 165"/>
                <a:gd name="T45" fmla="*/ 0 h 307"/>
                <a:gd name="T46" fmla="*/ 0 w 165"/>
                <a:gd name="T47" fmla="*/ 0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14" name="Freeform 480"/>
            <p:cNvSpPr>
              <a:spLocks/>
            </p:cNvSpPr>
            <p:nvPr/>
          </p:nvSpPr>
          <p:spPr bwMode="auto">
            <a:xfrm>
              <a:off x="5161184" y="3534793"/>
              <a:ext cx="675623" cy="666262"/>
            </a:xfrm>
            <a:custGeom>
              <a:avLst/>
              <a:gdLst>
                <a:gd name="T0" fmla="*/ 0 w 702"/>
                <a:gd name="T1" fmla="*/ 0 h 799"/>
                <a:gd name="T2" fmla="*/ 0 w 702"/>
                <a:gd name="T3" fmla="*/ 0 h 799"/>
                <a:gd name="T4" fmla="*/ 0 w 702"/>
                <a:gd name="T5" fmla="*/ 0 h 799"/>
                <a:gd name="T6" fmla="*/ 0 w 702"/>
                <a:gd name="T7" fmla="*/ 0 h 799"/>
                <a:gd name="T8" fmla="*/ 0 w 702"/>
                <a:gd name="T9" fmla="*/ 0 h 799"/>
                <a:gd name="T10" fmla="*/ 0 w 702"/>
                <a:gd name="T11" fmla="*/ 0 h 799"/>
                <a:gd name="T12" fmla="*/ 0 w 702"/>
                <a:gd name="T13" fmla="*/ 0 h 799"/>
                <a:gd name="T14" fmla="*/ 0 w 702"/>
                <a:gd name="T15" fmla="*/ 0 h 799"/>
                <a:gd name="T16" fmla="*/ 0 w 702"/>
                <a:gd name="T17" fmla="*/ 0 h 799"/>
                <a:gd name="T18" fmla="*/ 0 w 702"/>
                <a:gd name="T19" fmla="*/ 0 h 799"/>
                <a:gd name="T20" fmla="*/ 0 w 702"/>
                <a:gd name="T21" fmla="*/ 0 h 799"/>
                <a:gd name="T22" fmla="*/ 0 w 702"/>
                <a:gd name="T23" fmla="*/ 0 h 799"/>
                <a:gd name="T24" fmla="*/ 0 w 702"/>
                <a:gd name="T25" fmla="*/ 0 h 799"/>
                <a:gd name="T26" fmla="*/ 0 w 702"/>
                <a:gd name="T27" fmla="*/ 0 h 799"/>
                <a:gd name="T28" fmla="*/ 0 w 702"/>
                <a:gd name="T29" fmla="*/ 0 h 799"/>
                <a:gd name="T30" fmla="*/ 0 w 702"/>
                <a:gd name="T31" fmla="*/ 0 h 799"/>
                <a:gd name="T32" fmla="*/ 0 w 702"/>
                <a:gd name="T33" fmla="*/ 0 h 799"/>
                <a:gd name="T34" fmla="*/ 0 w 702"/>
                <a:gd name="T35" fmla="*/ 0 h 799"/>
                <a:gd name="T36" fmla="*/ 0 w 702"/>
                <a:gd name="T37" fmla="*/ 0 h 799"/>
                <a:gd name="T38" fmla="*/ 0 w 702"/>
                <a:gd name="T39" fmla="*/ 0 h 799"/>
                <a:gd name="T40" fmla="*/ 0 w 702"/>
                <a:gd name="T41" fmla="*/ 0 h 799"/>
                <a:gd name="T42" fmla="*/ 0 w 702"/>
                <a:gd name="T43" fmla="*/ 0 h 799"/>
                <a:gd name="T44" fmla="*/ 0 w 702"/>
                <a:gd name="T45" fmla="*/ 0 h 799"/>
                <a:gd name="T46" fmla="*/ 0 w 702"/>
                <a:gd name="T47" fmla="*/ 0 h 799"/>
                <a:gd name="T48" fmla="*/ 0 w 702"/>
                <a:gd name="T49" fmla="*/ 0 h 799"/>
                <a:gd name="T50" fmla="*/ 0 w 702"/>
                <a:gd name="T51" fmla="*/ 0 h 799"/>
                <a:gd name="T52" fmla="*/ 0 w 702"/>
                <a:gd name="T53" fmla="*/ 0 h 799"/>
                <a:gd name="T54" fmla="*/ 0 w 702"/>
                <a:gd name="T55" fmla="*/ 0 h 799"/>
                <a:gd name="T56" fmla="*/ 0 w 702"/>
                <a:gd name="T57" fmla="*/ 0 h 799"/>
                <a:gd name="T58" fmla="*/ 0 w 702"/>
                <a:gd name="T59" fmla="*/ 0 h 799"/>
                <a:gd name="T60" fmla="*/ 0 w 702"/>
                <a:gd name="T61" fmla="*/ 0 h 799"/>
                <a:gd name="T62" fmla="*/ 0 w 702"/>
                <a:gd name="T63" fmla="*/ 0 h 799"/>
                <a:gd name="T64" fmla="*/ 0 w 702"/>
                <a:gd name="T65" fmla="*/ 0 h 799"/>
                <a:gd name="T66" fmla="*/ 0 w 702"/>
                <a:gd name="T67" fmla="*/ 0 h 799"/>
                <a:gd name="T68" fmla="*/ 0 w 702"/>
                <a:gd name="T69" fmla="*/ 0 h 799"/>
                <a:gd name="T70" fmla="*/ 0 w 702"/>
                <a:gd name="T71" fmla="*/ 0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15" name="Freeform 481"/>
            <p:cNvSpPr>
              <a:spLocks/>
            </p:cNvSpPr>
            <p:nvPr/>
          </p:nvSpPr>
          <p:spPr bwMode="auto">
            <a:xfrm>
              <a:off x="6038151" y="4265034"/>
              <a:ext cx="26846" cy="50742"/>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15" y="62"/>
                  </a:moveTo>
                  <a:lnTo>
                    <a:pt x="0" y="31"/>
                  </a:lnTo>
                  <a:lnTo>
                    <a:pt x="0" y="16"/>
                  </a:lnTo>
                  <a:lnTo>
                    <a:pt x="29" y="0"/>
                  </a:lnTo>
                  <a:lnTo>
                    <a:pt x="29" y="16"/>
                  </a:lnTo>
                  <a:lnTo>
                    <a:pt x="29" y="31"/>
                  </a:lnTo>
                  <a:lnTo>
                    <a:pt x="29" y="62"/>
                  </a:lnTo>
                  <a:lnTo>
                    <a:pt x="15" y="6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16" name="Freeform 482"/>
            <p:cNvSpPr>
              <a:spLocks/>
            </p:cNvSpPr>
            <p:nvPr/>
          </p:nvSpPr>
          <p:spPr bwMode="auto">
            <a:xfrm>
              <a:off x="6038151" y="4251797"/>
              <a:ext cx="26846" cy="15443"/>
            </a:xfrm>
            <a:custGeom>
              <a:avLst/>
              <a:gdLst>
                <a:gd name="T0" fmla="*/ 0 w 30"/>
                <a:gd name="T1" fmla="*/ 0 h 17"/>
                <a:gd name="T2" fmla="*/ 0 w 30"/>
                <a:gd name="T3" fmla="*/ 0 h 17"/>
                <a:gd name="T4" fmla="*/ 0 w 30"/>
                <a:gd name="T5" fmla="*/ 0 h 17"/>
                <a:gd name="T6" fmla="*/ 0 w 30"/>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7">
                  <a:moveTo>
                    <a:pt x="0" y="16"/>
                  </a:moveTo>
                  <a:lnTo>
                    <a:pt x="29" y="0"/>
                  </a:lnTo>
                  <a:lnTo>
                    <a:pt x="29" y="16"/>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17" name="Freeform 483"/>
            <p:cNvSpPr>
              <a:spLocks/>
            </p:cNvSpPr>
            <p:nvPr/>
          </p:nvSpPr>
          <p:spPr bwMode="auto">
            <a:xfrm>
              <a:off x="6094080" y="4278271"/>
              <a:ext cx="2237" cy="26474"/>
            </a:xfrm>
            <a:custGeom>
              <a:avLst/>
              <a:gdLst>
                <a:gd name="T0" fmla="*/ 0 w 1"/>
                <a:gd name="T1" fmla="*/ 0 h 31"/>
                <a:gd name="T2" fmla="*/ 0 w 1"/>
                <a:gd name="T3" fmla="*/ 0 h 31"/>
                <a:gd name="T4" fmla="*/ 0 w 1"/>
                <a:gd name="T5" fmla="*/ 0 h 31"/>
                <a:gd name="T6" fmla="*/ 0 w 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1">
                  <a:moveTo>
                    <a:pt x="0" y="0"/>
                  </a:moveTo>
                  <a:lnTo>
                    <a:pt x="0" y="15"/>
                  </a:lnTo>
                  <a:lnTo>
                    <a:pt x="0" y="3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18" name="Freeform 484"/>
            <p:cNvSpPr>
              <a:spLocks/>
            </p:cNvSpPr>
            <p:nvPr/>
          </p:nvSpPr>
          <p:spPr bwMode="auto">
            <a:xfrm>
              <a:off x="6064997" y="4291508"/>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19" name="Freeform 485"/>
            <p:cNvSpPr>
              <a:spLocks/>
            </p:cNvSpPr>
            <p:nvPr/>
          </p:nvSpPr>
          <p:spPr bwMode="auto">
            <a:xfrm>
              <a:off x="5977748" y="3918666"/>
              <a:ext cx="331100" cy="322100"/>
            </a:xfrm>
            <a:custGeom>
              <a:avLst/>
              <a:gdLst>
                <a:gd name="T0" fmla="*/ 0 w 344"/>
                <a:gd name="T1" fmla="*/ 0 h 385"/>
                <a:gd name="T2" fmla="*/ 0 w 344"/>
                <a:gd name="T3" fmla="*/ 0 h 385"/>
                <a:gd name="T4" fmla="*/ 0 w 344"/>
                <a:gd name="T5" fmla="*/ 0 h 385"/>
                <a:gd name="T6" fmla="*/ 0 w 344"/>
                <a:gd name="T7" fmla="*/ 0 h 385"/>
                <a:gd name="T8" fmla="*/ 0 w 344"/>
                <a:gd name="T9" fmla="*/ 0 h 385"/>
                <a:gd name="T10" fmla="*/ 0 w 344"/>
                <a:gd name="T11" fmla="*/ 0 h 385"/>
                <a:gd name="T12" fmla="*/ 0 w 344"/>
                <a:gd name="T13" fmla="*/ 0 h 385"/>
                <a:gd name="T14" fmla="*/ 0 w 344"/>
                <a:gd name="T15" fmla="*/ 0 h 385"/>
                <a:gd name="T16" fmla="*/ 0 w 344"/>
                <a:gd name="T17" fmla="*/ 0 h 385"/>
                <a:gd name="T18" fmla="*/ 0 w 344"/>
                <a:gd name="T19" fmla="*/ 0 h 385"/>
                <a:gd name="T20" fmla="*/ 0 w 344"/>
                <a:gd name="T21" fmla="*/ 0 h 385"/>
                <a:gd name="T22" fmla="*/ 0 w 344"/>
                <a:gd name="T23" fmla="*/ 0 h 385"/>
                <a:gd name="T24" fmla="*/ 0 w 344"/>
                <a:gd name="T25" fmla="*/ 0 h 385"/>
                <a:gd name="T26" fmla="*/ 0 w 344"/>
                <a:gd name="T27" fmla="*/ 0 h 385"/>
                <a:gd name="T28" fmla="*/ 0 w 344"/>
                <a:gd name="T29" fmla="*/ 0 h 385"/>
                <a:gd name="T30" fmla="*/ 0 w 344"/>
                <a:gd name="T31" fmla="*/ 0 h 385"/>
                <a:gd name="T32" fmla="*/ 0 w 344"/>
                <a:gd name="T33" fmla="*/ 0 h 385"/>
                <a:gd name="T34" fmla="*/ 0 w 344"/>
                <a:gd name="T35" fmla="*/ 0 h 385"/>
                <a:gd name="T36" fmla="*/ 0 w 344"/>
                <a:gd name="T37" fmla="*/ 0 h 385"/>
                <a:gd name="T38" fmla="*/ 0 w 344"/>
                <a:gd name="T39" fmla="*/ 0 h 385"/>
                <a:gd name="T40" fmla="*/ 0 w 344"/>
                <a:gd name="T41" fmla="*/ 0 h 385"/>
                <a:gd name="T42" fmla="*/ 0 w 344"/>
                <a:gd name="T43" fmla="*/ 0 h 385"/>
                <a:gd name="T44" fmla="*/ 0 w 344"/>
                <a:gd name="T45" fmla="*/ 0 h 385"/>
                <a:gd name="T46" fmla="*/ 0 w 344"/>
                <a:gd name="T47" fmla="*/ 0 h 385"/>
                <a:gd name="T48" fmla="*/ 0 w 344"/>
                <a:gd name="T49" fmla="*/ 0 h 385"/>
                <a:gd name="T50" fmla="*/ 0 w 344"/>
                <a:gd name="T51" fmla="*/ 0 h 385"/>
                <a:gd name="T52" fmla="*/ 0 w 344"/>
                <a:gd name="T53" fmla="*/ 0 h 385"/>
                <a:gd name="T54" fmla="*/ 0 w 344"/>
                <a:gd name="T55" fmla="*/ 0 h 385"/>
                <a:gd name="T56" fmla="*/ 0 w 344"/>
                <a:gd name="T57" fmla="*/ 0 h 385"/>
                <a:gd name="T58" fmla="*/ 0 w 344"/>
                <a:gd name="T59" fmla="*/ 0 h 385"/>
                <a:gd name="T60" fmla="*/ 0 w 344"/>
                <a:gd name="T61" fmla="*/ 0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20" name="Freeform 486"/>
            <p:cNvSpPr>
              <a:spLocks/>
            </p:cNvSpPr>
            <p:nvPr/>
          </p:nvSpPr>
          <p:spPr bwMode="auto">
            <a:xfrm>
              <a:off x="6006831" y="3689225"/>
              <a:ext cx="114095" cy="116927"/>
            </a:xfrm>
            <a:custGeom>
              <a:avLst/>
              <a:gdLst>
                <a:gd name="T0" fmla="*/ 0 w 120"/>
                <a:gd name="T1" fmla="*/ 0 h 140"/>
                <a:gd name="T2" fmla="*/ 0 w 120"/>
                <a:gd name="T3" fmla="*/ 0 h 140"/>
                <a:gd name="T4" fmla="*/ 0 w 120"/>
                <a:gd name="T5" fmla="*/ 0 h 140"/>
                <a:gd name="T6" fmla="*/ 0 w 120"/>
                <a:gd name="T7" fmla="*/ 0 h 140"/>
                <a:gd name="T8" fmla="*/ 0 w 120"/>
                <a:gd name="T9" fmla="*/ 0 h 140"/>
                <a:gd name="T10" fmla="*/ 0 w 120"/>
                <a:gd name="T11" fmla="*/ 0 h 140"/>
                <a:gd name="T12" fmla="*/ 0 w 120"/>
                <a:gd name="T13" fmla="*/ 0 h 140"/>
                <a:gd name="T14" fmla="*/ 0 w 120"/>
                <a:gd name="T15" fmla="*/ 0 h 140"/>
                <a:gd name="T16" fmla="*/ 0 w 120"/>
                <a:gd name="T17" fmla="*/ 0 h 140"/>
                <a:gd name="T18" fmla="*/ 0 w 120"/>
                <a:gd name="T19" fmla="*/ 0 h 140"/>
                <a:gd name="T20" fmla="*/ 0 w 120"/>
                <a:gd name="T21" fmla="*/ 0 h 140"/>
                <a:gd name="T22" fmla="*/ 0 w 120"/>
                <a:gd name="T23" fmla="*/ 0 h 140"/>
                <a:gd name="T24" fmla="*/ 0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21" name="Freeform 487"/>
            <p:cNvSpPr>
              <a:spLocks/>
            </p:cNvSpPr>
            <p:nvPr/>
          </p:nvSpPr>
          <p:spPr bwMode="auto">
            <a:xfrm>
              <a:off x="6094080" y="3662751"/>
              <a:ext cx="100672" cy="52948"/>
            </a:xfrm>
            <a:custGeom>
              <a:avLst/>
              <a:gdLst>
                <a:gd name="T0" fmla="*/ 0 w 104"/>
                <a:gd name="T1" fmla="*/ 0 h 62"/>
                <a:gd name="T2" fmla="*/ 0 w 104"/>
                <a:gd name="T3" fmla="*/ 0 h 62"/>
                <a:gd name="T4" fmla="*/ 0 w 104"/>
                <a:gd name="T5" fmla="*/ 0 h 62"/>
                <a:gd name="T6" fmla="*/ 0 w 104"/>
                <a:gd name="T7" fmla="*/ 0 h 62"/>
                <a:gd name="T8" fmla="*/ 0 w 104"/>
                <a:gd name="T9" fmla="*/ 0 h 62"/>
                <a:gd name="T10" fmla="*/ 0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62">
                  <a:moveTo>
                    <a:pt x="15" y="15"/>
                  </a:moveTo>
                  <a:lnTo>
                    <a:pt x="0" y="31"/>
                  </a:lnTo>
                  <a:lnTo>
                    <a:pt x="29" y="61"/>
                  </a:lnTo>
                  <a:lnTo>
                    <a:pt x="88" y="61"/>
                  </a:lnTo>
                  <a:lnTo>
                    <a:pt x="103" y="15"/>
                  </a:lnTo>
                  <a:lnTo>
                    <a:pt x="74" y="0"/>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22" name="Freeform 488"/>
            <p:cNvSpPr>
              <a:spLocks/>
            </p:cNvSpPr>
            <p:nvPr/>
          </p:nvSpPr>
          <p:spPr bwMode="auto">
            <a:xfrm>
              <a:off x="6150009" y="3724523"/>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23" name="Freeform 489"/>
            <p:cNvSpPr>
              <a:spLocks/>
            </p:cNvSpPr>
            <p:nvPr/>
          </p:nvSpPr>
          <p:spPr bwMode="auto">
            <a:xfrm>
              <a:off x="5765218" y="4664350"/>
              <a:ext cx="355708" cy="293420"/>
            </a:xfrm>
            <a:custGeom>
              <a:avLst/>
              <a:gdLst>
                <a:gd name="T0" fmla="*/ 0 w 374"/>
                <a:gd name="T1" fmla="*/ 0 h 355"/>
                <a:gd name="T2" fmla="*/ 0 w 374"/>
                <a:gd name="T3" fmla="*/ 0 h 355"/>
                <a:gd name="T4" fmla="*/ 0 w 374"/>
                <a:gd name="T5" fmla="*/ 0 h 355"/>
                <a:gd name="T6" fmla="*/ 0 w 374"/>
                <a:gd name="T7" fmla="*/ 0 h 355"/>
                <a:gd name="T8" fmla="*/ 0 w 374"/>
                <a:gd name="T9" fmla="*/ 0 h 355"/>
                <a:gd name="T10" fmla="*/ 0 w 374"/>
                <a:gd name="T11" fmla="*/ 0 h 355"/>
                <a:gd name="T12" fmla="*/ 0 w 374"/>
                <a:gd name="T13" fmla="*/ 0 h 355"/>
                <a:gd name="T14" fmla="*/ 0 w 374"/>
                <a:gd name="T15" fmla="*/ 0 h 355"/>
                <a:gd name="T16" fmla="*/ 0 w 374"/>
                <a:gd name="T17" fmla="*/ 0 h 355"/>
                <a:gd name="T18" fmla="*/ 0 w 374"/>
                <a:gd name="T19" fmla="*/ 0 h 355"/>
                <a:gd name="T20" fmla="*/ 0 w 374"/>
                <a:gd name="T21" fmla="*/ 0 h 355"/>
                <a:gd name="T22" fmla="*/ 0 w 374"/>
                <a:gd name="T23" fmla="*/ 0 h 355"/>
                <a:gd name="T24" fmla="*/ 0 w 374"/>
                <a:gd name="T25" fmla="*/ 0 h 355"/>
                <a:gd name="T26" fmla="*/ 0 w 374"/>
                <a:gd name="T27" fmla="*/ 0 h 355"/>
                <a:gd name="T28" fmla="*/ 0 w 374"/>
                <a:gd name="T29" fmla="*/ 0 h 355"/>
                <a:gd name="T30" fmla="*/ 0 w 374"/>
                <a:gd name="T31" fmla="*/ 0 h 355"/>
                <a:gd name="T32" fmla="*/ 0 w 374"/>
                <a:gd name="T33" fmla="*/ 0 h 355"/>
                <a:gd name="T34" fmla="*/ 0 w 374"/>
                <a:gd name="T35" fmla="*/ 0 h 355"/>
                <a:gd name="T36" fmla="*/ 0 w 374"/>
                <a:gd name="T37" fmla="*/ 0 h 355"/>
                <a:gd name="T38" fmla="*/ 0 w 374"/>
                <a:gd name="T39" fmla="*/ 0 h 355"/>
                <a:gd name="T40" fmla="*/ 0 w 374"/>
                <a:gd name="T41" fmla="*/ 0 h 355"/>
                <a:gd name="T42" fmla="*/ 0 w 374"/>
                <a:gd name="T43" fmla="*/ 0 h 355"/>
                <a:gd name="T44" fmla="*/ 0 w 374"/>
                <a:gd name="T45" fmla="*/ 0 h 355"/>
                <a:gd name="T46" fmla="*/ 0 w 374"/>
                <a:gd name="T47" fmla="*/ 0 h 355"/>
                <a:gd name="T48" fmla="*/ 0 w 374"/>
                <a:gd name="T49" fmla="*/ 0 h 355"/>
                <a:gd name="T50" fmla="*/ 0 w 374"/>
                <a:gd name="T51" fmla="*/ 0 h 355"/>
                <a:gd name="T52" fmla="*/ 0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24" name="Freeform 490"/>
            <p:cNvSpPr>
              <a:spLocks/>
            </p:cNvSpPr>
            <p:nvPr/>
          </p:nvSpPr>
          <p:spPr bwMode="auto">
            <a:xfrm>
              <a:off x="5619802" y="4814369"/>
              <a:ext cx="145416" cy="103690"/>
            </a:xfrm>
            <a:custGeom>
              <a:avLst/>
              <a:gdLst>
                <a:gd name="T0" fmla="*/ 0 w 150"/>
                <a:gd name="T1" fmla="*/ 0 h 124"/>
                <a:gd name="T2" fmla="*/ 0 w 150"/>
                <a:gd name="T3" fmla="*/ 0 h 124"/>
                <a:gd name="T4" fmla="*/ 0 w 150"/>
                <a:gd name="T5" fmla="*/ 0 h 124"/>
                <a:gd name="T6" fmla="*/ 0 w 150"/>
                <a:gd name="T7" fmla="*/ 0 h 124"/>
                <a:gd name="T8" fmla="*/ 0 w 150"/>
                <a:gd name="T9" fmla="*/ 0 h 124"/>
                <a:gd name="T10" fmla="*/ 0 w 150"/>
                <a:gd name="T11" fmla="*/ 0 h 124"/>
                <a:gd name="T12" fmla="*/ 0 w 150"/>
                <a:gd name="T13" fmla="*/ 0 h 124"/>
                <a:gd name="T14" fmla="*/ 0 w 150"/>
                <a:gd name="T15" fmla="*/ 0 h 124"/>
                <a:gd name="T16" fmla="*/ 0 w 150"/>
                <a:gd name="T17" fmla="*/ 0 h 124"/>
                <a:gd name="T18" fmla="*/ 0 w 150"/>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25" name="Freeform 491"/>
            <p:cNvSpPr>
              <a:spLocks/>
            </p:cNvSpPr>
            <p:nvPr/>
          </p:nvSpPr>
          <p:spPr bwMode="auto">
            <a:xfrm>
              <a:off x="5691391" y="4675381"/>
              <a:ext cx="201345" cy="143401"/>
            </a:xfrm>
            <a:custGeom>
              <a:avLst/>
              <a:gdLst>
                <a:gd name="T0" fmla="*/ 0 w 211"/>
                <a:gd name="T1" fmla="*/ 0 h 170"/>
                <a:gd name="T2" fmla="*/ 0 w 211"/>
                <a:gd name="T3" fmla="*/ 0 h 170"/>
                <a:gd name="T4" fmla="*/ 0 w 211"/>
                <a:gd name="T5" fmla="*/ 0 h 170"/>
                <a:gd name="T6" fmla="*/ 0 w 211"/>
                <a:gd name="T7" fmla="*/ 0 h 170"/>
                <a:gd name="T8" fmla="*/ 0 w 211"/>
                <a:gd name="T9" fmla="*/ 0 h 170"/>
                <a:gd name="T10" fmla="*/ 0 w 211"/>
                <a:gd name="T11" fmla="*/ 0 h 170"/>
                <a:gd name="T12" fmla="*/ 0 w 211"/>
                <a:gd name="T13" fmla="*/ 0 h 170"/>
                <a:gd name="T14" fmla="*/ 0 w 211"/>
                <a:gd name="T15" fmla="*/ 0 h 170"/>
                <a:gd name="T16" fmla="*/ 0 w 211"/>
                <a:gd name="T17" fmla="*/ 0 h 170"/>
                <a:gd name="T18" fmla="*/ 0 w 211"/>
                <a:gd name="T19" fmla="*/ 0 h 170"/>
                <a:gd name="T20" fmla="*/ 0 w 211"/>
                <a:gd name="T21" fmla="*/ 0 h 170"/>
                <a:gd name="T22" fmla="*/ 0 w 211"/>
                <a:gd name="T23" fmla="*/ 0 h 170"/>
                <a:gd name="T24" fmla="*/ 0 w 211"/>
                <a:gd name="T25" fmla="*/ 0 h 170"/>
                <a:gd name="T26" fmla="*/ 0 w 211"/>
                <a:gd name="T27" fmla="*/ 0 h 170"/>
                <a:gd name="T28" fmla="*/ 0 w 211"/>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26" name="Freeform 492"/>
            <p:cNvSpPr>
              <a:spLocks/>
            </p:cNvSpPr>
            <p:nvPr/>
          </p:nvSpPr>
          <p:spPr bwMode="auto">
            <a:xfrm>
              <a:off x="5836807" y="4395198"/>
              <a:ext cx="201345" cy="152226"/>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w 210"/>
                <a:gd name="T39" fmla="*/ 0 h 185"/>
                <a:gd name="T40" fmla="*/ 0 w 210"/>
                <a:gd name="T41" fmla="*/ 0 h 185"/>
                <a:gd name="T42" fmla="*/ 0 w 210"/>
                <a:gd name="T43" fmla="*/ 0 h 185"/>
                <a:gd name="T44" fmla="*/ 0 w 210"/>
                <a:gd name="T45" fmla="*/ 0 h 185"/>
                <a:gd name="T46" fmla="*/ 0 w 210"/>
                <a:gd name="T47" fmla="*/ 0 h 185"/>
                <a:gd name="T48" fmla="*/ 0 w 210"/>
                <a:gd name="T49" fmla="*/ 0 h 185"/>
                <a:gd name="T50" fmla="*/ 0 w 210"/>
                <a:gd name="T51" fmla="*/ 0 h 185"/>
                <a:gd name="T52" fmla="*/ 0 w 210"/>
                <a:gd name="T53" fmla="*/ 0 h 185"/>
                <a:gd name="T54" fmla="*/ 0 w 210"/>
                <a:gd name="T55" fmla="*/ 0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27" name="Freeform 493"/>
            <p:cNvSpPr>
              <a:spLocks/>
            </p:cNvSpPr>
            <p:nvPr/>
          </p:nvSpPr>
          <p:spPr bwMode="auto">
            <a:xfrm>
              <a:off x="6051574" y="4547423"/>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28" name="Freeform 494"/>
            <p:cNvSpPr>
              <a:spLocks/>
            </p:cNvSpPr>
            <p:nvPr/>
          </p:nvSpPr>
          <p:spPr bwMode="auto">
            <a:xfrm>
              <a:off x="5765218" y="4520950"/>
              <a:ext cx="201345" cy="143401"/>
            </a:xfrm>
            <a:custGeom>
              <a:avLst/>
              <a:gdLst>
                <a:gd name="T0" fmla="*/ 0 w 210"/>
                <a:gd name="T1" fmla="*/ 0 h 170"/>
                <a:gd name="T2" fmla="*/ 0 w 210"/>
                <a:gd name="T3" fmla="*/ 0 h 170"/>
                <a:gd name="T4" fmla="*/ 0 w 210"/>
                <a:gd name="T5" fmla="*/ 0 h 170"/>
                <a:gd name="T6" fmla="*/ 0 w 210"/>
                <a:gd name="T7" fmla="*/ 0 h 170"/>
                <a:gd name="T8" fmla="*/ 0 w 210"/>
                <a:gd name="T9" fmla="*/ 0 h 170"/>
                <a:gd name="T10" fmla="*/ 0 w 210"/>
                <a:gd name="T11" fmla="*/ 0 h 170"/>
                <a:gd name="T12" fmla="*/ 0 w 210"/>
                <a:gd name="T13" fmla="*/ 0 h 170"/>
                <a:gd name="T14" fmla="*/ 0 w 210"/>
                <a:gd name="T15" fmla="*/ 0 h 170"/>
                <a:gd name="T16" fmla="*/ 0 w 210"/>
                <a:gd name="T17" fmla="*/ 0 h 170"/>
                <a:gd name="T18" fmla="*/ 0 w 210"/>
                <a:gd name="T19" fmla="*/ 0 h 170"/>
                <a:gd name="T20" fmla="*/ 0 w 210"/>
                <a:gd name="T21" fmla="*/ 0 h 170"/>
                <a:gd name="T22" fmla="*/ 0 w 210"/>
                <a:gd name="T23" fmla="*/ 0 h 170"/>
                <a:gd name="T24" fmla="*/ 0 w 210"/>
                <a:gd name="T25" fmla="*/ 0 h 170"/>
                <a:gd name="T26" fmla="*/ 0 w 210"/>
                <a:gd name="T27" fmla="*/ 0 h 170"/>
                <a:gd name="T28" fmla="*/ 0 w 210"/>
                <a:gd name="T29" fmla="*/ 0 h 170"/>
                <a:gd name="T30" fmla="*/ 0 w 210"/>
                <a:gd name="T31" fmla="*/ 0 h 170"/>
                <a:gd name="T32" fmla="*/ 0 w 210"/>
                <a:gd name="T33" fmla="*/ 0 h 170"/>
                <a:gd name="T34" fmla="*/ 0 w 210"/>
                <a:gd name="T35" fmla="*/ 0 h 170"/>
                <a:gd name="T36" fmla="*/ 0 w 210"/>
                <a:gd name="T37" fmla="*/ 0 h 170"/>
                <a:gd name="T38" fmla="*/ 0 w 210"/>
                <a:gd name="T39" fmla="*/ 0 h 170"/>
                <a:gd name="T40" fmla="*/ 0 w 210"/>
                <a:gd name="T41" fmla="*/ 0 h 170"/>
                <a:gd name="T42" fmla="*/ 0 w 210"/>
                <a:gd name="T43" fmla="*/ 0 h 170"/>
                <a:gd name="T44" fmla="*/ 0 w 210"/>
                <a:gd name="T45" fmla="*/ 0 h 170"/>
                <a:gd name="T46" fmla="*/ 0 w 210"/>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29" name="Freeform 495"/>
            <p:cNvSpPr>
              <a:spLocks/>
            </p:cNvSpPr>
            <p:nvPr/>
          </p:nvSpPr>
          <p:spPr bwMode="auto">
            <a:xfrm>
              <a:off x="5935242" y="4598166"/>
              <a:ext cx="31321" cy="15443"/>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0"/>
                  </a:moveTo>
                  <a:lnTo>
                    <a:pt x="15" y="16"/>
                  </a:lnTo>
                  <a:lnTo>
                    <a:pt x="29" y="0"/>
                  </a:lnTo>
                  <a:lnTo>
                    <a:pt x="1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30" name="Freeform 496"/>
            <p:cNvSpPr>
              <a:spLocks/>
            </p:cNvSpPr>
            <p:nvPr/>
          </p:nvSpPr>
          <p:spPr bwMode="auto">
            <a:xfrm>
              <a:off x="5765218" y="4558454"/>
              <a:ext cx="42506" cy="92659"/>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0" y="0"/>
                  </a:moveTo>
                  <a:lnTo>
                    <a:pt x="0" y="61"/>
                  </a:lnTo>
                  <a:lnTo>
                    <a:pt x="0" y="76"/>
                  </a:lnTo>
                  <a:lnTo>
                    <a:pt x="0" y="107"/>
                  </a:lnTo>
                  <a:lnTo>
                    <a:pt x="30" y="107"/>
                  </a:lnTo>
                  <a:lnTo>
                    <a:pt x="30" y="76"/>
                  </a:lnTo>
                  <a:lnTo>
                    <a:pt x="30" y="61"/>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31" name="Freeform 497"/>
            <p:cNvSpPr>
              <a:spLocks/>
            </p:cNvSpPr>
            <p:nvPr/>
          </p:nvSpPr>
          <p:spPr bwMode="auto">
            <a:xfrm>
              <a:off x="5950902" y="4368724"/>
              <a:ext cx="58167" cy="39711"/>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w 61"/>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32" name="Freeform 498"/>
            <p:cNvSpPr>
              <a:spLocks/>
            </p:cNvSpPr>
            <p:nvPr/>
          </p:nvSpPr>
          <p:spPr bwMode="auto">
            <a:xfrm>
              <a:off x="5964325" y="4340044"/>
              <a:ext cx="58167" cy="41917"/>
            </a:xfrm>
            <a:custGeom>
              <a:avLst/>
              <a:gdLst>
                <a:gd name="T0" fmla="*/ 0 w 60"/>
                <a:gd name="T1" fmla="*/ 0 h 48"/>
                <a:gd name="T2" fmla="*/ 0 w 60"/>
                <a:gd name="T3" fmla="*/ 0 h 48"/>
                <a:gd name="T4" fmla="*/ 0 w 60"/>
                <a:gd name="T5" fmla="*/ 0 h 48"/>
                <a:gd name="T6" fmla="*/ 0 w 60"/>
                <a:gd name="T7" fmla="*/ 0 h 48"/>
                <a:gd name="T8" fmla="*/ 0 w 60"/>
                <a:gd name="T9" fmla="*/ 0 h 48"/>
                <a:gd name="T10" fmla="*/ 0 w 60"/>
                <a:gd name="T11" fmla="*/ 0 h 48"/>
                <a:gd name="T12" fmla="*/ 0 w 60"/>
                <a:gd name="T13" fmla="*/ 0 h 48"/>
                <a:gd name="T14" fmla="*/ 0 w 60"/>
                <a:gd name="T15" fmla="*/ 0 h 48"/>
                <a:gd name="T16" fmla="*/ 0 w 60"/>
                <a:gd name="T17" fmla="*/ 0 h 48"/>
                <a:gd name="T18" fmla="*/ 0 w 6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33" name="Freeform 499"/>
            <p:cNvSpPr>
              <a:spLocks/>
            </p:cNvSpPr>
            <p:nvPr/>
          </p:nvSpPr>
          <p:spPr bwMode="auto">
            <a:xfrm>
              <a:off x="5823384" y="4225323"/>
              <a:ext cx="111858" cy="183112"/>
            </a:xfrm>
            <a:custGeom>
              <a:avLst/>
              <a:gdLst>
                <a:gd name="T0" fmla="*/ 0 w 121"/>
                <a:gd name="T1" fmla="*/ 0 h 217"/>
                <a:gd name="T2" fmla="*/ 0 w 121"/>
                <a:gd name="T3" fmla="*/ 0 h 217"/>
                <a:gd name="T4" fmla="*/ 0 w 121"/>
                <a:gd name="T5" fmla="*/ 0 h 217"/>
                <a:gd name="T6" fmla="*/ 0 w 121"/>
                <a:gd name="T7" fmla="*/ 0 h 217"/>
                <a:gd name="T8" fmla="*/ 0 w 121"/>
                <a:gd name="T9" fmla="*/ 0 h 217"/>
                <a:gd name="T10" fmla="*/ 0 w 121"/>
                <a:gd name="T11" fmla="*/ 0 h 217"/>
                <a:gd name="T12" fmla="*/ 0 w 121"/>
                <a:gd name="T13" fmla="*/ 0 h 217"/>
                <a:gd name="T14" fmla="*/ 0 w 121"/>
                <a:gd name="T15" fmla="*/ 0 h 217"/>
                <a:gd name="T16" fmla="*/ 0 w 121"/>
                <a:gd name="T17" fmla="*/ 0 h 217"/>
                <a:gd name="T18" fmla="*/ 0 w 121"/>
                <a:gd name="T19" fmla="*/ 0 h 217"/>
                <a:gd name="T20" fmla="*/ 0 w 121"/>
                <a:gd name="T21" fmla="*/ 0 h 217"/>
                <a:gd name="T22" fmla="*/ 0 w 121"/>
                <a:gd name="T23" fmla="*/ 0 h 217"/>
                <a:gd name="T24" fmla="*/ 0 w 121"/>
                <a:gd name="T25" fmla="*/ 0 h 217"/>
                <a:gd name="T26" fmla="*/ 0 w 121"/>
                <a:gd name="T27" fmla="*/ 0 h 217"/>
                <a:gd name="T28" fmla="*/ 0 w 121"/>
                <a:gd name="T29" fmla="*/ 0 h 217"/>
                <a:gd name="T30" fmla="*/ 0 w 121"/>
                <a:gd name="T31" fmla="*/ 0 h 217"/>
                <a:gd name="T32" fmla="*/ 0 w 121"/>
                <a:gd name="T33" fmla="*/ 0 h 217"/>
                <a:gd name="T34" fmla="*/ 0 w 121"/>
                <a:gd name="T35" fmla="*/ 0 h 217"/>
                <a:gd name="T36" fmla="*/ 0 w 121"/>
                <a:gd name="T37" fmla="*/ 0 h 217"/>
                <a:gd name="T38" fmla="*/ 0 w 121"/>
                <a:gd name="T39" fmla="*/ 0 h 217"/>
                <a:gd name="T40" fmla="*/ 0 w 121"/>
                <a:gd name="T41" fmla="*/ 0 h 217"/>
                <a:gd name="T42" fmla="*/ 0 w 121"/>
                <a:gd name="T43" fmla="*/ 0 h 217"/>
                <a:gd name="T44" fmla="*/ 0 w 121"/>
                <a:gd name="T45" fmla="*/ 0 h 217"/>
                <a:gd name="T46" fmla="*/ 0 w 121"/>
                <a:gd name="T47" fmla="*/ 0 h 217"/>
                <a:gd name="T48" fmla="*/ 0 w 121"/>
                <a:gd name="T49" fmla="*/ 0 h 217"/>
                <a:gd name="T50" fmla="*/ 0 w 121"/>
                <a:gd name="T51" fmla="*/ 0 h 217"/>
                <a:gd name="T52" fmla="*/ 0 w 121"/>
                <a:gd name="T53" fmla="*/ 0 h 217"/>
                <a:gd name="T54" fmla="*/ 0 w 121"/>
                <a:gd name="T55" fmla="*/ 0 h 217"/>
                <a:gd name="T56" fmla="*/ 0 w 121"/>
                <a:gd name="T57" fmla="*/ 0 h 217"/>
                <a:gd name="T58" fmla="*/ 0 w 121"/>
                <a:gd name="T59" fmla="*/ 0 h 217"/>
                <a:gd name="T60" fmla="*/ 0 w 121"/>
                <a:gd name="T61" fmla="*/ 0 h 217"/>
                <a:gd name="T62" fmla="*/ 0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34" name="Freeform 500"/>
            <p:cNvSpPr>
              <a:spLocks/>
            </p:cNvSpPr>
            <p:nvPr/>
          </p:nvSpPr>
          <p:spPr bwMode="auto">
            <a:xfrm>
              <a:off x="5792064" y="4304745"/>
              <a:ext cx="31321" cy="24268"/>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2">
                  <a:moveTo>
                    <a:pt x="15" y="0"/>
                  </a:moveTo>
                  <a:lnTo>
                    <a:pt x="0" y="16"/>
                  </a:lnTo>
                  <a:lnTo>
                    <a:pt x="15" y="31"/>
                  </a:lnTo>
                  <a:lnTo>
                    <a:pt x="30" y="31"/>
                  </a:lnTo>
                  <a:lnTo>
                    <a:pt x="30" y="16"/>
                  </a:lnTo>
                  <a:lnTo>
                    <a:pt x="30"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35" name="Freeform 501"/>
            <p:cNvSpPr>
              <a:spLocks/>
            </p:cNvSpPr>
            <p:nvPr/>
          </p:nvSpPr>
          <p:spPr bwMode="auto">
            <a:xfrm>
              <a:off x="5805486" y="4225323"/>
              <a:ext cx="20135" cy="15443"/>
            </a:xfrm>
            <a:custGeom>
              <a:avLst/>
              <a:gdLst>
                <a:gd name="T0" fmla="*/ 0 w 18"/>
                <a:gd name="T1" fmla="*/ 0 h 17"/>
                <a:gd name="T2" fmla="*/ 1 w 18"/>
                <a:gd name="T3" fmla="*/ 0 h 17"/>
                <a:gd name="T4" fmla="*/ 1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16"/>
                  </a:moveTo>
                  <a:lnTo>
                    <a:pt x="17" y="16"/>
                  </a:lnTo>
                  <a:lnTo>
                    <a:pt x="17"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36" name="Freeform 502"/>
            <p:cNvSpPr>
              <a:spLocks/>
            </p:cNvSpPr>
            <p:nvPr/>
          </p:nvSpPr>
          <p:spPr bwMode="auto">
            <a:xfrm>
              <a:off x="5747320" y="4304745"/>
              <a:ext cx="76064" cy="77216"/>
            </a:xfrm>
            <a:custGeom>
              <a:avLst/>
              <a:gdLst>
                <a:gd name="T0" fmla="*/ 0 w 77"/>
                <a:gd name="T1" fmla="*/ 0 h 94"/>
                <a:gd name="T2" fmla="*/ 0 w 77"/>
                <a:gd name="T3" fmla="*/ 0 h 94"/>
                <a:gd name="T4" fmla="*/ 0 w 77"/>
                <a:gd name="T5" fmla="*/ 0 h 94"/>
                <a:gd name="T6" fmla="*/ 0 w 77"/>
                <a:gd name="T7" fmla="*/ 0 h 94"/>
                <a:gd name="T8" fmla="*/ 0 w 77"/>
                <a:gd name="T9" fmla="*/ 0 h 94"/>
                <a:gd name="T10" fmla="*/ 0 w 77"/>
                <a:gd name="T11" fmla="*/ 0 h 94"/>
                <a:gd name="T12" fmla="*/ 0 w 77"/>
                <a:gd name="T13" fmla="*/ 0 h 94"/>
                <a:gd name="T14" fmla="*/ 0 w 77"/>
                <a:gd name="T15" fmla="*/ 0 h 94"/>
                <a:gd name="T16" fmla="*/ 0 w 77"/>
                <a:gd name="T17" fmla="*/ 0 h 94"/>
                <a:gd name="T18" fmla="*/ 0 w 77"/>
                <a:gd name="T19" fmla="*/ 0 h 94"/>
                <a:gd name="T20" fmla="*/ 0 w 77"/>
                <a:gd name="T21" fmla="*/ 0 h 94"/>
                <a:gd name="T22" fmla="*/ 0 w 77"/>
                <a:gd name="T23" fmla="*/ 0 h 94"/>
                <a:gd name="T24" fmla="*/ 0 w 77"/>
                <a:gd name="T25" fmla="*/ 0 h 94"/>
                <a:gd name="T26" fmla="*/ 0 w 77"/>
                <a:gd name="T27" fmla="*/ 0 h 94"/>
                <a:gd name="T28" fmla="*/ 0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37" name="Freeform 503"/>
            <p:cNvSpPr>
              <a:spLocks/>
            </p:cNvSpPr>
            <p:nvPr/>
          </p:nvSpPr>
          <p:spPr bwMode="auto">
            <a:xfrm>
              <a:off x="6051574" y="5240160"/>
              <a:ext cx="102909" cy="90453"/>
            </a:xfrm>
            <a:custGeom>
              <a:avLst/>
              <a:gdLst>
                <a:gd name="T0" fmla="*/ 0 w 105"/>
                <a:gd name="T1" fmla="*/ 0 h 109"/>
                <a:gd name="T2" fmla="*/ 0 w 105"/>
                <a:gd name="T3" fmla="*/ 0 h 109"/>
                <a:gd name="T4" fmla="*/ 0 w 105"/>
                <a:gd name="T5" fmla="*/ 0 h 109"/>
                <a:gd name="T6" fmla="*/ 0 w 105"/>
                <a:gd name="T7" fmla="*/ 0 h 109"/>
                <a:gd name="T8" fmla="*/ 0 w 105"/>
                <a:gd name="T9" fmla="*/ 0 h 109"/>
                <a:gd name="T10" fmla="*/ 0 w 105"/>
                <a:gd name="T11" fmla="*/ 0 h 109"/>
                <a:gd name="T12" fmla="*/ 0 w 105"/>
                <a:gd name="T13" fmla="*/ 0 h 109"/>
                <a:gd name="T14" fmla="*/ 0 w 105"/>
                <a:gd name="T15" fmla="*/ 0 h 109"/>
                <a:gd name="T16" fmla="*/ 0 w 105"/>
                <a:gd name="T17" fmla="*/ 0 h 109"/>
                <a:gd name="T18" fmla="*/ 0 w 105"/>
                <a:gd name="T19" fmla="*/ 0 h 109"/>
                <a:gd name="T20" fmla="*/ 0 w 105"/>
                <a:gd name="T21" fmla="*/ 0 h 109"/>
                <a:gd name="T22" fmla="*/ 0 w 105"/>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38" name="Freeform 504"/>
            <p:cNvSpPr>
              <a:spLocks/>
            </p:cNvSpPr>
            <p:nvPr/>
          </p:nvSpPr>
          <p:spPr bwMode="auto">
            <a:xfrm>
              <a:off x="6064997" y="5240160"/>
              <a:ext cx="31321" cy="13237"/>
            </a:xfrm>
            <a:custGeom>
              <a:avLst/>
              <a:gdLst>
                <a:gd name="T0" fmla="*/ 0 w 32"/>
                <a:gd name="T1" fmla="*/ 0 h 17"/>
                <a:gd name="T2" fmla="*/ 0 w 32"/>
                <a:gd name="T3" fmla="*/ 0 h 17"/>
                <a:gd name="T4" fmla="*/ 0 w 32"/>
                <a:gd name="T5" fmla="*/ 0 h 17"/>
                <a:gd name="T6" fmla="*/ 0 w 32"/>
                <a:gd name="T7" fmla="*/ 0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39" name="Freeform 505"/>
            <p:cNvSpPr>
              <a:spLocks/>
            </p:cNvSpPr>
            <p:nvPr/>
          </p:nvSpPr>
          <p:spPr bwMode="auto">
            <a:xfrm>
              <a:off x="5950902" y="5048223"/>
              <a:ext cx="203582" cy="152226"/>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00"/>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40" name="Freeform 506"/>
            <p:cNvSpPr>
              <a:spLocks/>
            </p:cNvSpPr>
            <p:nvPr/>
          </p:nvSpPr>
          <p:spPr bwMode="auto">
            <a:xfrm>
              <a:off x="5921819" y="5072491"/>
              <a:ext cx="44744" cy="92659"/>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41" name="Freeform 507"/>
            <p:cNvSpPr>
              <a:spLocks/>
            </p:cNvSpPr>
            <p:nvPr/>
          </p:nvSpPr>
          <p:spPr bwMode="auto">
            <a:xfrm>
              <a:off x="5906159" y="5085728"/>
              <a:ext cx="29083" cy="79422"/>
            </a:xfrm>
            <a:custGeom>
              <a:avLst/>
              <a:gdLst>
                <a:gd name="T0" fmla="*/ 0 w 32"/>
                <a:gd name="T1" fmla="*/ 0 h 93"/>
                <a:gd name="T2" fmla="*/ 0 w 32"/>
                <a:gd name="T3" fmla="*/ 0 h 93"/>
                <a:gd name="T4" fmla="*/ 0 w 32"/>
                <a:gd name="T5" fmla="*/ 0 h 93"/>
                <a:gd name="T6" fmla="*/ 0 w 32"/>
                <a:gd name="T7" fmla="*/ 0 h 93"/>
                <a:gd name="T8" fmla="*/ 0 w 3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93">
                  <a:moveTo>
                    <a:pt x="31" y="92"/>
                  </a:moveTo>
                  <a:lnTo>
                    <a:pt x="16" y="15"/>
                  </a:lnTo>
                  <a:lnTo>
                    <a:pt x="0" y="0"/>
                  </a:lnTo>
                  <a:lnTo>
                    <a:pt x="16" y="92"/>
                  </a:lnTo>
                  <a:lnTo>
                    <a:pt x="31"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42" name="Freeform 508"/>
            <p:cNvSpPr>
              <a:spLocks/>
            </p:cNvSpPr>
            <p:nvPr/>
          </p:nvSpPr>
          <p:spPr bwMode="auto">
            <a:xfrm>
              <a:off x="5850230" y="5085728"/>
              <a:ext cx="71589" cy="103690"/>
            </a:xfrm>
            <a:custGeom>
              <a:avLst/>
              <a:gdLst>
                <a:gd name="T0" fmla="*/ 0 w 75"/>
                <a:gd name="T1" fmla="*/ 0 h 124"/>
                <a:gd name="T2" fmla="*/ 0 w 75"/>
                <a:gd name="T3" fmla="*/ 0 h 124"/>
                <a:gd name="T4" fmla="*/ 0 w 75"/>
                <a:gd name="T5" fmla="*/ 0 h 124"/>
                <a:gd name="T6" fmla="*/ 0 w 75"/>
                <a:gd name="T7" fmla="*/ 0 h 124"/>
                <a:gd name="T8" fmla="*/ 0 w 75"/>
                <a:gd name="T9" fmla="*/ 0 h 124"/>
                <a:gd name="T10" fmla="*/ 0 w 75"/>
                <a:gd name="T11" fmla="*/ 0 h 124"/>
                <a:gd name="T12" fmla="*/ 0 w 75"/>
                <a:gd name="T13" fmla="*/ 0 h 124"/>
                <a:gd name="T14" fmla="*/ 0 w 75"/>
                <a:gd name="T15" fmla="*/ 0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4">
                  <a:moveTo>
                    <a:pt x="74" y="92"/>
                  </a:moveTo>
                  <a:lnTo>
                    <a:pt x="59" y="0"/>
                  </a:lnTo>
                  <a:lnTo>
                    <a:pt x="0" y="15"/>
                  </a:lnTo>
                  <a:lnTo>
                    <a:pt x="0" y="46"/>
                  </a:lnTo>
                  <a:lnTo>
                    <a:pt x="0" y="92"/>
                  </a:lnTo>
                  <a:lnTo>
                    <a:pt x="0" y="123"/>
                  </a:lnTo>
                  <a:lnTo>
                    <a:pt x="30" y="123"/>
                  </a:lnTo>
                  <a:lnTo>
                    <a:pt x="74"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43" name="Freeform 509"/>
            <p:cNvSpPr>
              <a:spLocks/>
            </p:cNvSpPr>
            <p:nvPr/>
          </p:nvSpPr>
          <p:spPr bwMode="auto">
            <a:xfrm>
              <a:off x="5906159" y="4893792"/>
              <a:ext cx="248325" cy="180906"/>
            </a:xfrm>
            <a:custGeom>
              <a:avLst/>
              <a:gdLst>
                <a:gd name="T0" fmla="*/ 0 w 255"/>
                <a:gd name="T1" fmla="*/ 0 h 217"/>
                <a:gd name="T2" fmla="*/ 0 w 255"/>
                <a:gd name="T3" fmla="*/ 0 h 217"/>
                <a:gd name="T4" fmla="*/ 0 w 255"/>
                <a:gd name="T5" fmla="*/ 0 h 217"/>
                <a:gd name="T6" fmla="*/ 0 w 255"/>
                <a:gd name="T7" fmla="*/ 0 h 217"/>
                <a:gd name="T8" fmla="*/ 0 w 255"/>
                <a:gd name="T9" fmla="*/ 0 h 217"/>
                <a:gd name="T10" fmla="*/ 0 w 255"/>
                <a:gd name="T11" fmla="*/ 0 h 217"/>
                <a:gd name="T12" fmla="*/ 0 w 255"/>
                <a:gd name="T13" fmla="*/ 0 h 217"/>
                <a:gd name="T14" fmla="*/ 0 w 255"/>
                <a:gd name="T15" fmla="*/ 0 h 217"/>
                <a:gd name="T16" fmla="*/ 0 w 255"/>
                <a:gd name="T17" fmla="*/ 0 h 217"/>
                <a:gd name="T18" fmla="*/ 0 w 255"/>
                <a:gd name="T19" fmla="*/ 0 h 217"/>
                <a:gd name="T20" fmla="*/ 0 w 255"/>
                <a:gd name="T21" fmla="*/ 0 h 217"/>
                <a:gd name="T22" fmla="*/ 0 w 255"/>
                <a:gd name="T23" fmla="*/ 0 h 217"/>
                <a:gd name="T24" fmla="*/ 0 w 255"/>
                <a:gd name="T25" fmla="*/ 0 h 217"/>
                <a:gd name="T26" fmla="*/ 0 w 255"/>
                <a:gd name="T27" fmla="*/ 0 h 217"/>
                <a:gd name="T28" fmla="*/ 0 w 255"/>
                <a:gd name="T29" fmla="*/ 0 h 217"/>
                <a:gd name="T30" fmla="*/ 0 w 255"/>
                <a:gd name="T31" fmla="*/ 0 h 217"/>
                <a:gd name="T32" fmla="*/ 0 w 255"/>
                <a:gd name="T33" fmla="*/ 0 h 217"/>
                <a:gd name="T34" fmla="*/ 0 w 255"/>
                <a:gd name="T35" fmla="*/ 0 h 217"/>
                <a:gd name="T36" fmla="*/ 0 w 255"/>
                <a:gd name="T37" fmla="*/ 0 h 217"/>
                <a:gd name="T38" fmla="*/ 0 w 255"/>
                <a:gd name="T39" fmla="*/ 0 h 217"/>
                <a:gd name="T40" fmla="*/ 0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44" name="Freeform 510"/>
            <p:cNvSpPr>
              <a:spLocks/>
            </p:cNvSpPr>
            <p:nvPr/>
          </p:nvSpPr>
          <p:spPr bwMode="auto">
            <a:xfrm>
              <a:off x="6120926" y="4893792"/>
              <a:ext cx="187922" cy="258121"/>
            </a:xfrm>
            <a:custGeom>
              <a:avLst/>
              <a:gdLst>
                <a:gd name="T0" fmla="*/ 0 w 194"/>
                <a:gd name="T1" fmla="*/ 0 h 309"/>
                <a:gd name="T2" fmla="*/ 0 w 194"/>
                <a:gd name="T3" fmla="*/ 0 h 309"/>
                <a:gd name="T4" fmla="*/ 0 w 194"/>
                <a:gd name="T5" fmla="*/ 0 h 309"/>
                <a:gd name="T6" fmla="*/ 0 w 194"/>
                <a:gd name="T7" fmla="*/ 0 h 309"/>
                <a:gd name="T8" fmla="*/ 0 w 194"/>
                <a:gd name="T9" fmla="*/ 0 h 309"/>
                <a:gd name="T10" fmla="*/ 0 w 194"/>
                <a:gd name="T11" fmla="*/ 0 h 309"/>
                <a:gd name="T12" fmla="*/ 0 w 194"/>
                <a:gd name="T13" fmla="*/ 0 h 309"/>
                <a:gd name="T14" fmla="*/ 0 w 194"/>
                <a:gd name="T15" fmla="*/ 0 h 309"/>
                <a:gd name="T16" fmla="*/ 0 w 194"/>
                <a:gd name="T17" fmla="*/ 0 h 309"/>
                <a:gd name="T18" fmla="*/ 0 w 194"/>
                <a:gd name="T19" fmla="*/ 0 h 309"/>
                <a:gd name="T20" fmla="*/ 0 w 194"/>
                <a:gd name="T21" fmla="*/ 0 h 309"/>
                <a:gd name="T22" fmla="*/ 0 w 194"/>
                <a:gd name="T23" fmla="*/ 0 h 309"/>
                <a:gd name="T24" fmla="*/ 0 w 194"/>
                <a:gd name="T25" fmla="*/ 0 h 309"/>
                <a:gd name="T26" fmla="*/ 0 w 194"/>
                <a:gd name="T27" fmla="*/ 0 h 309"/>
                <a:gd name="T28" fmla="*/ 0 w 194"/>
                <a:gd name="T29" fmla="*/ 0 h 309"/>
                <a:gd name="T30" fmla="*/ 0 w 194"/>
                <a:gd name="T31" fmla="*/ 0 h 309"/>
                <a:gd name="T32" fmla="*/ 0 w 194"/>
                <a:gd name="T33" fmla="*/ 0 h 309"/>
                <a:gd name="T34" fmla="*/ 0 w 194"/>
                <a:gd name="T35" fmla="*/ 0 h 309"/>
                <a:gd name="T36" fmla="*/ 0 w 194"/>
                <a:gd name="T37" fmla="*/ 0 h 309"/>
                <a:gd name="T38" fmla="*/ 0 w 194"/>
                <a:gd name="T39" fmla="*/ 0 h 309"/>
                <a:gd name="T40" fmla="*/ 0 w 194"/>
                <a:gd name="T41" fmla="*/ 0 h 309"/>
                <a:gd name="T42" fmla="*/ 0 w 194"/>
                <a:gd name="T43" fmla="*/ 0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45" name="Line 511"/>
            <p:cNvSpPr>
              <a:spLocks noChangeShapeType="1"/>
            </p:cNvSpPr>
            <p:nvPr/>
          </p:nvSpPr>
          <p:spPr bwMode="auto">
            <a:xfrm>
              <a:off x="6038151" y="5253397"/>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46" name="Line 512"/>
            <p:cNvSpPr>
              <a:spLocks noChangeShapeType="1"/>
            </p:cNvSpPr>
            <p:nvPr/>
          </p:nvSpPr>
          <p:spPr bwMode="auto">
            <a:xfrm>
              <a:off x="5991171" y="4404023"/>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47" name="Freeform 513"/>
            <p:cNvSpPr>
              <a:spLocks/>
            </p:cNvSpPr>
            <p:nvPr/>
          </p:nvSpPr>
          <p:spPr bwMode="auto">
            <a:xfrm>
              <a:off x="5991171" y="4315776"/>
              <a:ext cx="129756" cy="141195"/>
            </a:xfrm>
            <a:custGeom>
              <a:avLst/>
              <a:gdLst>
                <a:gd name="T0" fmla="*/ 0 w 135"/>
                <a:gd name="T1" fmla="*/ 0 h 170"/>
                <a:gd name="T2" fmla="*/ 0 w 135"/>
                <a:gd name="T3" fmla="*/ 0 h 170"/>
                <a:gd name="T4" fmla="*/ 0 w 135"/>
                <a:gd name="T5" fmla="*/ 0 h 170"/>
                <a:gd name="T6" fmla="*/ 0 w 135"/>
                <a:gd name="T7" fmla="*/ 0 h 170"/>
                <a:gd name="T8" fmla="*/ 0 w 135"/>
                <a:gd name="T9" fmla="*/ 0 h 170"/>
                <a:gd name="T10" fmla="*/ 0 w 135"/>
                <a:gd name="T11" fmla="*/ 0 h 170"/>
                <a:gd name="T12" fmla="*/ 0 w 135"/>
                <a:gd name="T13" fmla="*/ 0 h 170"/>
                <a:gd name="T14" fmla="*/ 0 w 135"/>
                <a:gd name="T15" fmla="*/ 0 h 170"/>
                <a:gd name="T16" fmla="*/ 0 w 135"/>
                <a:gd name="T17" fmla="*/ 0 h 170"/>
                <a:gd name="T18" fmla="*/ 0 w 135"/>
                <a:gd name="T19" fmla="*/ 0 h 170"/>
                <a:gd name="T20" fmla="*/ 0 w 135"/>
                <a:gd name="T21" fmla="*/ 0 h 170"/>
                <a:gd name="T22" fmla="*/ 0 w 135"/>
                <a:gd name="T23" fmla="*/ 0 h 170"/>
                <a:gd name="T24" fmla="*/ 0 w 135"/>
                <a:gd name="T25" fmla="*/ 0 h 170"/>
                <a:gd name="T26" fmla="*/ 0 w 135"/>
                <a:gd name="T27" fmla="*/ 0 h 170"/>
                <a:gd name="T28" fmla="*/ 0 w 135"/>
                <a:gd name="T29" fmla="*/ 0 h 170"/>
                <a:gd name="T30" fmla="*/ 0 w 135"/>
                <a:gd name="T31" fmla="*/ 0 h 170"/>
                <a:gd name="T32" fmla="*/ 0 w 135"/>
                <a:gd name="T33" fmla="*/ 0 h 170"/>
                <a:gd name="T34" fmla="*/ 0 w 135"/>
                <a:gd name="T35" fmla="*/ 0 h 170"/>
                <a:gd name="T36" fmla="*/ 0 w 135"/>
                <a:gd name="T37" fmla="*/ 0 h 170"/>
                <a:gd name="T38" fmla="*/ 0 w 135"/>
                <a:gd name="T39" fmla="*/ 0 h 170"/>
                <a:gd name="T40" fmla="*/ 0 w 135"/>
                <a:gd name="T41" fmla="*/ 0 h 170"/>
                <a:gd name="T42" fmla="*/ 0 w 135"/>
                <a:gd name="T43" fmla="*/ 0 h 170"/>
                <a:gd name="T44" fmla="*/ 0 w 135"/>
                <a:gd name="T45" fmla="*/ 0 h 170"/>
                <a:gd name="T46" fmla="*/ 0 w 135"/>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48" name="Freeform 514"/>
            <p:cNvSpPr>
              <a:spLocks/>
            </p:cNvSpPr>
            <p:nvPr/>
          </p:nvSpPr>
          <p:spPr bwMode="auto">
            <a:xfrm>
              <a:off x="6107503" y="4379755"/>
              <a:ext cx="158839" cy="66185"/>
            </a:xfrm>
            <a:custGeom>
              <a:avLst/>
              <a:gdLst>
                <a:gd name="T0" fmla="*/ 0 w 165"/>
                <a:gd name="T1" fmla="*/ 0 h 78"/>
                <a:gd name="T2" fmla="*/ 0 w 165"/>
                <a:gd name="T3" fmla="*/ 0 h 78"/>
                <a:gd name="T4" fmla="*/ 0 w 165"/>
                <a:gd name="T5" fmla="*/ 0 h 78"/>
                <a:gd name="T6" fmla="*/ 0 w 165"/>
                <a:gd name="T7" fmla="*/ 0 h 78"/>
                <a:gd name="T8" fmla="*/ 0 w 165"/>
                <a:gd name="T9" fmla="*/ 0 h 78"/>
                <a:gd name="T10" fmla="*/ 0 w 165"/>
                <a:gd name="T11" fmla="*/ 0 h 78"/>
                <a:gd name="T12" fmla="*/ 0 w 165"/>
                <a:gd name="T13" fmla="*/ 0 h 78"/>
                <a:gd name="T14" fmla="*/ 0 w 165"/>
                <a:gd name="T15" fmla="*/ 0 h 78"/>
                <a:gd name="T16" fmla="*/ 0 w 165"/>
                <a:gd name="T17" fmla="*/ 0 h 78"/>
                <a:gd name="T18" fmla="*/ 0 w 165"/>
                <a:gd name="T19" fmla="*/ 0 h 78"/>
                <a:gd name="T20" fmla="*/ 0 w 165"/>
                <a:gd name="T21" fmla="*/ 0 h 78"/>
                <a:gd name="T22" fmla="*/ 0 w 165"/>
                <a:gd name="T23" fmla="*/ 0 h 78"/>
                <a:gd name="T24" fmla="*/ 0 w 165"/>
                <a:gd name="T25" fmla="*/ 0 h 78"/>
                <a:gd name="T26" fmla="*/ 0 w 165"/>
                <a:gd name="T27" fmla="*/ 0 h 78"/>
                <a:gd name="T28" fmla="*/ 0 w 165"/>
                <a:gd name="T29" fmla="*/ 0 h 78"/>
                <a:gd name="T30" fmla="*/ 0 w 165"/>
                <a:gd name="T31" fmla="*/ 0 h 78"/>
                <a:gd name="T32" fmla="*/ 0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49" name="Freeform 515"/>
            <p:cNvSpPr>
              <a:spLocks/>
            </p:cNvSpPr>
            <p:nvPr/>
          </p:nvSpPr>
          <p:spPr bwMode="auto">
            <a:xfrm>
              <a:off x="6064997" y="4315776"/>
              <a:ext cx="71589" cy="92659"/>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w 75"/>
                <a:gd name="T19" fmla="*/ 0 h 109"/>
                <a:gd name="T20" fmla="*/ 0 w 75"/>
                <a:gd name="T21" fmla="*/ 0 h 109"/>
                <a:gd name="T22" fmla="*/ 0 w 75"/>
                <a:gd name="T23" fmla="*/ 0 h 109"/>
                <a:gd name="T24" fmla="*/ 0 w 75"/>
                <a:gd name="T25" fmla="*/ 0 h 109"/>
                <a:gd name="T26" fmla="*/ 0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50" name="Freeform 516"/>
            <p:cNvSpPr>
              <a:spLocks/>
            </p:cNvSpPr>
            <p:nvPr/>
          </p:nvSpPr>
          <p:spPr bwMode="auto">
            <a:xfrm>
              <a:off x="6022491" y="4456971"/>
              <a:ext cx="185685" cy="167668"/>
            </a:xfrm>
            <a:custGeom>
              <a:avLst/>
              <a:gdLst>
                <a:gd name="T0" fmla="*/ 0 w 196"/>
                <a:gd name="T1" fmla="*/ 0 h 201"/>
                <a:gd name="T2" fmla="*/ 0 w 196"/>
                <a:gd name="T3" fmla="*/ 0 h 201"/>
                <a:gd name="T4" fmla="*/ 0 w 196"/>
                <a:gd name="T5" fmla="*/ 0 h 201"/>
                <a:gd name="T6" fmla="*/ 0 w 196"/>
                <a:gd name="T7" fmla="*/ 0 h 201"/>
                <a:gd name="T8" fmla="*/ 0 w 196"/>
                <a:gd name="T9" fmla="*/ 0 h 201"/>
                <a:gd name="T10" fmla="*/ 0 w 196"/>
                <a:gd name="T11" fmla="*/ 0 h 201"/>
                <a:gd name="T12" fmla="*/ 0 w 196"/>
                <a:gd name="T13" fmla="*/ 0 h 201"/>
                <a:gd name="T14" fmla="*/ 0 w 196"/>
                <a:gd name="T15" fmla="*/ 0 h 201"/>
                <a:gd name="T16" fmla="*/ 0 w 196"/>
                <a:gd name="T17" fmla="*/ 0 h 201"/>
                <a:gd name="T18" fmla="*/ 0 w 196"/>
                <a:gd name="T19" fmla="*/ 0 h 201"/>
                <a:gd name="T20" fmla="*/ 0 w 196"/>
                <a:gd name="T21" fmla="*/ 0 h 201"/>
                <a:gd name="T22" fmla="*/ 0 w 196"/>
                <a:gd name="T23" fmla="*/ 0 h 201"/>
                <a:gd name="T24" fmla="*/ 0 w 196"/>
                <a:gd name="T25" fmla="*/ 0 h 201"/>
                <a:gd name="T26" fmla="*/ 0 w 196"/>
                <a:gd name="T27" fmla="*/ 0 h 201"/>
                <a:gd name="T28" fmla="*/ 0 w 196"/>
                <a:gd name="T29" fmla="*/ 0 h 201"/>
                <a:gd name="T30" fmla="*/ 0 w 196"/>
                <a:gd name="T31" fmla="*/ 0 h 201"/>
                <a:gd name="T32" fmla="*/ 0 w 196"/>
                <a:gd name="T33" fmla="*/ 0 h 201"/>
                <a:gd name="T34" fmla="*/ 0 w 196"/>
                <a:gd name="T35" fmla="*/ 0 h 201"/>
                <a:gd name="T36" fmla="*/ 0 w 196"/>
                <a:gd name="T37" fmla="*/ 0 h 201"/>
                <a:gd name="T38" fmla="*/ 0 w 196"/>
                <a:gd name="T39" fmla="*/ 0 h 201"/>
                <a:gd name="T40" fmla="*/ 0 w 196"/>
                <a:gd name="T41" fmla="*/ 0 h 201"/>
                <a:gd name="T42" fmla="*/ 0 w 196"/>
                <a:gd name="T43" fmla="*/ 0 h 201"/>
                <a:gd name="T44" fmla="*/ 0 w 196"/>
                <a:gd name="T45" fmla="*/ 0 h 201"/>
                <a:gd name="T46" fmla="*/ 0 w 196"/>
                <a:gd name="T47" fmla="*/ 0 h 201"/>
                <a:gd name="T48" fmla="*/ 0 w 196"/>
                <a:gd name="T49" fmla="*/ 0 h 201"/>
                <a:gd name="T50" fmla="*/ 0 w 196"/>
                <a:gd name="T51" fmla="*/ 0 h 201"/>
                <a:gd name="T52" fmla="*/ 0 w 196"/>
                <a:gd name="T53" fmla="*/ 0 h 201"/>
                <a:gd name="T54" fmla="*/ 0 w 196"/>
                <a:gd name="T55" fmla="*/ 0 h 201"/>
                <a:gd name="T56" fmla="*/ 0 w 196"/>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51" name="Freeform 517"/>
            <p:cNvSpPr>
              <a:spLocks/>
            </p:cNvSpPr>
            <p:nvPr/>
          </p:nvSpPr>
          <p:spPr bwMode="auto">
            <a:xfrm>
              <a:off x="6120926" y="4624639"/>
              <a:ext cx="46981" cy="26474"/>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45" y="0"/>
                  </a:moveTo>
                  <a:lnTo>
                    <a:pt x="30" y="0"/>
                  </a:lnTo>
                  <a:lnTo>
                    <a:pt x="0" y="0"/>
                  </a:lnTo>
                  <a:lnTo>
                    <a:pt x="0" y="15"/>
                  </a:lnTo>
                  <a:lnTo>
                    <a:pt x="30" y="30"/>
                  </a:lnTo>
                  <a:lnTo>
                    <a:pt x="45" y="15"/>
                  </a:lnTo>
                  <a:lnTo>
                    <a:pt x="30" y="15"/>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52" name="Freeform 518"/>
            <p:cNvSpPr>
              <a:spLocks/>
            </p:cNvSpPr>
            <p:nvPr/>
          </p:nvSpPr>
          <p:spPr bwMode="auto">
            <a:xfrm>
              <a:off x="6051574" y="4571691"/>
              <a:ext cx="15660" cy="39711"/>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7">
                  <a:moveTo>
                    <a:pt x="0" y="15"/>
                  </a:moveTo>
                  <a:lnTo>
                    <a:pt x="0" y="31"/>
                  </a:lnTo>
                  <a:lnTo>
                    <a:pt x="0" y="46"/>
                  </a:lnTo>
                  <a:lnTo>
                    <a:pt x="16" y="31"/>
                  </a:lnTo>
                  <a:lnTo>
                    <a:pt x="16" y="15"/>
                  </a:lnTo>
                  <a:lnTo>
                    <a:pt x="0"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53" name="Freeform 519"/>
            <p:cNvSpPr>
              <a:spLocks/>
            </p:cNvSpPr>
            <p:nvPr/>
          </p:nvSpPr>
          <p:spPr bwMode="auto">
            <a:xfrm>
              <a:off x="6006831" y="4443734"/>
              <a:ext cx="58167" cy="39711"/>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7">
                  <a:moveTo>
                    <a:pt x="59" y="15"/>
                  </a:moveTo>
                  <a:lnTo>
                    <a:pt x="30" y="0"/>
                  </a:lnTo>
                  <a:lnTo>
                    <a:pt x="0" y="31"/>
                  </a:lnTo>
                  <a:lnTo>
                    <a:pt x="0" y="46"/>
                  </a:lnTo>
                  <a:lnTo>
                    <a:pt x="15" y="46"/>
                  </a:lnTo>
                  <a:lnTo>
                    <a:pt x="30" y="46"/>
                  </a:lnTo>
                  <a:lnTo>
                    <a:pt x="44" y="46"/>
                  </a:lnTo>
                  <a:lnTo>
                    <a:pt x="59" y="31"/>
                  </a:lnTo>
                  <a:lnTo>
                    <a:pt x="59"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54" name="Freeform 520"/>
            <p:cNvSpPr>
              <a:spLocks/>
            </p:cNvSpPr>
            <p:nvPr/>
          </p:nvSpPr>
          <p:spPr bwMode="auto">
            <a:xfrm>
              <a:off x="6064997" y="4417259"/>
              <a:ext cx="114095" cy="55154"/>
            </a:xfrm>
            <a:custGeom>
              <a:avLst/>
              <a:gdLst>
                <a:gd name="T0" fmla="*/ 0 w 120"/>
                <a:gd name="T1" fmla="*/ 0 h 63"/>
                <a:gd name="T2" fmla="*/ 0 w 120"/>
                <a:gd name="T3" fmla="*/ 0 h 63"/>
                <a:gd name="T4" fmla="*/ 0 w 120"/>
                <a:gd name="T5" fmla="*/ 0 h 63"/>
                <a:gd name="T6" fmla="*/ 0 w 120"/>
                <a:gd name="T7" fmla="*/ 0 h 63"/>
                <a:gd name="T8" fmla="*/ 0 w 120"/>
                <a:gd name="T9" fmla="*/ 0 h 63"/>
                <a:gd name="T10" fmla="*/ 0 w 120"/>
                <a:gd name="T11" fmla="*/ 0 h 63"/>
                <a:gd name="T12" fmla="*/ 0 w 120"/>
                <a:gd name="T13" fmla="*/ 0 h 63"/>
                <a:gd name="T14" fmla="*/ 0 w 120"/>
                <a:gd name="T15" fmla="*/ 0 h 63"/>
                <a:gd name="T16" fmla="*/ 0 w 120"/>
                <a:gd name="T17" fmla="*/ 0 h 63"/>
                <a:gd name="T18" fmla="*/ 0 w 120"/>
                <a:gd name="T19" fmla="*/ 0 h 63"/>
                <a:gd name="T20" fmla="*/ 0 w 120"/>
                <a:gd name="T21" fmla="*/ 0 h 63"/>
                <a:gd name="T22" fmla="*/ 0 w 120"/>
                <a:gd name="T23" fmla="*/ 0 h 63"/>
                <a:gd name="T24" fmla="*/ 0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55" name="Freeform 521"/>
            <p:cNvSpPr>
              <a:spLocks/>
            </p:cNvSpPr>
            <p:nvPr/>
          </p:nvSpPr>
          <p:spPr bwMode="auto">
            <a:xfrm>
              <a:off x="6165669" y="4430496"/>
              <a:ext cx="100672" cy="52948"/>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56" name="Freeform 522"/>
            <p:cNvSpPr>
              <a:spLocks/>
            </p:cNvSpPr>
            <p:nvPr/>
          </p:nvSpPr>
          <p:spPr bwMode="auto">
            <a:xfrm>
              <a:off x="6219361" y="4547423"/>
              <a:ext cx="33558" cy="50742"/>
            </a:xfrm>
            <a:custGeom>
              <a:avLst/>
              <a:gdLst>
                <a:gd name="T0" fmla="*/ 0 w 30"/>
                <a:gd name="T1" fmla="*/ 0 h 62"/>
                <a:gd name="T2" fmla="*/ 0 w 30"/>
                <a:gd name="T3" fmla="*/ 0 h 62"/>
                <a:gd name="T4" fmla="*/ 1 w 30"/>
                <a:gd name="T5" fmla="*/ 0 h 62"/>
                <a:gd name="T6" fmla="*/ 1 w 30"/>
                <a:gd name="T7" fmla="*/ 0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2">
                  <a:moveTo>
                    <a:pt x="0" y="15"/>
                  </a:moveTo>
                  <a:lnTo>
                    <a:pt x="0" y="46"/>
                  </a:lnTo>
                  <a:lnTo>
                    <a:pt x="29" y="61"/>
                  </a:lnTo>
                  <a:lnTo>
                    <a:pt x="29" y="46"/>
                  </a:lnTo>
                  <a:lnTo>
                    <a:pt x="15"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57" name="Oval 523"/>
            <p:cNvSpPr>
              <a:spLocks noChangeArrowheads="1"/>
            </p:cNvSpPr>
            <p:nvPr/>
          </p:nvSpPr>
          <p:spPr bwMode="auto">
            <a:xfrm>
              <a:off x="6107503" y="4651113"/>
              <a:ext cx="13423" cy="11031"/>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158" name="Freeform 524"/>
            <p:cNvSpPr>
              <a:spLocks/>
            </p:cNvSpPr>
            <p:nvPr/>
          </p:nvSpPr>
          <p:spPr bwMode="auto">
            <a:xfrm>
              <a:off x="6038151" y="4648907"/>
              <a:ext cx="69352" cy="116927"/>
            </a:xfrm>
            <a:custGeom>
              <a:avLst/>
              <a:gdLst>
                <a:gd name="T0" fmla="*/ 0 w 75"/>
                <a:gd name="T1" fmla="*/ 0 h 140"/>
                <a:gd name="T2" fmla="*/ 0 w 75"/>
                <a:gd name="T3" fmla="*/ 0 h 140"/>
                <a:gd name="T4" fmla="*/ 0 w 75"/>
                <a:gd name="T5" fmla="*/ 0 h 140"/>
                <a:gd name="T6" fmla="*/ 0 w 75"/>
                <a:gd name="T7" fmla="*/ 0 h 140"/>
                <a:gd name="T8" fmla="*/ 0 w 75"/>
                <a:gd name="T9" fmla="*/ 0 h 140"/>
                <a:gd name="T10" fmla="*/ 0 w 75"/>
                <a:gd name="T11" fmla="*/ 0 h 140"/>
                <a:gd name="T12" fmla="*/ 0 w 75"/>
                <a:gd name="T13" fmla="*/ 0 h 140"/>
                <a:gd name="T14" fmla="*/ 0 w 75"/>
                <a:gd name="T15" fmla="*/ 0 h 140"/>
                <a:gd name="T16" fmla="*/ 0 w 75"/>
                <a:gd name="T17" fmla="*/ 0 h 140"/>
                <a:gd name="T18" fmla="*/ 0 w 75"/>
                <a:gd name="T19" fmla="*/ 0 h 140"/>
                <a:gd name="T20" fmla="*/ 0 w 75"/>
                <a:gd name="T21" fmla="*/ 0 h 140"/>
                <a:gd name="T22" fmla="*/ 0 w 75"/>
                <a:gd name="T23" fmla="*/ 0 h 140"/>
                <a:gd name="T24" fmla="*/ 0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59" name="Freeform 525"/>
            <p:cNvSpPr>
              <a:spLocks/>
            </p:cNvSpPr>
            <p:nvPr/>
          </p:nvSpPr>
          <p:spPr bwMode="auto">
            <a:xfrm>
              <a:off x="6064997" y="4726123"/>
              <a:ext cx="259510" cy="231647"/>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60" name="Freeform 526"/>
            <p:cNvSpPr>
              <a:spLocks/>
            </p:cNvSpPr>
            <p:nvPr/>
          </p:nvSpPr>
          <p:spPr bwMode="auto">
            <a:xfrm>
              <a:off x="6120926" y="4470208"/>
              <a:ext cx="158839" cy="116927"/>
            </a:xfrm>
            <a:custGeom>
              <a:avLst/>
              <a:gdLst>
                <a:gd name="T0" fmla="*/ 0 w 165"/>
                <a:gd name="T1" fmla="*/ 0 h 139"/>
                <a:gd name="T2" fmla="*/ 0 w 165"/>
                <a:gd name="T3" fmla="*/ 0 h 139"/>
                <a:gd name="T4" fmla="*/ 0 w 165"/>
                <a:gd name="T5" fmla="*/ 0 h 139"/>
                <a:gd name="T6" fmla="*/ 0 w 165"/>
                <a:gd name="T7" fmla="*/ 0 h 139"/>
                <a:gd name="T8" fmla="*/ 0 w 165"/>
                <a:gd name="T9" fmla="*/ 0 h 139"/>
                <a:gd name="T10" fmla="*/ 0 w 165"/>
                <a:gd name="T11" fmla="*/ 0 h 139"/>
                <a:gd name="T12" fmla="*/ 0 w 165"/>
                <a:gd name="T13" fmla="*/ 0 h 139"/>
                <a:gd name="T14" fmla="*/ 0 w 165"/>
                <a:gd name="T15" fmla="*/ 0 h 139"/>
                <a:gd name="T16" fmla="*/ 0 w 165"/>
                <a:gd name="T17" fmla="*/ 0 h 139"/>
                <a:gd name="T18" fmla="*/ 0 w 165"/>
                <a:gd name="T19" fmla="*/ 0 h 139"/>
                <a:gd name="T20" fmla="*/ 0 w 165"/>
                <a:gd name="T21" fmla="*/ 0 h 139"/>
                <a:gd name="T22" fmla="*/ 0 w 165"/>
                <a:gd name="T23" fmla="*/ 0 h 139"/>
                <a:gd name="T24" fmla="*/ 0 w 165"/>
                <a:gd name="T25" fmla="*/ 0 h 139"/>
                <a:gd name="T26" fmla="*/ 0 w 165"/>
                <a:gd name="T27" fmla="*/ 0 h 139"/>
                <a:gd name="T28" fmla="*/ 0 w 165"/>
                <a:gd name="T29" fmla="*/ 0 h 139"/>
                <a:gd name="T30" fmla="*/ 0 w 165"/>
                <a:gd name="T31" fmla="*/ 0 h 139"/>
                <a:gd name="T32" fmla="*/ 0 w 165"/>
                <a:gd name="T33" fmla="*/ 0 h 139"/>
                <a:gd name="T34" fmla="*/ 0 w 165"/>
                <a:gd name="T35" fmla="*/ 0 h 139"/>
                <a:gd name="T36" fmla="*/ 0 w 165"/>
                <a:gd name="T37" fmla="*/ 0 h 139"/>
                <a:gd name="T38" fmla="*/ 0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61" name="Freeform 527"/>
            <p:cNvSpPr>
              <a:spLocks/>
            </p:cNvSpPr>
            <p:nvPr/>
          </p:nvSpPr>
          <p:spPr bwMode="auto">
            <a:xfrm>
              <a:off x="6250681" y="4547423"/>
              <a:ext cx="85012" cy="103690"/>
            </a:xfrm>
            <a:custGeom>
              <a:avLst/>
              <a:gdLst>
                <a:gd name="T0" fmla="*/ 0 w 91"/>
                <a:gd name="T1" fmla="*/ 0 h 123"/>
                <a:gd name="T2" fmla="*/ 0 w 91"/>
                <a:gd name="T3" fmla="*/ 0 h 123"/>
                <a:gd name="T4" fmla="*/ 0 w 91"/>
                <a:gd name="T5" fmla="*/ 0 h 123"/>
                <a:gd name="T6" fmla="*/ 0 w 91"/>
                <a:gd name="T7" fmla="*/ 0 h 123"/>
                <a:gd name="T8" fmla="*/ 0 w 91"/>
                <a:gd name="T9" fmla="*/ 0 h 123"/>
                <a:gd name="T10" fmla="*/ 0 w 91"/>
                <a:gd name="T11" fmla="*/ 0 h 123"/>
                <a:gd name="T12" fmla="*/ 0 w 91"/>
                <a:gd name="T13" fmla="*/ 0 h 123"/>
                <a:gd name="T14" fmla="*/ 0 w 91"/>
                <a:gd name="T15" fmla="*/ 0 h 123"/>
                <a:gd name="T16" fmla="*/ 0 w 91"/>
                <a:gd name="T17" fmla="*/ 0 h 123"/>
                <a:gd name="T18" fmla="*/ 0 w 91"/>
                <a:gd name="T19" fmla="*/ 0 h 123"/>
                <a:gd name="T20" fmla="*/ 0 w 91"/>
                <a:gd name="T21" fmla="*/ 0 h 123"/>
                <a:gd name="T22" fmla="*/ 0 w 91"/>
                <a:gd name="T23" fmla="*/ 0 h 123"/>
                <a:gd name="T24" fmla="*/ 0 w 91"/>
                <a:gd name="T25" fmla="*/ 0 h 123"/>
                <a:gd name="T26" fmla="*/ 0 w 91"/>
                <a:gd name="T27" fmla="*/ 0 h 123"/>
                <a:gd name="T28" fmla="*/ 0 w 91"/>
                <a:gd name="T29" fmla="*/ 0 h 123"/>
                <a:gd name="T30" fmla="*/ 0 w 91"/>
                <a:gd name="T31" fmla="*/ 0 h 123"/>
                <a:gd name="T32" fmla="*/ 0 w 91"/>
                <a:gd name="T33" fmla="*/ 0 h 123"/>
                <a:gd name="T34" fmla="*/ 0 w 91"/>
                <a:gd name="T35" fmla="*/ 0 h 123"/>
                <a:gd name="T36" fmla="*/ 0 w 91"/>
                <a:gd name="T37" fmla="*/ 0 h 123"/>
                <a:gd name="T38" fmla="*/ 0 w 91"/>
                <a:gd name="T39" fmla="*/ 0 h 123"/>
                <a:gd name="T40" fmla="*/ 0 w 91"/>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62" name="Freeform 528"/>
            <p:cNvSpPr>
              <a:spLocks/>
            </p:cNvSpPr>
            <p:nvPr/>
          </p:nvSpPr>
          <p:spPr bwMode="auto">
            <a:xfrm>
              <a:off x="6237258" y="4430496"/>
              <a:ext cx="143179" cy="90453"/>
            </a:xfrm>
            <a:custGeom>
              <a:avLst/>
              <a:gdLst>
                <a:gd name="T0" fmla="*/ 0 w 150"/>
                <a:gd name="T1" fmla="*/ 0 h 108"/>
                <a:gd name="T2" fmla="*/ 0 w 150"/>
                <a:gd name="T3" fmla="*/ 0 h 108"/>
                <a:gd name="T4" fmla="*/ 0 w 150"/>
                <a:gd name="T5" fmla="*/ 0 h 108"/>
                <a:gd name="T6" fmla="*/ 0 w 150"/>
                <a:gd name="T7" fmla="*/ 0 h 108"/>
                <a:gd name="T8" fmla="*/ 0 w 150"/>
                <a:gd name="T9" fmla="*/ 0 h 108"/>
                <a:gd name="T10" fmla="*/ 0 w 150"/>
                <a:gd name="T11" fmla="*/ 0 h 108"/>
                <a:gd name="T12" fmla="*/ 0 w 150"/>
                <a:gd name="T13" fmla="*/ 0 h 108"/>
                <a:gd name="T14" fmla="*/ 0 w 150"/>
                <a:gd name="T15" fmla="*/ 0 h 108"/>
                <a:gd name="T16" fmla="*/ 0 w 150"/>
                <a:gd name="T17" fmla="*/ 0 h 108"/>
                <a:gd name="T18" fmla="*/ 0 w 150"/>
                <a:gd name="T19" fmla="*/ 0 h 108"/>
                <a:gd name="T20" fmla="*/ 0 w 150"/>
                <a:gd name="T21" fmla="*/ 0 h 108"/>
                <a:gd name="T22" fmla="*/ 0 w 150"/>
                <a:gd name="T23" fmla="*/ 0 h 108"/>
                <a:gd name="T24" fmla="*/ 0 w 150"/>
                <a:gd name="T25" fmla="*/ 0 h 108"/>
                <a:gd name="T26" fmla="*/ 0 w 150"/>
                <a:gd name="T27" fmla="*/ 0 h 108"/>
                <a:gd name="T28" fmla="*/ 0 w 150"/>
                <a:gd name="T29" fmla="*/ 0 h 108"/>
                <a:gd name="T30" fmla="*/ 0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63" name="Freeform 529"/>
            <p:cNvSpPr>
              <a:spLocks/>
            </p:cNvSpPr>
            <p:nvPr/>
          </p:nvSpPr>
          <p:spPr bwMode="auto">
            <a:xfrm>
              <a:off x="6266342" y="4509919"/>
              <a:ext cx="100672" cy="50742"/>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64" name="Freeform 530"/>
            <p:cNvSpPr>
              <a:spLocks/>
            </p:cNvSpPr>
            <p:nvPr/>
          </p:nvSpPr>
          <p:spPr bwMode="auto">
            <a:xfrm>
              <a:off x="6306611" y="4739360"/>
              <a:ext cx="203582" cy="178699"/>
            </a:xfrm>
            <a:custGeom>
              <a:avLst/>
              <a:gdLst>
                <a:gd name="T0" fmla="*/ 0 w 211"/>
                <a:gd name="T1" fmla="*/ 0 h 216"/>
                <a:gd name="T2" fmla="*/ 0 w 211"/>
                <a:gd name="T3" fmla="*/ 0 h 216"/>
                <a:gd name="T4" fmla="*/ 0 w 211"/>
                <a:gd name="T5" fmla="*/ 0 h 216"/>
                <a:gd name="T6" fmla="*/ 0 w 211"/>
                <a:gd name="T7" fmla="*/ 0 h 216"/>
                <a:gd name="T8" fmla="*/ 0 w 211"/>
                <a:gd name="T9" fmla="*/ 0 h 216"/>
                <a:gd name="T10" fmla="*/ 0 w 211"/>
                <a:gd name="T11" fmla="*/ 0 h 216"/>
                <a:gd name="T12" fmla="*/ 0 w 211"/>
                <a:gd name="T13" fmla="*/ 0 h 216"/>
                <a:gd name="T14" fmla="*/ 0 w 211"/>
                <a:gd name="T15" fmla="*/ 0 h 216"/>
                <a:gd name="T16" fmla="*/ 0 w 211"/>
                <a:gd name="T17" fmla="*/ 0 h 216"/>
                <a:gd name="T18" fmla="*/ 0 w 211"/>
                <a:gd name="T19" fmla="*/ 0 h 216"/>
                <a:gd name="T20" fmla="*/ 0 w 211"/>
                <a:gd name="T21" fmla="*/ 0 h 216"/>
                <a:gd name="T22" fmla="*/ 0 w 211"/>
                <a:gd name="T23" fmla="*/ 0 h 216"/>
                <a:gd name="T24" fmla="*/ 0 w 211"/>
                <a:gd name="T25" fmla="*/ 0 h 216"/>
                <a:gd name="T26" fmla="*/ 0 w 211"/>
                <a:gd name="T27" fmla="*/ 0 h 216"/>
                <a:gd name="T28" fmla="*/ 0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65" name="Line 531"/>
            <p:cNvSpPr>
              <a:spLocks noChangeShapeType="1"/>
            </p:cNvSpPr>
            <p:nvPr/>
          </p:nvSpPr>
          <p:spPr bwMode="auto">
            <a:xfrm>
              <a:off x="6465449" y="4752597"/>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66" name="Line 532"/>
            <p:cNvSpPr>
              <a:spLocks noChangeShapeType="1"/>
            </p:cNvSpPr>
            <p:nvPr/>
          </p:nvSpPr>
          <p:spPr bwMode="auto">
            <a:xfrm>
              <a:off x="6465449" y="476583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67" name="Line 533"/>
            <p:cNvSpPr>
              <a:spLocks noChangeShapeType="1"/>
            </p:cNvSpPr>
            <p:nvPr/>
          </p:nvSpPr>
          <p:spPr bwMode="auto">
            <a:xfrm flipV="1">
              <a:off x="6496769" y="4765834"/>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68" name="Line 534"/>
            <p:cNvSpPr>
              <a:spLocks noChangeShapeType="1"/>
            </p:cNvSpPr>
            <p:nvPr/>
          </p:nvSpPr>
          <p:spPr bwMode="auto">
            <a:xfrm flipV="1">
              <a:off x="6496769" y="4752597"/>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69" name="Line 535"/>
            <p:cNvSpPr>
              <a:spLocks noChangeShapeType="1"/>
            </p:cNvSpPr>
            <p:nvPr/>
          </p:nvSpPr>
          <p:spPr bwMode="auto">
            <a:xfrm flipV="1">
              <a:off x="6496769" y="4739360"/>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70" name="Line 536"/>
            <p:cNvSpPr>
              <a:spLocks noChangeShapeType="1"/>
            </p:cNvSpPr>
            <p:nvPr/>
          </p:nvSpPr>
          <p:spPr bwMode="auto">
            <a:xfrm flipV="1">
              <a:off x="6496769" y="4701855"/>
              <a:ext cx="13423"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71" name="Freeform 537"/>
            <p:cNvSpPr>
              <a:spLocks/>
            </p:cNvSpPr>
            <p:nvPr/>
          </p:nvSpPr>
          <p:spPr bwMode="auto">
            <a:xfrm>
              <a:off x="6438603" y="4664350"/>
              <a:ext cx="26846" cy="24268"/>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29" y="0"/>
                  </a:moveTo>
                  <a:lnTo>
                    <a:pt x="0" y="15"/>
                  </a:lnTo>
                  <a:lnTo>
                    <a:pt x="0" y="30"/>
                  </a:lnTo>
                  <a:lnTo>
                    <a:pt x="29" y="15"/>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72" name="Freeform 538"/>
            <p:cNvSpPr>
              <a:spLocks/>
            </p:cNvSpPr>
            <p:nvPr/>
          </p:nvSpPr>
          <p:spPr bwMode="auto">
            <a:xfrm>
              <a:off x="6496769" y="4701855"/>
              <a:ext cx="0" cy="37505"/>
            </a:xfrm>
            <a:custGeom>
              <a:avLst/>
              <a:gdLst>
                <a:gd name="T0" fmla="*/ 0 w 1"/>
                <a:gd name="T1" fmla="*/ 0 h 47"/>
                <a:gd name="T2" fmla="*/ 0 w 1"/>
                <a:gd name="T3" fmla="*/ 0 h 47"/>
                <a:gd name="T4" fmla="*/ 0 w 1"/>
                <a:gd name="T5" fmla="*/ 0 h 47"/>
                <a:gd name="T6" fmla="*/ 0 w 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7">
                  <a:moveTo>
                    <a:pt x="0" y="0"/>
                  </a:moveTo>
                  <a:lnTo>
                    <a:pt x="0" y="46"/>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73" name="Line 539"/>
            <p:cNvSpPr>
              <a:spLocks noChangeShapeType="1"/>
            </p:cNvSpPr>
            <p:nvPr/>
          </p:nvSpPr>
          <p:spPr bwMode="auto">
            <a:xfrm>
              <a:off x="6496769" y="473936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74" name="Line 540"/>
            <p:cNvSpPr>
              <a:spLocks noChangeShapeType="1"/>
            </p:cNvSpPr>
            <p:nvPr/>
          </p:nvSpPr>
          <p:spPr bwMode="auto">
            <a:xfrm>
              <a:off x="6496769" y="4726123"/>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75" name="Line 541"/>
            <p:cNvSpPr>
              <a:spLocks noChangeShapeType="1"/>
            </p:cNvSpPr>
            <p:nvPr/>
          </p:nvSpPr>
          <p:spPr bwMode="auto">
            <a:xfrm>
              <a:off x="6496769" y="471288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76" name="Line 542"/>
            <p:cNvSpPr>
              <a:spLocks noChangeShapeType="1"/>
            </p:cNvSpPr>
            <p:nvPr/>
          </p:nvSpPr>
          <p:spPr bwMode="auto">
            <a:xfrm>
              <a:off x="6496769" y="4701855"/>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77" name="Line 543"/>
            <p:cNvSpPr>
              <a:spLocks noChangeShapeType="1"/>
            </p:cNvSpPr>
            <p:nvPr/>
          </p:nvSpPr>
          <p:spPr bwMode="auto">
            <a:xfrm>
              <a:off x="6496769" y="4701855"/>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78" name="Line 544"/>
            <p:cNvSpPr>
              <a:spLocks noChangeShapeType="1"/>
            </p:cNvSpPr>
            <p:nvPr/>
          </p:nvSpPr>
          <p:spPr bwMode="auto">
            <a:xfrm>
              <a:off x="6496769" y="4712886"/>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79" name="Line 545"/>
            <p:cNvSpPr>
              <a:spLocks noChangeShapeType="1"/>
            </p:cNvSpPr>
            <p:nvPr/>
          </p:nvSpPr>
          <p:spPr bwMode="auto">
            <a:xfrm>
              <a:off x="6496769" y="4726123"/>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80" name="Line 546"/>
            <p:cNvSpPr>
              <a:spLocks noChangeShapeType="1"/>
            </p:cNvSpPr>
            <p:nvPr/>
          </p:nvSpPr>
          <p:spPr bwMode="auto">
            <a:xfrm flipH="1">
              <a:off x="6481109" y="4726123"/>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81" name="Line 547"/>
            <p:cNvSpPr>
              <a:spLocks noChangeShapeType="1"/>
            </p:cNvSpPr>
            <p:nvPr/>
          </p:nvSpPr>
          <p:spPr bwMode="auto">
            <a:xfrm>
              <a:off x="6481109" y="473936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82" name="Line 548"/>
            <p:cNvSpPr>
              <a:spLocks noChangeShapeType="1"/>
            </p:cNvSpPr>
            <p:nvPr/>
          </p:nvSpPr>
          <p:spPr bwMode="auto">
            <a:xfrm>
              <a:off x="6496769" y="473936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83" name="Freeform 549"/>
            <p:cNvSpPr>
              <a:spLocks/>
            </p:cNvSpPr>
            <p:nvPr/>
          </p:nvSpPr>
          <p:spPr bwMode="auto">
            <a:xfrm>
              <a:off x="6465449" y="4701855"/>
              <a:ext cx="31321" cy="90453"/>
            </a:xfrm>
            <a:custGeom>
              <a:avLst/>
              <a:gdLst>
                <a:gd name="T0" fmla="*/ 0 w 32"/>
                <a:gd name="T1" fmla="*/ 0 h 108"/>
                <a:gd name="T2" fmla="*/ 0 w 32"/>
                <a:gd name="T3" fmla="*/ 0 h 108"/>
                <a:gd name="T4" fmla="*/ 0 w 32"/>
                <a:gd name="T5" fmla="*/ 0 h 108"/>
                <a:gd name="T6" fmla="*/ 0 w 32"/>
                <a:gd name="T7" fmla="*/ 0 h 108"/>
                <a:gd name="T8" fmla="*/ 0 w 32"/>
                <a:gd name="T9" fmla="*/ 0 h 108"/>
                <a:gd name="T10" fmla="*/ 0 w 32"/>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08">
                  <a:moveTo>
                    <a:pt x="0" y="61"/>
                  </a:moveTo>
                  <a:lnTo>
                    <a:pt x="16" y="107"/>
                  </a:lnTo>
                  <a:lnTo>
                    <a:pt x="31" y="46"/>
                  </a:lnTo>
                  <a:lnTo>
                    <a:pt x="31" y="31"/>
                  </a:lnTo>
                  <a:lnTo>
                    <a:pt x="31" y="0"/>
                  </a:lnTo>
                  <a:lnTo>
                    <a:pt x="0" y="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84" name="Freeform 550"/>
            <p:cNvSpPr>
              <a:spLocks/>
            </p:cNvSpPr>
            <p:nvPr/>
          </p:nvSpPr>
          <p:spPr bwMode="auto">
            <a:xfrm>
              <a:off x="6496769" y="4675381"/>
              <a:ext cx="13423" cy="26474"/>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31"/>
                  </a:moveTo>
                  <a:lnTo>
                    <a:pt x="16" y="16"/>
                  </a:lnTo>
                  <a:lnTo>
                    <a:pt x="0" y="0"/>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85" name="Freeform 551"/>
            <p:cNvSpPr>
              <a:spLocks/>
            </p:cNvSpPr>
            <p:nvPr/>
          </p:nvSpPr>
          <p:spPr bwMode="auto">
            <a:xfrm>
              <a:off x="6150009" y="5085728"/>
              <a:ext cx="217005" cy="154432"/>
            </a:xfrm>
            <a:custGeom>
              <a:avLst/>
              <a:gdLst>
                <a:gd name="T0" fmla="*/ 0 w 224"/>
                <a:gd name="T1" fmla="*/ 0 h 185"/>
                <a:gd name="T2" fmla="*/ 0 w 224"/>
                <a:gd name="T3" fmla="*/ 0 h 185"/>
                <a:gd name="T4" fmla="*/ 0 w 224"/>
                <a:gd name="T5" fmla="*/ 0 h 185"/>
                <a:gd name="T6" fmla="*/ 0 w 224"/>
                <a:gd name="T7" fmla="*/ 0 h 185"/>
                <a:gd name="T8" fmla="*/ 0 w 224"/>
                <a:gd name="T9" fmla="*/ 0 h 185"/>
                <a:gd name="T10" fmla="*/ 0 w 224"/>
                <a:gd name="T11" fmla="*/ 0 h 185"/>
                <a:gd name="T12" fmla="*/ 0 w 224"/>
                <a:gd name="T13" fmla="*/ 0 h 185"/>
                <a:gd name="T14" fmla="*/ 0 w 224"/>
                <a:gd name="T15" fmla="*/ 0 h 185"/>
                <a:gd name="T16" fmla="*/ 0 w 224"/>
                <a:gd name="T17" fmla="*/ 0 h 185"/>
                <a:gd name="T18" fmla="*/ 0 w 224"/>
                <a:gd name="T19" fmla="*/ 0 h 185"/>
                <a:gd name="T20" fmla="*/ 0 w 224"/>
                <a:gd name="T21" fmla="*/ 0 h 185"/>
                <a:gd name="T22" fmla="*/ 0 w 224"/>
                <a:gd name="T23" fmla="*/ 0 h 185"/>
                <a:gd name="T24" fmla="*/ 0 w 224"/>
                <a:gd name="T25" fmla="*/ 0 h 185"/>
                <a:gd name="T26" fmla="*/ 0 w 224"/>
                <a:gd name="T27" fmla="*/ 0 h 185"/>
                <a:gd name="T28" fmla="*/ 0 w 224"/>
                <a:gd name="T29" fmla="*/ 0 h 185"/>
                <a:gd name="T30" fmla="*/ 0 w 224"/>
                <a:gd name="T31" fmla="*/ 0 h 185"/>
                <a:gd name="T32" fmla="*/ 0 w 224"/>
                <a:gd name="T33" fmla="*/ 0 h 185"/>
                <a:gd name="T34" fmla="*/ 0 w 224"/>
                <a:gd name="T35" fmla="*/ 0 h 185"/>
                <a:gd name="T36" fmla="*/ 0 w 224"/>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86" name="Freeform 552"/>
            <p:cNvSpPr>
              <a:spLocks/>
            </p:cNvSpPr>
            <p:nvPr/>
          </p:nvSpPr>
          <p:spPr bwMode="auto">
            <a:xfrm>
              <a:off x="6407283" y="5277664"/>
              <a:ext cx="15660" cy="39711"/>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7">
                  <a:moveTo>
                    <a:pt x="0" y="0"/>
                  </a:moveTo>
                  <a:lnTo>
                    <a:pt x="0" y="46"/>
                  </a:lnTo>
                  <a:lnTo>
                    <a:pt x="16" y="31"/>
                  </a:lnTo>
                  <a:lnTo>
                    <a:pt x="16"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87" name="Freeform 553"/>
            <p:cNvSpPr>
              <a:spLocks/>
            </p:cNvSpPr>
            <p:nvPr/>
          </p:nvSpPr>
          <p:spPr bwMode="auto">
            <a:xfrm>
              <a:off x="6094080" y="5213686"/>
              <a:ext cx="114095" cy="127958"/>
            </a:xfrm>
            <a:custGeom>
              <a:avLst/>
              <a:gdLst>
                <a:gd name="T0" fmla="*/ 0 w 120"/>
                <a:gd name="T1" fmla="*/ 0 h 154"/>
                <a:gd name="T2" fmla="*/ 0 w 120"/>
                <a:gd name="T3" fmla="*/ 0 h 154"/>
                <a:gd name="T4" fmla="*/ 0 w 120"/>
                <a:gd name="T5" fmla="*/ 0 h 154"/>
                <a:gd name="T6" fmla="*/ 0 w 120"/>
                <a:gd name="T7" fmla="*/ 0 h 154"/>
                <a:gd name="T8" fmla="*/ 0 w 120"/>
                <a:gd name="T9" fmla="*/ 0 h 154"/>
                <a:gd name="T10" fmla="*/ 0 w 120"/>
                <a:gd name="T11" fmla="*/ 0 h 154"/>
                <a:gd name="T12" fmla="*/ 0 w 120"/>
                <a:gd name="T13" fmla="*/ 0 h 154"/>
                <a:gd name="T14" fmla="*/ 0 w 120"/>
                <a:gd name="T15" fmla="*/ 0 h 154"/>
                <a:gd name="T16" fmla="*/ 0 w 120"/>
                <a:gd name="T17" fmla="*/ 0 h 154"/>
                <a:gd name="T18" fmla="*/ 0 w 120"/>
                <a:gd name="T19" fmla="*/ 0 h 154"/>
                <a:gd name="T20" fmla="*/ 0 w 120"/>
                <a:gd name="T21" fmla="*/ 0 h 154"/>
                <a:gd name="T22" fmla="*/ 0 w 120"/>
                <a:gd name="T23" fmla="*/ 0 h 154"/>
                <a:gd name="T24" fmla="*/ 0 w 120"/>
                <a:gd name="T25" fmla="*/ 0 h 154"/>
                <a:gd name="T26" fmla="*/ 0 w 120"/>
                <a:gd name="T27" fmla="*/ 0 h 154"/>
                <a:gd name="T28" fmla="*/ 0 w 120"/>
                <a:gd name="T29" fmla="*/ 0 h 154"/>
                <a:gd name="T30" fmla="*/ 0 w 120"/>
                <a:gd name="T31" fmla="*/ 0 h 154"/>
                <a:gd name="T32" fmla="*/ 0 w 120"/>
                <a:gd name="T33" fmla="*/ 0 h 154"/>
                <a:gd name="T34" fmla="*/ 0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88" name="Freeform 554"/>
            <p:cNvSpPr>
              <a:spLocks/>
            </p:cNvSpPr>
            <p:nvPr/>
          </p:nvSpPr>
          <p:spPr bwMode="auto">
            <a:xfrm>
              <a:off x="6051574" y="5061460"/>
              <a:ext cx="127518" cy="178699"/>
            </a:xfrm>
            <a:custGeom>
              <a:avLst/>
              <a:gdLst>
                <a:gd name="T0" fmla="*/ 0 w 134"/>
                <a:gd name="T1" fmla="*/ 0 h 216"/>
                <a:gd name="T2" fmla="*/ 0 w 134"/>
                <a:gd name="T3" fmla="*/ 0 h 216"/>
                <a:gd name="T4" fmla="*/ 0 w 134"/>
                <a:gd name="T5" fmla="*/ 0 h 216"/>
                <a:gd name="T6" fmla="*/ 0 w 134"/>
                <a:gd name="T7" fmla="*/ 0 h 216"/>
                <a:gd name="T8" fmla="*/ 0 w 134"/>
                <a:gd name="T9" fmla="*/ 0 h 216"/>
                <a:gd name="T10" fmla="*/ 0 w 134"/>
                <a:gd name="T11" fmla="*/ 0 h 216"/>
                <a:gd name="T12" fmla="*/ 0 w 134"/>
                <a:gd name="T13" fmla="*/ 0 h 216"/>
                <a:gd name="T14" fmla="*/ 0 w 134"/>
                <a:gd name="T15" fmla="*/ 0 h 216"/>
                <a:gd name="T16" fmla="*/ 0 w 134"/>
                <a:gd name="T17" fmla="*/ 0 h 216"/>
                <a:gd name="T18" fmla="*/ 0 w 134"/>
                <a:gd name="T19" fmla="*/ 0 h 216"/>
                <a:gd name="T20" fmla="*/ 0 w 134"/>
                <a:gd name="T21" fmla="*/ 0 h 216"/>
                <a:gd name="T22" fmla="*/ 0 w 134"/>
                <a:gd name="T23" fmla="*/ 0 h 216"/>
                <a:gd name="T24" fmla="*/ 0 w 134"/>
                <a:gd name="T25" fmla="*/ 0 h 216"/>
                <a:gd name="T26" fmla="*/ 0 w 134"/>
                <a:gd name="T27" fmla="*/ 0 h 216"/>
                <a:gd name="T28" fmla="*/ 0 w 134"/>
                <a:gd name="T29" fmla="*/ 0 h 216"/>
                <a:gd name="T30" fmla="*/ 0 w 134"/>
                <a:gd name="T31" fmla="*/ 0 h 216"/>
                <a:gd name="T32" fmla="*/ 0 w 134"/>
                <a:gd name="T33" fmla="*/ 0 h 216"/>
                <a:gd name="T34" fmla="*/ 0 w 134"/>
                <a:gd name="T35" fmla="*/ 0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89" name="Freeform 555"/>
            <p:cNvSpPr>
              <a:spLocks/>
            </p:cNvSpPr>
            <p:nvPr/>
          </p:nvSpPr>
          <p:spPr bwMode="auto">
            <a:xfrm>
              <a:off x="6266342" y="4893792"/>
              <a:ext cx="299779" cy="346368"/>
            </a:xfrm>
            <a:custGeom>
              <a:avLst/>
              <a:gdLst>
                <a:gd name="T0" fmla="*/ 0 w 314"/>
                <a:gd name="T1" fmla="*/ 0 h 416"/>
                <a:gd name="T2" fmla="*/ 0 w 314"/>
                <a:gd name="T3" fmla="*/ 0 h 416"/>
                <a:gd name="T4" fmla="*/ 0 w 314"/>
                <a:gd name="T5" fmla="*/ 0 h 416"/>
                <a:gd name="T6" fmla="*/ 0 w 314"/>
                <a:gd name="T7" fmla="*/ 0 h 416"/>
                <a:gd name="T8" fmla="*/ 0 w 314"/>
                <a:gd name="T9" fmla="*/ 0 h 416"/>
                <a:gd name="T10" fmla="*/ 0 w 314"/>
                <a:gd name="T11" fmla="*/ 0 h 416"/>
                <a:gd name="T12" fmla="*/ 0 w 314"/>
                <a:gd name="T13" fmla="*/ 0 h 416"/>
                <a:gd name="T14" fmla="*/ 0 w 314"/>
                <a:gd name="T15" fmla="*/ 0 h 416"/>
                <a:gd name="T16" fmla="*/ 0 w 314"/>
                <a:gd name="T17" fmla="*/ 0 h 416"/>
                <a:gd name="T18" fmla="*/ 0 w 314"/>
                <a:gd name="T19" fmla="*/ 0 h 416"/>
                <a:gd name="T20" fmla="*/ 0 w 314"/>
                <a:gd name="T21" fmla="*/ 0 h 416"/>
                <a:gd name="T22" fmla="*/ 0 w 314"/>
                <a:gd name="T23" fmla="*/ 0 h 416"/>
                <a:gd name="T24" fmla="*/ 0 w 314"/>
                <a:gd name="T25" fmla="*/ 0 h 416"/>
                <a:gd name="T26" fmla="*/ 0 w 314"/>
                <a:gd name="T27" fmla="*/ 0 h 416"/>
                <a:gd name="T28" fmla="*/ 0 w 314"/>
                <a:gd name="T29" fmla="*/ 0 h 416"/>
                <a:gd name="T30" fmla="*/ 0 w 314"/>
                <a:gd name="T31" fmla="*/ 0 h 416"/>
                <a:gd name="T32" fmla="*/ 0 w 314"/>
                <a:gd name="T33" fmla="*/ 0 h 416"/>
                <a:gd name="T34" fmla="*/ 0 w 314"/>
                <a:gd name="T35" fmla="*/ 0 h 416"/>
                <a:gd name="T36" fmla="*/ 0 w 314"/>
                <a:gd name="T37" fmla="*/ 0 h 416"/>
                <a:gd name="T38" fmla="*/ 0 w 314"/>
                <a:gd name="T39" fmla="*/ 0 h 416"/>
                <a:gd name="T40" fmla="*/ 0 w 314"/>
                <a:gd name="T41" fmla="*/ 0 h 416"/>
                <a:gd name="T42" fmla="*/ 0 w 314"/>
                <a:gd name="T43" fmla="*/ 0 h 416"/>
                <a:gd name="T44" fmla="*/ 0 w 314"/>
                <a:gd name="T45" fmla="*/ 0 h 416"/>
                <a:gd name="T46" fmla="*/ 0 w 314"/>
                <a:gd name="T47" fmla="*/ 0 h 416"/>
                <a:gd name="T48" fmla="*/ 0 w 314"/>
                <a:gd name="T49" fmla="*/ 0 h 416"/>
                <a:gd name="T50" fmla="*/ 0 w 314"/>
                <a:gd name="T51" fmla="*/ 0 h 416"/>
                <a:gd name="T52" fmla="*/ 0 w 314"/>
                <a:gd name="T53" fmla="*/ 0 h 416"/>
                <a:gd name="T54" fmla="*/ 0 w 314"/>
                <a:gd name="T55" fmla="*/ 0 h 416"/>
                <a:gd name="T56" fmla="*/ 0 w 314"/>
                <a:gd name="T57" fmla="*/ 0 h 416"/>
                <a:gd name="T58" fmla="*/ 0 w 314"/>
                <a:gd name="T59" fmla="*/ 0 h 416"/>
                <a:gd name="T60" fmla="*/ 0 w 314"/>
                <a:gd name="T61" fmla="*/ 0 h 416"/>
                <a:gd name="T62" fmla="*/ 0 w 314"/>
                <a:gd name="T63" fmla="*/ 0 h 416"/>
                <a:gd name="T64" fmla="*/ 0 w 314"/>
                <a:gd name="T65" fmla="*/ 0 h 416"/>
                <a:gd name="T66" fmla="*/ 0 w 314"/>
                <a:gd name="T67" fmla="*/ 0 h 416"/>
                <a:gd name="T68" fmla="*/ 0 w 314"/>
                <a:gd name="T69" fmla="*/ 0 h 416"/>
                <a:gd name="T70" fmla="*/ 0 w 314"/>
                <a:gd name="T71" fmla="*/ 0 h 416"/>
                <a:gd name="T72" fmla="*/ 0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90" name="Freeform 556"/>
            <p:cNvSpPr>
              <a:spLocks/>
            </p:cNvSpPr>
            <p:nvPr/>
          </p:nvSpPr>
          <p:spPr bwMode="auto">
            <a:xfrm>
              <a:off x="6637710" y="5469601"/>
              <a:ext cx="131993" cy="218411"/>
            </a:xfrm>
            <a:custGeom>
              <a:avLst/>
              <a:gdLst>
                <a:gd name="T0" fmla="*/ 0 w 135"/>
                <a:gd name="T1" fmla="*/ 0 h 263"/>
                <a:gd name="T2" fmla="*/ 0 w 135"/>
                <a:gd name="T3" fmla="*/ 0 h 263"/>
                <a:gd name="T4" fmla="*/ 0 w 135"/>
                <a:gd name="T5" fmla="*/ 0 h 263"/>
                <a:gd name="T6" fmla="*/ 0 w 135"/>
                <a:gd name="T7" fmla="*/ 0 h 263"/>
                <a:gd name="T8" fmla="*/ 0 w 135"/>
                <a:gd name="T9" fmla="*/ 0 h 263"/>
                <a:gd name="T10" fmla="*/ 0 w 135"/>
                <a:gd name="T11" fmla="*/ 0 h 263"/>
                <a:gd name="T12" fmla="*/ 0 w 135"/>
                <a:gd name="T13" fmla="*/ 0 h 263"/>
                <a:gd name="T14" fmla="*/ 0 w 135"/>
                <a:gd name="T15" fmla="*/ 0 h 263"/>
                <a:gd name="T16" fmla="*/ 0 w 135"/>
                <a:gd name="T17" fmla="*/ 0 h 263"/>
                <a:gd name="T18" fmla="*/ 0 w 135"/>
                <a:gd name="T19" fmla="*/ 0 h 263"/>
                <a:gd name="T20" fmla="*/ 0 w 135"/>
                <a:gd name="T21" fmla="*/ 0 h 263"/>
                <a:gd name="T22" fmla="*/ 0 w 135"/>
                <a:gd name="T23" fmla="*/ 0 h 263"/>
                <a:gd name="T24" fmla="*/ 0 w 135"/>
                <a:gd name="T25" fmla="*/ 0 h 263"/>
                <a:gd name="T26" fmla="*/ 0 w 135"/>
                <a:gd name="T27" fmla="*/ 0 h 263"/>
                <a:gd name="T28" fmla="*/ 0 w 135"/>
                <a:gd name="T29" fmla="*/ 0 h 263"/>
                <a:gd name="T30" fmla="*/ 0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91" name="Freeform 557"/>
            <p:cNvSpPr>
              <a:spLocks/>
            </p:cNvSpPr>
            <p:nvPr/>
          </p:nvSpPr>
          <p:spPr bwMode="auto">
            <a:xfrm>
              <a:off x="6094080" y="5533580"/>
              <a:ext cx="230427" cy="207380"/>
            </a:xfrm>
            <a:custGeom>
              <a:avLst/>
              <a:gdLst>
                <a:gd name="T0" fmla="*/ 0 w 239"/>
                <a:gd name="T1" fmla="*/ 0 h 247"/>
                <a:gd name="T2" fmla="*/ 0 w 239"/>
                <a:gd name="T3" fmla="*/ 0 h 247"/>
                <a:gd name="T4" fmla="*/ 0 w 239"/>
                <a:gd name="T5" fmla="*/ 0 h 247"/>
                <a:gd name="T6" fmla="*/ 0 w 239"/>
                <a:gd name="T7" fmla="*/ 0 h 247"/>
                <a:gd name="T8" fmla="*/ 0 w 239"/>
                <a:gd name="T9" fmla="*/ 0 h 247"/>
                <a:gd name="T10" fmla="*/ 0 w 239"/>
                <a:gd name="T11" fmla="*/ 0 h 247"/>
                <a:gd name="T12" fmla="*/ 0 w 239"/>
                <a:gd name="T13" fmla="*/ 0 h 247"/>
                <a:gd name="T14" fmla="*/ 0 w 239"/>
                <a:gd name="T15" fmla="*/ 0 h 247"/>
                <a:gd name="T16" fmla="*/ 0 w 239"/>
                <a:gd name="T17" fmla="*/ 0 h 247"/>
                <a:gd name="T18" fmla="*/ 0 w 239"/>
                <a:gd name="T19" fmla="*/ 0 h 247"/>
                <a:gd name="T20" fmla="*/ 0 w 239"/>
                <a:gd name="T21" fmla="*/ 0 h 247"/>
                <a:gd name="T22" fmla="*/ 0 w 239"/>
                <a:gd name="T23" fmla="*/ 0 h 247"/>
                <a:gd name="T24" fmla="*/ 0 w 239"/>
                <a:gd name="T25" fmla="*/ 0 h 247"/>
                <a:gd name="T26" fmla="*/ 0 w 239"/>
                <a:gd name="T27" fmla="*/ 0 h 247"/>
                <a:gd name="T28" fmla="*/ 0 w 239"/>
                <a:gd name="T29" fmla="*/ 0 h 247"/>
                <a:gd name="T30" fmla="*/ 0 w 239"/>
                <a:gd name="T31" fmla="*/ 0 h 247"/>
                <a:gd name="T32" fmla="*/ 0 w 239"/>
                <a:gd name="T33" fmla="*/ 0 h 247"/>
                <a:gd name="T34" fmla="*/ 0 w 239"/>
                <a:gd name="T35" fmla="*/ 0 h 247"/>
                <a:gd name="T36" fmla="*/ 0 w 239"/>
                <a:gd name="T37" fmla="*/ 0 h 247"/>
                <a:gd name="T38" fmla="*/ 0 w 239"/>
                <a:gd name="T39" fmla="*/ 0 h 247"/>
                <a:gd name="T40" fmla="*/ 0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92" name="Freeform 558"/>
            <p:cNvSpPr>
              <a:spLocks/>
            </p:cNvSpPr>
            <p:nvPr/>
          </p:nvSpPr>
          <p:spPr bwMode="auto">
            <a:xfrm>
              <a:off x="6179093" y="5637270"/>
              <a:ext cx="272933" cy="205174"/>
            </a:xfrm>
            <a:custGeom>
              <a:avLst/>
              <a:gdLst>
                <a:gd name="T0" fmla="*/ 0 w 284"/>
                <a:gd name="T1" fmla="*/ 0 h 246"/>
                <a:gd name="T2" fmla="*/ 0 w 284"/>
                <a:gd name="T3" fmla="*/ 0 h 246"/>
                <a:gd name="T4" fmla="*/ 0 w 284"/>
                <a:gd name="T5" fmla="*/ 0 h 246"/>
                <a:gd name="T6" fmla="*/ 0 w 284"/>
                <a:gd name="T7" fmla="*/ 0 h 246"/>
                <a:gd name="T8" fmla="*/ 0 w 284"/>
                <a:gd name="T9" fmla="*/ 0 h 246"/>
                <a:gd name="T10" fmla="*/ 0 w 284"/>
                <a:gd name="T11" fmla="*/ 0 h 246"/>
                <a:gd name="T12" fmla="*/ 0 w 284"/>
                <a:gd name="T13" fmla="*/ 0 h 246"/>
                <a:gd name="T14" fmla="*/ 0 w 284"/>
                <a:gd name="T15" fmla="*/ 0 h 246"/>
                <a:gd name="T16" fmla="*/ 0 w 284"/>
                <a:gd name="T17" fmla="*/ 0 h 246"/>
                <a:gd name="T18" fmla="*/ 0 w 284"/>
                <a:gd name="T19" fmla="*/ 0 h 246"/>
                <a:gd name="T20" fmla="*/ 0 w 284"/>
                <a:gd name="T21" fmla="*/ 0 h 246"/>
                <a:gd name="T22" fmla="*/ 0 w 284"/>
                <a:gd name="T23" fmla="*/ 0 h 246"/>
                <a:gd name="T24" fmla="*/ 0 w 284"/>
                <a:gd name="T25" fmla="*/ 0 h 246"/>
                <a:gd name="T26" fmla="*/ 0 w 284"/>
                <a:gd name="T27" fmla="*/ 0 h 246"/>
                <a:gd name="T28" fmla="*/ 0 w 284"/>
                <a:gd name="T29" fmla="*/ 0 h 246"/>
                <a:gd name="T30" fmla="*/ 0 w 284"/>
                <a:gd name="T31" fmla="*/ 0 h 246"/>
                <a:gd name="T32" fmla="*/ 0 w 284"/>
                <a:gd name="T33" fmla="*/ 0 h 246"/>
                <a:gd name="T34" fmla="*/ 0 w 284"/>
                <a:gd name="T35" fmla="*/ 0 h 246"/>
                <a:gd name="T36" fmla="*/ 0 w 284"/>
                <a:gd name="T37" fmla="*/ 0 h 246"/>
                <a:gd name="T38" fmla="*/ 0 w 284"/>
                <a:gd name="T39" fmla="*/ 0 h 246"/>
                <a:gd name="T40" fmla="*/ 0 w 284"/>
                <a:gd name="T41" fmla="*/ 0 h 246"/>
                <a:gd name="T42" fmla="*/ 0 w 284"/>
                <a:gd name="T43" fmla="*/ 0 h 246"/>
                <a:gd name="T44" fmla="*/ 0 w 284"/>
                <a:gd name="T45" fmla="*/ 0 h 246"/>
                <a:gd name="T46" fmla="*/ 0 w 284"/>
                <a:gd name="T47" fmla="*/ 0 h 246"/>
                <a:gd name="T48" fmla="*/ 0 w 284"/>
                <a:gd name="T49" fmla="*/ 0 h 246"/>
                <a:gd name="T50" fmla="*/ 0 w 284"/>
                <a:gd name="T51" fmla="*/ 0 h 246"/>
                <a:gd name="T52" fmla="*/ 0 w 284"/>
                <a:gd name="T53" fmla="*/ 0 h 246"/>
                <a:gd name="T54" fmla="*/ 0 w 284"/>
                <a:gd name="T55" fmla="*/ 0 h 246"/>
                <a:gd name="T56" fmla="*/ 0 w 284"/>
                <a:gd name="T57" fmla="*/ 0 h 246"/>
                <a:gd name="T58" fmla="*/ 0 w 284"/>
                <a:gd name="T59" fmla="*/ 0 h 246"/>
                <a:gd name="T60" fmla="*/ 0 w 284"/>
                <a:gd name="T61" fmla="*/ 0 h 246"/>
                <a:gd name="T62" fmla="*/ 0 w 284"/>
                <a:gd name="T63" fmla="*/ 0 h 246"/>
                <a:gd name="T64" fmla="*/ 0 w 284"/>
                <a:gd name="T65" fmla="*/ 0 h 246"/>
                <a:gd name="T66" fmla="*/ 0 w 284"/>
                <a:gd name="T67" fmla="*/ 0 h 246"/>
                <a:gd name="T68" fmla="*/ 0 w 284"/>
                <a:gd name="T69" fmla="*/ 0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93" name="Freeform 559"/>
            <p:cNvSpPr>
              <a:spLocks/>
            </p:cNvSpPr>
            <p:nvPr/>
          </p:nvSpPr>
          <p:spPr bwMode="auto">
            <a:xfrm>
              <a:off x="6351354" y="5740959"/>
              <a:ext cx="44744" cy="26474"/>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30" y="0"/>
                  </a:moveTo>
                  <a:lnTo>
                    <a:pt x="15" y="0"/>
                  </a:lnTo>
                  <a:lnTo>
                    <a:pt x="0" y="15"/>
                  </a:lnTo>
                  <a:lnTo>
                    <a:pt x="0" y="30"/>
                  </a:lnTo>
                  <a:lnTo>
                    <a:pt x="15" y="30"/>
                  </a:lnTo>
                  <a:lnTo>
                    <a:pt x="30" y="30"/>
                  </a:lnTo>
                  <a:lnTo>
                    <a:pt x="45" y="15"/>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94" name="Freeform 560"/>
            <p:cNvSpPr>
              <a:spLocks/>
            </p:cNvSpPr>
            <p:nvPr/>
          </p:nvSpPr>
          <p:spPr bwMode="auto">
            <a:xfrm>
              <a:off x="6407283" y="5688011"/>
              <a:ext cx="31321" cy="26474"/>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1" y="31"/>
                  </a:moveTo>
                  <a:lnTo>
                    <a:pt x="31" y="0"/>
                  </a:lnTo>
                  <a:lnTo>
                    <a:pt x="16" y="0"/>
                  </a:lnTo>
                  <a:lnTo>
                    <a:pt x="0" y="16"/>
                  </a:lnTo>
                  <a:lnTo>
                    <a:pt x="16" y="31"/>
                  </a:lnTo>
                  <a:lnTo>
                    <a:pt x="31"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95" name="Freeform 561"/>
            <p:cNvSpPr>
              <a:spLocks/>
            </p:cNvSpPr>
            <p:nvPr/>
          </p:nvSpPr>
          <p:spPr bwMode="auto">
            <a:xfrm>
              <a:off x="6237258" y="5560054"/>
              <a:ext cx="158839" cy="143401"/>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96" name="Freeform 562"/>
            <p:cNvSpPr>
              <a:spLocks/>
            </p:cNvSpPr>
            <p:nvPr/>
          </p:nvSpPr>
          <p:spPr bwMode="auto">
            <a:xfrm>
              <a:off x="6420706" y="5443127"/>
              <a:ext cx="161075" cy="271359"/>
            </a:xfrm>
            <a:custGeom>
              <a:avLst/>
              <a:gdLst>
                <a:gd name="T0" fmla="*/ 0 w 166"/>
                <a:gd name="T1" fmla="*/ 0 h 324"/>
                <a:gd name="T2" fmla="*/ 0 w 166"/>
                <a:gd name="T3" fmla="*/ 0 h 324"/>
                <a:gd name="T4" fmla="*/ 0 w 166"/>
                <a:gd name="T5" fmla="*/ 0 h 324"/>
                <a:gd name="T6" fmla="*/ 0 w 166"/>
                <a:gd name="T7" fmla="*/ 0 h 324"/>
                <a:gd name="T8" fmla="*/ 0 w 166"/>
                <a:gd name="T9" fmla="*/ 0 h 324"/>
                <a:gd name="T10" fmla="*/ 0 w 166"/>
                <a:gd name="T11" fmla="*/ 0 h 324"/>
                <a:gd name="T12" fmla="*/ 0 w 166"/>
                <a:gd name="T13" fmla="*/ 0 h 324"/>
                <a:gd name="T14" fmla="*/ 0 w 166"/>
                <a:gd name="T15" fmla="*/ 0 h 324"/>
                <a:gd name="T16" fmla="*/ 0 w 166"/>
                <a:gd name="T17" fmla="*/ 0 h 324"/>
                <a:gd name="T18" fmla="*/ 0 w 166"/>
                <a:gd name="T19" fmla="*/ 0 h 324"/>
                <a:gd name="T20" fmla="*/ 0 w 166"/>
                <a:gd name="T21" fmla="*/ 0 h 324"/>
                <a:gd name="T22" fmla="*/ 0 w 166"/>
                <a:gd name="T23" fmla="*/ 0 h 324"/>
                <a:gd name="T24" fmla="*/ 0 w 166"/>
                <a:gd name="T25" fmla="*/ 0 h 324"/>
                <a:gd name="T26" fmla="*/ 0 w 166"/>
                <a:gd name="T27" fmla="*/ 0 h 324"/>
                <a:gd name="T28" fmla="*/ 0 w 166"/>
                <a:gd name="T29" fmla="*/ 0 h 324"/>
                <a:gd name="T30" fmla="*/ 0 w 166"/>
                <a:gd name="T31" fmla="*/ 0 h 324"/>
                <a:gd name="T32" fmla="*/ 0 w 166"/>
                <a:gd name="T33" fmla="*/ 0 h 324"/>
                <a:gd name="T34" fmla="*/ 0 w 166"/>
                <a:gd name="T35" fmla="*/ 0 h 324"/>
                <a:gd name="T36" fmla="*/ 0 w 166"/>
                <a:gd name="T37" fmla="*/ 0 h 324"/>
                <a:gd name="T38" fmla="*/ 0 w 166"/>
                <a:gd name="T39" fmla="*/ 0 h 324"/>
                <a:gd name="T40" fmla="*/ 0 w 166"/>
                <a:gd name="T41" fmla="*/ 0 h 324"/>
                <a:gd name="T42" fmla="*/ 0 w 166"/>
                <a:gd name="T43" fmla="*/ 0 h 324"/>
                <a:gd name="T44" fmla="*/ 0 w 166"/>
                <a:gd name="T45" fmla="*/ 0 h 324"/>
                <a:gd name="T46" fmla="*/ 0 w 166"/>
                <a:gd name="T47" fmla="*/ 0 h 324"/>
                <a:gd name="T48" fmla="*/ 0 w 166"/>
                <a:gd name="T49" fmla="*/ 0 h 324"/>
                <a:gd name="T50" fmla="*/ 0 w 166"/>
                <a:gd name="T51" fmla="*/ 0 h 324"/>
                <a:gd name="T52" fmla="*/ 0 w 166"/>
                <a:gd name="T53" fmla="*/ 0 h 324"/>
                <a:gd name="T54" fmla="*/ 0 w 166"/>
                <a:gd name="T55" fmla="*/ 0 h 324"/>
                <a:gd name="T56" fmla="*/ 0 w 166"/>
                <a:gd name="T57" fmla="*/ 0 h 324"/>
                <a:gd name="T58" fmla="*/ 0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97" name="Freeform 563"/>
            <p:cNvSpPr>
              <a:spLocks/>
            </p:cNvSpPr>
            <p:nvPr/>
          </p:nvSpPr>
          <p:spPr bwMode="auto">
            <a:xfrm>
              <a:off x="6322271" y="5507106"/>
              <a:ext cx="129756" cy="132370"/>
            </a:xfrm>
            <a:custGeom>
              <a:avLst/>
              <a:gdLst>
                <a:gd name="T0" fmla="*/ 0 w 134"/>
                <a:gd name="T1" fmla="*/ 0 h 155"/>
                <a:gd name="T2" fmla="*/ 0 w 134"/>
                <a:gd name="T3" fmla="*/ 0 h 155"/>
                <a:gd name="T4" fmla="*/ 0 w 134"/>
                <a:gd name="T5" fmla="*/ 0 h 155"/>
                <a:gd name="T6" fmla="*/ 0 w 134"/>
                <a:gd name="T7" fmla="*/ 0 h 155"/>
                <a:gd name="T8" fmla="*/ 0 w 134"/>
                <a:gd name="T9" fmla="*/ 0 h 155"/>
                <a:gd name="T10" fmla="*/ 0 w 134"/>
                <a:gd name="T11" fmla="*/ 0 h 155"/>
                <a:gd name="T12" fmla="*/ 0 w 134"/>
                <a:gd name="T13" fmla="*/ 0 h 155"/>
                <a:gd name="T14" fmla="*/ 0 w 134"/>
                <a:gd name="T15" fmla="*/ 0 h 155"/>
                <a:gd name="T16" fmla="*/ 0 w 134"/>
                <a:gd name="T17" fmla="*/ 0 h 155"/>
                <a:gd name="T18" fmla="*/ 0 w 134"/>
                <a:gd name="T19" fmla="*/ 0 h 155"/>
                <a:gd name="T20" fmla="*/ 0 w 134"/>
                <a:gd name="T21" fmla="*/ 0 h 155"/>
                <a:gd name="T22" fmla="*/ 0 w 134"/>
                <a:gd name="T23" fmla="*/ 0 h 155"/>
                <a:gd name="T24" fmla="*/ 0 w 134"/>
                <a:gd name="T25" fmla="*/ 0 h 155"/>
                <a:gd name="T26" fmla="*/ 0 w 134"/>
                <a:gd name="T27" fmla="*/ 0 h 155"/>
                <a:gd name="T28" fmla="*/ 0 w 134"/>
                <a:gd name="T29" fmla="*/ 0 h 155"/>
                <a:gd name="T30" fmla="*/ 0 w 134"/>
                <a:gd name="T31" fmla="*/ 0 h 155"/>
                <a:gd name="T32" fmla="*/ 0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198" name="Oval 564"/>
            <p:cNvSpPr>
              <a:spLocks noChangeArrowheads="1"/>
            </p:cNvSpPr>
            <p:nvPr/>
          </p:nvSpPr>
          <p:spPr bwMode="auto">
            <a:xfrm>
              <a:off x="6796549" y="5560054"/>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199" name="Oval 565"/>
            <p:cNvSpPr>
              <a:spLocks noChangeArrowheads="1"/>
            </p:cNvSpPr>
            <p:nvPr/>
          </p:nvSpPr>
          <p:spPr bwMode="auto">
            <a:xfrm>
              <a:off x="6780889" y="5586528"/>
              <a:ext cx="15660" cy="11031"/>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200" name="Freeform 566"/>
            <p:cNvSpPr>
              <a:spLocks/>
            </p:cNvSpPr>
            <p:nvPr/>
          </p:nvSpPr>
          <p:spPr bwMode="auto">
            <a:xfrm>
              <a:off x="6780889" y="5584322"/>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01" name="Line 567"/>
            <p:cNvSpPr>
              <a:spLocks noChangeShapeType="1"/>
            </p:cNvSpPr>
            <p:nvPr/>
          </p:nvSpPr>
          <p:spPr bwMode="auto">
            <a:xfrm>
              <a:off x="6809972" y="5560054"/>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02" name="Line 568"/>
            <p:cNvSpPr>
              <a:spLocks noChangeShapeType="1"/>
            </p:cNvSpPr>
            <p:nvPr/>
          </p:nvSpPr>
          <p:spPr bwMode="auto">
            <a:xfrm>
              <a:off x="6481109" y="4779071"/>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03" name="Line 569"/>
            <p:cNvSpPr>
              <a:spLocks noChangeShapeType="1"/>
            </p:cNvSpPr>
            <p:nvPr/>
          </p:nvSpPr>
          <p:spPr bwMode="auto">
            <a:xfrm>
              <a:off x="6481109" y="4779071"/>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04" name="Line 570"/>
            <p:cNvSpPr>
              <a:spLocks noChangeShapeType="1"/>
            </p:cNvSpPr>
            <p:nvPr/>
          </p:nvSpPr>
          <p:spPr bwMode="auto">
            <a:xfrm>
              <a:off x="6496769" y="4779071"/>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05" name="Freeform 571"/>
            <p:cNvSpPr>
              <a:spLocks/>
            </p:cNvSpPr>
            <p:nvPr/>
          </p:nvSpPr>
          <p:spPr bwMode="auto">
            <a:xfrm>
              <a:off x="6624288" y="5072491"/>
              <a:ext cx="29083" cy="26474"/>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15" y="0"/>
                  </a:moveTo>
                  <a:lnTo>
                    <a:pt x="0" y="0"/>
                  </a:lnTo>
                  <a:lnTo>
                    <a:pt x="0" y="15"/>
                  </a:lnTo>
                  <a:lnTo>
                    <a:pt x="0" y="30"/>
                  </a:lnTo>
                  <a:lnTo>
                    <a:pt x="30" y="15"/>
                  </a:lnTo>
                  <a:lnTo>
                    <a:pt x="15"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06" name="Freeform 572"/>
            <p:cNvSpPr>
              <a:spLocks/>
            </p:cNvSpPr>
            <p:nvPr/>
          </p:nvSpPr>
          <p:spPr bwMode="auto">
            <a:xfrm>
              <a:off x="6465449" y="4982038"/>
              <a:ext cx="259510" cy="233853"/>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w 270"/>
                <a:gd name="T51" fmla="*/ 0 h 278"/>
                <a:gd name="T52" fmla="*/ 0 w 270"/>
                <a:gd name="T53" fmla="*/ 0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07" name="Freeform 573"/>
            <p:cNvSpPr>
              <a:spLocks/>
            </p:cNvSpPr>
            <p:nvPr/>
          </p:nvSpPr>
          <p:spPr bwMode="auto">
            <a:xfrm>
              <a:off x="6407283" y="5277664"/>
              <a:ext cx="174498" cy="180906"/>
            </a:xfrm>
            <a:custGeom>
              <a:avLst/>
              <a:gdLst>
                <a:gd name="T0" fmla="*/ 0 w 181"/>
                <a:gd name="T1" fmla="*/ 0 h 216"/>
                <a:gd name="T2" fmla="*/ 0 w 181"/>
                <a:gd name="T3" fmla="*/ 0 h 216"/>
                <a:gd name="T4" fmla="*/ 0 w 181"/>
                <a:gd name="T5" fmla="*/ 0 h 216"/>
                <a:gd name="T6" fmla="*/ 0 w 181"/>
                <a:gd name="T7" fmla="*/ 0 h 216"/>
                <a:gd name="T8" fmla="*/ 0 w 181"/>
                <a:gd name="T9" fmla="*/ 0 h 216"/>
                <a:gd name="T10" fmla="*/ 0 w 181"/>
                <a:gd name="T11" fmla="*/ 0 h 216"/>
                <a:gd name="T12" fmla="*/ 0 w 181"/>
                <a:gd name="T13" fmla="*/ 0 h 216"/>
                <a:gd name="T14" fmla="*/ 0 w 181"/>
                <a:gd name="T15" fmla="*/ 0 h 216"/>
                <a:gd name="T16" fmla="*/ 0 w 181"/>
                <a:gd name="T17" fmla="*/ 0 h 216"/>
                <a:gd name="T18" fmla="*/ 0 w 181"/>
                <a:gd name="T19" fmla="*/ 0 h 216"/>
                <a:gd name="T20" fmla="*/ 0 w 181"/>
                <a:gd name="T21" fmla="*/ 0 h 216"/>
                <a:gd name="T22" fmla="*/ 0 w 181"/>
                <a:gd name="T23" fmla="*/ 0 h 216"/>
                <a:gd name="T24" fmla="*/ 0 w 181"/>
                <a:gd name="T25" fmla="*/ 0 h 216"/>
                <a:gd name="T26" fmla="*/ 0 w 181"/>
                <a:gd name="T27" fmla="*/ 0 h 216"/>
                <a:gd name="T28" fmla="*/ 0 w 181"/>
                <a:gd name="T29" fmla="*/ 0 h 216"/>
                <a:gd name="T30" fmla="*/ 0 w 181"/>
                <a:gd name="T31" fmla="*/ 0 h 216"/>
                <a:gd name="T32" fmla="*/ 0 w 181"/>
                <a:gd name="T33" fmla="*/ 0 h 216"/>
                <a:gd name="T34" fmla="*/ 0 w 181"/>
                <a:gd name="T35" fmla="*/ 0 h 216"/>
                <a:gd name="T36" fmla="*/ 0 w 181"/>
                <a:gd name="T37" fmla="*/ 0 h 216"/>
                <a:gd name="T38" fmla="*/ 0 w 181"/>
                <a:gd name="T39" fmla="*/ 0 h 216"/>
                <a:gd name="T40" fmla="*/ 0 w 181"/>
                <a:gd name="T41" fmla="*/ 0 h 216"/>
                <a:gd name="T42" fmla="*/ 0 w 181"/>
                <a:gd name="T43" fmla="*/ 0 h 216"/>
                <a:gd name="T44" fmla="*/ 0 w 181"/>
                <a:gd name="T45" fmla="*/ 0 h 216"/>
                <a:gd name="T46" fmla="*/ 0 w 181"/>
                <a:gd name="T47" fmla="*/ 0 h 216"/>
                <a:gd name="T48" fmla="*/ 0 w 181"/>
                <a:gd name="T49" fmla="*/ 0 h 216"/>
                <a:gd name="T50" fmla="*/ 0 w 181"/>
                <a:gd name="T51" fmla="*/ 0 h 216"/>
                <a:gd name="T52" fmla="*/ 0 w 181"/>
                <a:gd name="T53" fmla="*/ 0 h 216"/>
                <a:gd name="T54" fmla="*/ 0 w 181"/>
                <a:gd name="T55" fmla="*/ 0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08" name="Freeform 574"/>
            <p:cNvSpPr>
              <a:spLocks/>
            </p:cNvSpPr>
            <p:nvPr/>
          </p:nvSpPr>
          <p:spPr bwMode="auto">
            <a:xfrm>
              <a:off x="6608628" y="5072491"/>
              <a:ext cx="172262" cy="218411"/>
            </a:xfrm>
            <a:custGeom>
              <a:avLst/>
              <a:gdLst>
                <a:gd name="T0" fmla="*/ 0 w 180"/>
                <a:gd name="T1" fmla="*/ 0 h 262"/>
                <a:gd name="T2" fmla="*/ 0 w 180"/>
                <a:gd name="T3" fmla="*/ 0 h 262"/>
                <a:gd name="T4" fmla="*/ 0 w 180"/>
                <a:gd name="T5" fmla="*/ 0 h 262"/>
                <a:gd name="T6" fmla="*/ 0 w 180"/>
                <a:gd name="T7" fmla="*/ 0 h 262"/>
                <a:gd name="T8" fmla="*/ 0 w 180"/>
                <a:gd name="T9" fmla="*/ 0 h 262"/>
                <a:gd name="T10" fmla="*/ 0 w 180"/>
                <a:gd name="T11" fmla="*/ 0 h 262"/>
                <a:gd name="T12" fmla="*/ 0 w 180"/>
                <a:gd name="T13" fmla="*/ 0 h 262"/>
                <a:gd name="T14" fmla="*/ 0 w 180"/>
                <a:gd name="T15" fmla="*/ 0 h 262"/>
                <a:gd name="T16" fmla="*/ 0 w 180"/>
                <a:gd name="T17" fmla="*/ 0 h 262"/>
                <a:gd name="T18" fmla="*/ 0 w 180"/>
                <a:gd name="T19" fmla="*/ 0 h 262"/>
                <a:gd name="T20" fmla="*/ 0 w 180"/>
                <a:gd name="T21" fmla="*/ 0 h 262"/>
                <a:gd name="T22" fmla="*/ 0 w 180"/>
                <a:gd name="T23" fmla="*/ 0 h 262"/>
                <a:gd name="T24" fmla="*/ 0 w 180"/>
                <a:gd name="T25" fmla="*/ 0 h 262"/>
                <a:gd name="T26" fmla="*/ 0 w 180"/>
                <a:gd name="T27" fmla="*/ 0 h 262"/>
                <a:gd name="T28" fmla="*/ 0 w 180"/>
                <a:gd name="T29" fmla="*/ 0 h 262"/>
                <a:gd name="T30" fmla="*/ 0 w 180"/>
                <a:gd name="T31" fmla="*/ 0 h 262"/>
                <a:gd name="T32" fmla="*/ 0 w 180"/>
                <a:gd name="T33" fmla="*/ 0 h 262"/>
                <a:gd name="T34" fmla="*/ 0 w 180"/>
                <a:gd name="T35" fmla="*/ 0 h 262"/>
                <a:gd name="T36" fmla="*/ 0 w 180"/>
                <a:gd name="T37" fmla="*/ 0 h 262"/>
                <a:gd name="T38" fmla="*/ 0 w 180"/>
                <a:gd name="T39" fmla="*/ 0 h 262"/>
                <a:gd name="T40" fmla="*/ 0 w 180"/>
                <a:gd name="T41" fmla="*/ 0 h 262"/>
                <a:gd name="T42" fmla="*/ 0 w 180"/>
                <a:gd name="T43" fmla="*/ 0 h 262"/>
                <a:gd name="T44" fmla="*/ 0 w 180"/>
                <a:gd name="T45" fmla="*/ 0 h 262"/>
                <a:gd name="T46" fmla="*/ 0 w 180"/>
                <a:gd name="T47" fmla="*/ 0 h 262"/>
                <a:gd name="T48" fmla="*/ 0 w 180"/>
                <a:gd name="T49" fmla="*/ 0 h 262"/>
                <a:gd name="T50" fmla="*/ 0 w 180"/>
                <a:gd name="T51" fmla="*/ 0 h 262"/>
                <a:gd name="T52" fmla="*/ 0 w 180"/>
                <a:gd name="T53" fmla="*/ 0 h 262"/>
                <a:gd name="T54" fmla="*/ 0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09" name="Freeform 575"/>
            <p:cNvSpPr>
              <a:spLocks/>
            </p:cNvSpPr>
            <p:nvPr/>
          </p:nvSpPr>
          <p:spPr bwMode="auto">
            <a:xfrm>
              <a:off x="6481109" y="5200449"/>
              <a:ext cx="145416" cy="141195"/>
            </a:xfrm>
            <a:custGeom>
              <a:avLst/>
              <a:gdLst>
                <a:gd name="T0" fmla="*/ 0 w 150"/>
                <a:gd name="T1" fmla="*/ 0 h 170"/>
                <a:gd name="T2" fmla="*/ 0 w 150"/>
                <a:gd name="T3" fmla="*/ 0 h 170"/>
                <a:gd name="T4" fmla="*/ 0 w 150"/>
                <a:gd name="T5" fmla="*/ 0 h 170"/>
                <a:gd name="T6" fmla="*/ 0 w 150"/>
                <a:gd name="T7" fmla="*/ 0 h 170"/>
                <a:gd name="T8" fmla="*/ 0 w 150"/>
                <a:gd name="T9" fmla="*/ 0 h 170"/>
                <a:gd name="T10" fmla="*/ 0 w 150"/>
                <a:gd name="T11" fmla="*/ 0 h 170"/>
                <a:gd name="T12" fmla="*/ 0 w 150"/>
                <a:gd name="T13" fmla="*/ 0 h 170"/>
                <a:gd name="T14" fmla="*/ 0 w 150"/>
                <a:gd name="T15" fmla="*/ 0 h 170"/>
                <a:gd name="T16" fmla="*/ 0 w 150"/>
                <a:gd name="T17" fmla="*/ 0 h 170"/>
                <a:gd name="T18" fmla="*/ 0 w 150"/>
                <a:gd name="T19" fmla="*/ 0 h 170"/>
                <a:gd name="T20" fmla="*/ 0 w 150"/>
                <a:gd name="T21" fmla="*/ 0 h 170"/>
                <a:gd name="T22" fmla="*/ 0 w 150"/>
                <a:gd name="T23" fmla="*/ 0 h 170"/>
                <a:gd name="T24" fmla="*/ 0 w 150"/>
                <a:gd name="T25" fmla="*/ 0 h 170"/>
                <a:gd name="T26" fmla="*/ 0 w 150"/>
                <a:gd name="T27" fmla="*/ 0 h 170"/>
                <a:gd name="T28" fmla="*/ 0 w 150"/>
                <a:gd name="T29" fmla="*/ 0 h 170"/>
                <a:gd name="T30" fmla="*/ 0 w 150"/>
                <a:gd name="T31" fmla="*/ 0 h 170"/>
                <a:gd name="T32" fmla="*/ 0 w 150"/>
                <a:gd name="T33" fmla="*/ 0 h 170"/>
                <a:gd name="T34" fmla="*/ 0 w 150"/>
                <a:gd name="T35" fmla="*/ 0 h 170"/>
                <a:gd name="T36" fmla="*/ 0 w 15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10" name="Oval 576"/>
            <p:cNvSpPr>
              <a:spLocks noChangeArrowheads="1"/>
            </p:cNvSpPr>
            <p:nvPr/>
          </p:nvSpPr>
          <p:spPr bwMode="auto">
            <a:xfrm>
              <a:off x="6666793" y="5432096"/>
              <a:ext cx="0" cy="11031"/>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211" name="Oval 577"/>
            <p:cNvSpPr>
              <a:spLocks noChangeArrowheads="1"/>
            </p:cNvSpPr>
            <p:nvPr/>
          </p:nvSpPr>
          <p:spPr bwMode="auto">
            <a:xfrm>
              <a:off x="6796549" y="5328407"/>
              <a:ext cx="2237"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212" name="Freeform 578"/>
            <p:cNvSpPr>
              <a:spLocks/>
            </p:cNvSpPr>
            <p:nvPr/>
          </p:nvSpPr>
          <p:spPr bwMode="auto">
            <a:xfrm>
              <a:off x="6637710" y="4982038"/>
              <a:ext cx="73827" cy="79422"/>
            </a:xfrm>
            <a:custGeom>
              <a:avLst/>
              <a:gdLst>
                <a:gd name="T0" fmla="*/ 0 w 76"/>
                <a:gd name="T1" fmla="*/ 0 h 93"/>
                <a:gd name="T2" fmla="*/ 0 w 76"/>
                <a:gd name="T3" fmla="*/ 0 h 93"/>
                <a:gd name="T4" fmla="*/ 0 w 76"/>
                <a:gd name="T5" fmla="*/ 0 h 93"/>
                <a:gd name="T6" fmla="*/ 0 w 76"/>
                <a:gd name="T7" fmla="*/ 0 h 93"/>
                <a:gd name="T8" fmla="*/ 0 w 76"/>
                <a:gd name="T9" fmla="*/ 0 h 93"/>
                <a:gd name="T10" fmla="*/ 0 w 76"/>
                <a:gd name="T11" fmla="*/ 0 h 93"/>
                <a:gd name="T12" fmla="*/ 0 w 76"/>
                <a:gd name="T13" fmla="*/ 0 h 93"/>
                <a:gd name="T14" fmla="*/ 0 w 76"/>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93">
                  <a:moveTo>
                    <a:pt x="30" y="77"/>
                  </a:moveTo>
                  <a:lnTo>
                    <a:pt x="15" y="61"/>
                  </a:lnTo>
                  <a:lnTo>
                    <a:pt x="0" y="31"/>
                  </a:lnTo>
                  <a:lnTo>
                    <a:pt x="0" y="15"/>
                  </a:lnTo>
                  <a:lnTo>
                    <a:pt x="15" y="0"/>
                  </a:lnTo>
                  <a:lnTo>
                    <a:pt x="75" y="15"/>
                  </a:lnTo>
                  <a:lnTo>
                    <a:pt x="45" y="92"/>
                  </a:lnTo>
                  <a:lnTo>
                    <a:pt x="30"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13" name="Line 579"/>
            <p:cNvSpPr>
              <a:spLocks noChangeShapeType="1"/>
            </p:cNvSpPr>
            <p:nvPr/>
          </p:nvSpPr>
          <p:spPr bwMode="auto">
            <a:xfrm>
              <a:off x="6637710" y="4982038"/>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14" name="Line 580"/>
            <p:cNvSpPr>
              <a:spLocks noChangeShapeType="1"/>
            </p:cNvSpPr>
            <p:nvPr/>
          </p:nvSpPr>
          <p:spPr bwMode="auto">
            <a:xfrm flipV="1">
              <a:off x="6653370" y="4968801"/>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15" name="Line 581"/>
            <p:cNvSpPr>
              <a:spLocks noChangeShapeType="1"/>
            </p:cNvSpPr>
            <p:nvPr/>
          </p:nvSpPr>
          <p:spPr bwMode="auto">
            <a:xfrm>
              <a:off x="6666793" y="4971007"/>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16" name="Freeform 582"/>
            <p:cNvSpPr>
              <a:spLocks/>
            </p:cNvSpPr>
            <p:nvPr/>
          </p:nvSpPr>
          <p:spPr bwMode="auto">
            <a:xfrm>
              <a:off x="6751806" y="4805545"/>
              <a:ext cx="17897" cy="24268"/>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16" y="0"/>
                  </a:moveTo>
                  <a:lnTo>
                    <a:pt x="0" y="15"/>
                  </a:lnTo>
                  <a:lnTo>
                    <a:pt x="16" y="30"/>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17" name="Freeform 583"/>
            <p:cNvSpPr>
              <a:spLocks/>
            </p:cNvSpPr>
            <p:nvPr/>
          </p:nvSpPr>
          <p:spPr bwMode="auto">
            <a:xfrm>
              <a:off x="6653370" y="4779071"/>
              <a:ext cx="71589" cy="13237"/>
            </a:xfrm>
            <a:custGeom>
              <a:avLst/>
              <a:gdLst>
                <a:gd name="T0" fmla="*/ 0 w 75"/>
                <a:gd name="T1" fmla="*/ 0 h 17"/>
                <a:gd name="T2" fmla="*/ 0 w 75"/>
                <a:gd name="T3" fmla="*/ 0 h 17"/>
                <a:gd name="T4" fmla="*/ 0 w 75"/>
                <a:gd name="T5" fmla="*/ 0 h 17"/>
                <a:gd name="T6" fmla="*/ 0 w 75"/>
                <a:gd name="T7" fmla="*/ 0 h 17"/>
                <a:gd name="T8" fmla="*/ 0 w 75"/>
                <a:gd name="T9" fmla="*/ 0 h 17"/>
                <a:gd name="T10" fmla="*/ 0 w 75"/>
                <a:gd name="T11" fmla="*/ 0 h 17"/>
                <a:gd name="T12" fmla="*/ 0 w 7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7">
                  <a:moveTo>
                    <a:pt x="74" y="16"/>
                  </a:moveTo>
                  <a:lnTo>
                    <a:pt x="59" y="16"/>
                  </a:lnTo>
                  <a:lnTo>
                    <a:pt x="44" y="16"/>
                  </a:lnTo>
                  <a:lnTo>
                    <a:pt x="30" y="0"/>
                  </a:lnTo>
                  <a:lnTo>
                    <a:pt x="0" y="0"/>
                  </a:lnTo>
                  <a:lnTo>
                    <a:pt x="44" y="0"/>
                  </a:lnTo>
                  <a:lnTo>
                    <a:pt x="74"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18" name="Line 584"/>
            <p:cNvSpPr>
              <a:spLocks noChangeShapeType="1"/>
            </p:cNvSpPr>
            <p:nvPr/>
          </p:nvSpPr>
          <p:spPr bwMode="auto">
            <a:xfrm>
              <a:off x="6680216" y="4982038"/>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19" name="Line 585"/>
            <p:cNvSpPr>
              <a:spLocks noChangeShapeType="1"/>
            </p:cNvSpPr>
            <p:nvPr/>
          </p:nvSpPr>
          <p:spPr bwMode="auto">
            <a:xfrm>
              <a:off x="6711537" y="4982038"/>
              <a:ext cx="0" cy="15443"/>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20" name="Line 586"/>
            <p:cNvSpPr>
              <a:spLocks noChangeShapeType="1"/>
            </p:cNvSpPr>
            <p:nvPr/>
          </p:nvSpPr>
          <p:spPr bwMode="auto">
            <a:xfrm>
              <a:off x="6724960" y="4982038"/>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21" name="Line 587"/>
            <p:cNvSpPr>
              <a:spLocks noChangeShapeType="1"/>
            </p:cNvSpPr>
            <p:nvPr/>
          </p:nvSpPr>
          <p:spPr bwMode="auto">
            <a:xfrm flipV="1">
              <a:off x="6738383" y="4968801"/>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22" name="Freeform 588"/>
            <p:cNvSpPr>
              <a:spLocks/>
            </p:cNvSpPr>
            <p:nvPr/>
          </p:nvSpPr>
          <p:spPr bwMode="auto">
            <a:xfrm>
              <a:off x="6680216" y="4957770"/>
              <a:ext cx="145416" cy="103690"/>
            </a:xfrm>
            <a:custGeom>
              <a:avLst/>
              <a:gdLst>
                <a:gd name="T0" fmla="*/ 0 w 151"/>
                <a:gd name="T1" fmla="*/ 0 h 123"/>
                <a:gd name="T2" fmla="*/ 0 w 151"/>
                <a:gd name="T3" fmla="*/ 0 h 123"/>
                <a:gd name="T4" fmla="*/ 0 w 151"/>
                <a:gd name="T5" fmla="*/ 0 h 123"/>
                <a:gd name="T6" fmla="*/ 0 w 151"/>
                <a:gd name="T7" fmla="*/ 0 h 123"/>
                <a:gd name="T8" fmla="*/ 0 w 151"/>
                <a:gd name="T9" fmla="*/ 0 h 123"/>
                <a:gd name="T10" fmla="*/ 0 w 151"/>
                <a:gd name="T11" fmla="*/ 0 h 123"/>
                <a:gd name="T12" fmla="*/ 0 w 151"/>
                <a:gd name="T13" fmla="*/ 0 h 123"/>
                <a:gd name="T14" fmla="*/ 0 w 151"/>
                <a:gd name="T15" fmla="*/ 0 h 123"/>
                <a:gd name="T16" fmla="*/ 0 w 151"/>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23" name="Line 589"/>
            <p:cNvSpPr>
              <a:spLocks noChangeShapeType="1"/>
            </p:cNvSpPr>
            <p:nvPr/>
          </p:nvSpPr>
          <p:spPr bwMode="auto">
            <a:xfrm>
              <a:off x="6751806" y="4971007"/>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24" name="Freeform 590"/>
            <p:cNvSpPr>
              <a:spLocks/>
            </p:cNvSpPr>
            <p:nvPr/>
          </p:nvSpPr>
          <p:spPr bwMode="auto">
            <a:xfrm>
              <a:off x="6120926" y="4265034"/>
              <a:ext cx="158839" cy="167668"/>
            </a:xfrm>
            <a:custGeom>
              <a:avLst/>
              <a:gdLst>
                <a:gd name="T0" fmla="*/ 0 w 165"/>
                <a:gd name="T1" fmla="*/ 0 h 202"/>
                <a:gd name="T2" fmla="*/ 0 w 165"/>
                <a:gd name="T3" fmla="*/ 0 h 202"/>
                <a:gd name="T4" fmla="*/ 0 w 165"/>
                <a:gd name="T5" fmla="*/ 0 h 202"/>
                <a:gd name="T6" fmla="*/ 0 w 165"/>
                <a:gd name="T7" fmla="*/ 0 h 202"/>
                <a:gd name="T8" fmla="*/ 0 w 165"/>
                <a:gd name="T9" fmla="*/ 0 h 202"/>
                <a:gd name="T10" fmla="*/ 0 w 165"/>
                <a:gd name="T11" fmla="*/ 0 h 202"/>
                <a:gd name="T12" fmla="*/ 0 w 165"/>
                <a:gd name="T13" fmla="*/ 0 h 202"/>
                <a:gd name="T14" fmla="*/ 0 w 165"/>
                <a:gd name="T15" fmla="*/ 0 h 202"/>
                <a:gd name="T16" fmla="*/ 0 w 165"/>
                <a:gd name="T17" fmla="*/ 0 h 202"/>
                <a:gd name="T18" fmla="*/ 0 w 165"/>
                <a:gd name="T19" fmla="*/ 0 h 202"/>
                <a:gd name="T20" fmla="*/ 0 w 165"/>
                <a:gd name="T21" fmla="*/ 0 h 202"/>
                <a:gd name="T22" fmla="*/ 0 w 165"/>
                <a:gd name="T23" fmla="*/ 0 h 202"/>
                <a:gd name="T24" fmla="*/ 0 w 165"/>
                <a:gd name="T25" fmla="*/ 0 h 202"/>
                <a:gd name="T26" fmla="*/ 0 w 165"/>
                <a:gd name="T27" fmla="*/ 0 h 202"/>
                <a:gd name="T28" fmla="*/ 0 w 165"/>
                <a:gd name="T29" fmla="*/ 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25" name="Freeform 591"/>
            <p:cNvSpPr>
              <a:spLocks/>
            </p:cNvSpPr>
            <p:nvPr/>
          </p:nvSpPr>
          <p:spPr bwMode="auto">
            <a:xfrm>
              <a:off x="6295425" y="4675381"/>
              <a:ext cx="40269" cy="0"/>
            </a:xfrm>
            <a:custGeom>
              <a:avLst/>
              <a:gdLst>
                <a:gd name="T0" fmla="*/ 0 w 46"/>
                <a:gd name="T1" fmla="*/ 0 h 1"/>
                <a:gd name="T2" fmla="*/ 0 w 46"/>
                <a:gd name="T3" fmla="*/ 0 h 1"/>
                <a:gd name="T4" fmla="*/ 0 w 46"/>
                <a:gd name="T5" fmla="*/ 0 h 1"/>
                <a:gd name="T6" fmla="*/ 0 w 46"/>
                <a:gd name="T7" fmla="*/ 0 h 1"/>
                <a:gd name="T8" fmla="*/ 0 w 4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
                  <a:moveTo>
                    <a:pt x="45" y="0"/>
                  </a:moveTo>
                  <a:lnTo>
                    <a:pt x="30" y="0"/>
                  </a:lnTo>
                  <a:lnTo>
                    <a:pt x="0" y="0"/>
                  </a:lnTo>
                  <a:lnTo>
                    <a:pt x="30" y="0"/>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26" name="Freeform 592"/>
            <p:cNvSpPr>
              <a:spLocks/>
            </p:cNvSpPr>
            <p:nvPr/>
          </p:nvSpPr>
          <p:spPr bwMode="auto">
            <a:xfrm>
              <a:off x="6496769" y="4624639"/>
              <a:ext cx="111858" cy="103690"/>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27" name="Freeform 593"/>
            <p:cNvSpPr>
              <a:spLocks/>
            </p:cNvSpPr>
            <p:nvPr/>
          </p:nvSpPr>
          <p:spPr bwMode="auto">
            <a:xfrm>
              <a:off x="6481109" y="4701855"/>
              <a:ext cx="73827" cy="90453"/>
            </a:xfrm>
            <a:custGeom>
              <a:avLst/>
              <a:gdLst>
                <a:gd name="T0" fmla="*/ 0 w 76"/>
                <a:gd name="T1" fmla="*/ 0 h 108"/>
                <a:gd name="T2" fmla="*/ 0 w 76"/>
                <a:gd name="T3" fmla="*/ 0 h 108"/>
                <a:gd name="T4" fmla="*/ 0 w 76"/>
                <a:gd name="T5" fmla="*/ 0 h 108"/>
                <a:gd name="T6" fmla="*/ 0 w 76"/>
                <a:gd name="T7" fmla="*/ 0 h 108"/>
                <a:gd name="T8" fmla="*/ 0 w 76"/>
                <a:gd name="T9" fmla="*/ 0 h 108"/>
                <a:gd name="T10" fmla="*/ 0 w 76"/>
                <a:gd name="T11" fmla="*/ 0 h 108"/>
                <a:gd name="T12" fmla="*/ 0 w 76"/>
                <a:gd name="T13" fmla="*/ 0 h 108"/>
                <a:gd name="T14" fmla="*/ 0 w 76"/>
                <a:gd name="T15" fmla="*/ 0 h 108"/>
                <a:gd name="T16" fmla="*/ 0 w 76"/>
                <a:gd name="T17" fmla="*/ 0 h 108"/>
                <a:gd name="T18" fmla="*/ 0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28" name="Freeform 594"/>
            <p:cNvSpPr>
              <a:spLocks/>
            </p:cNvSpPr>
            <p:nvPr/>
          </p:nvSpPr>
          <p:spPr bwMode="auto">
            <a:xfrm>
              <a:off x="6335694" y="4547423"/>
              <a:ext cx="302017" cy="116927"/>
            </a:xfrm>
            <a:custGeom>
              <a:avLst/>
              <a:gdLst>
                <a:gd name="T0" fmla="*/ 0 w 315"/>
                <a:gd name="T1" fmla="*/ 0 h 139"/>
                <a:gd name="T2" fmla="*/ 0 w 315"/>
                <a:gd name="T3" fmla="*/ 0 h 139"/>
                <a:gd name="T4" fmla="*/ 0 w 315"/>
                <a:gd name="T5" fmla="*/ 0 h 139"/>
                <a:gd name="T6" fmla="*/ 0 w 315"/>
                <a:gd name="T7" fmla="*/ 0 h 139"/>
                <a:gd name="T8" fmla="*/ 0 w 315"/>
                <a:gd name="T9" fmla="*/ 0 h 139"/>
                <a:gd name="T10" fmla="*/ 0 w 315"/>
                <a:gd name="T11" fmla="*/ 0 h 139"/>
                <a:gd name="T12" fmla="*/ 0 w 315"/>
                <a:gd name="T13" fmla="*/ 0 h 139"/>
                <a:gd name="T14" fmla="*/ 0 w 315"/>
                <a:gd name="T15" fmla="*/ 0 h 139"/>
                <a:gd name="T16" fmla="*/ 0 w 315"/>
                <a:gd name="T17" fmla="*/ 0 h 139"/>
                <a:gd name="T18" fmla="*/ 0 w 315"/>
                <a:gd name="T19" fmla="*/ 0 h 139"/>
                <a:gd name="T20" fmla="*/ 0 w 315"/>
                <a:gd name="T21" fmla="*/ 0 h 139"/>
                <a:gd name="T22" fmla="*/ 0 w 315"/>
                <a:gd name="T23" fmla="*/ 0 h 139"/>
                <a:gd name="T24" fmla="*/ 0 w 315"/>
                <a:gd name="T25" fmla="*/ 0 h 139"/>
                <a:gd name="T26" fmla="*/ 0 w 315"/>
                <a:gd name="T27" fmla="*/ 0 h 139"/>
                <a:gd name="T28" fmla="*/ 0 w 315"/>
                <a:gd name="T29" fmla="*/ 0 h 139"/>
                <a:gd name="T30" fmla="*/ 0 w 315"/>
                <a:gd name="T31" fmla="*/ 0 h 139"/>
                <a:gd name="T32" fmla="*/ 0 w 315"/>
                <a:gd name="T33" fmla="*/ 0 h 139"/>
                <a:gd name="T34" fmla="*/ 0 w 315"/>
                <a:gd name="T35" fmla="*/ 0 h 139"/>
                <a:gd name="T36" fmla="*/ 0 w 315"/>
                <a:gd name="T37" fmla="*/ 0 h 139"/>
                <a:gd name="T38" fmla="*/ 0 w 315"/>
                <a:gd name="T39" fmla="*/ 0 h 139"/>
                <a:gd name="T40" fmla="*/ 0 w 315"/>
                <a:gd name="T41" fmla="*/ 0 h 139"/>
                <a:gd name="T42" fmla="*/ 0 w 315"/>
                <a:gd name="T43" fmla="*/ 0 h 139"/>
                <a:gd name="T44" fmla="*/ 0 w 315"/>
                <a:gd name="T45" fmla="*/ 0 h 139"/>
                <a:gd name="T46" fmla="*/ 0 w 315"/>
                <a:gd name="T47" fmla="*/ 0 h 139"/>
                <a:gd name="T48" fmla="*/ 0 w 315"/>
                <a:gd name="T49" fmla="*/ 0 h 139"/>
                <a:gd name="T50" fmla="*/ 0 w 315"/>
                <a:gd name="T51" fmla="*/ 0 h 139"/>
                <a:gd name="T52" fmla="*/ 0 w 315"/>
                <a:gd name="T53" fmla="*/ 0 h 139"/>
                <a:gd name="T54" fmla="*/ 0 w 315"/>
                <a:gd name="T55" fmla="*/ 0 h 139"/>
                <a:gd name="T56" fmla="*/ 0 w 315"/>
                <a:gd name="T57" fmla="*/ 0 h 139"/>
                <a:gd name="T58" fmla="*/ 0 w 315"/>
                <a:gd name="T59" fmla="*/ 0 h 139"/>
                <a:gd name="T60" fmla="*/ 0 w 315"/>
                <a:gd name="T61" fmla="*/ 0 h 139"/>
                <a:gd name="T62" fmla="*/ 0 w 315"/>
                <a:gd name="T63" fmla="*/ 0 h 139"/>
                <a:gd name="T64" fmla="*/ 0 w 315"/>
                <a:gd name="T65" fmla="*/ 0 h 139"/>
                <a:gd name="T66" fmla="*/ 0 w 315"/>
                <a:gd name="T67" fmla="*/ 0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29" name="Freeform 595"/>
            <p:cNvSpPr>
              <a:spLocks/>
            </p:cNvSpPr>
            <p:nvPr/>
          </p:nvSpPr>
          <p:spPr bwMode="auto">
            <a:xfrm>
              <a:off x="6335694" y="4547423"/>
              <a:ext cx="44744" cy="24268"/>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1">
                  <a:moveTo>
                    <a:pt x="15" y="0"/>
                  </a:moveTo>
                  <a:lnTo>
                    <a:pt x="0" y="15"/>
                  </a:lnTo>
                  <a:lnTo>
                    <a:pt x="0" y="30"/>
                  </a:lnTo>
                  <a:lnTo>
                    <a:pt x="15" y="30"/>
                  </a:lnTo>
                  <a:lnTo>
                    <a:pt x="30" y="30"/>
                  </a:lnTo>
                  <a:lnTo>
                    <a:pt x="45"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30" name="Freeform 596"/>
            <p:cNvSpPr>
              <a:spLocks/>
            </p:cNvSpPr>
            <p:nvPr/>
          </p:nvSpPr>
          <p:spPr bwMode="auto">
            <a:xfrm>
              <a:off x="6539275" y="4624639"/>
              <a:ext cx="185685" cy="154432"/>
            </a:xfrm>
            <a:custGeom>
              <a:avLst/>
              <a:gdLst>
                <a:gd name="T0" fmla="*/ 0 w 194"/>
                <a:gd name="T1" fmla="*/ 0 h 185"/>
                <a:gd name="T2" fmla="*/ 0 w 194"/>
                <a:gd name="T3" fmla="*/ 0 h 185"/>
                <a:gd name="T4" fmla="*/ 0 w 194"/>
                <a:gd name="T5" fmla="*/ 0 h 185"/>
                <a:gd name="T6" fmla="*/ 0 w 194"/>
                <a:gd name="T7" fmla="*/ 0 h 185"/>
                <a:gd name="T8" fmla="*/ 0 w 194"/>
                <a:gd name="T9" fmla="*/ 0 h 185"/>
                <a:gd name="T10" fmla="*/ 0 w 194"/>
                <a:gd name="T11" fmla="*/ 0 h 185"/>
                <a:gd name="T12" fmla="*/ 0 w 194"/>
                <a:gd name="T13" fmla="*/ 0 h 185"/>
                <a:gd name="T14" fmla="*/ 0 w 194"/>
                <a:gd name="T15" fmla="*/ 0 h 185"/>
                <a:gd name="T16" fmla="*/ 0 w 194"/>
                <a:gd name="T17" fmla="*/ 0 h 185"/>
                <a:gd name="T18" fmla="*/ 0 w 194"/>
                <a:gd name="T19" fmla="*/ 0 h 185"/>
                <a:gd name="T20" fmla="*/ 0 w 194"/>
                <a:gd name="T21" fmla="*/ 0 h 185"/>
                <a:gd name="T22" fmla="*/ 0 w 194"/>
                <a:gd name="T23" fmla="*/ 0 h 185"/>
                <a:gd name="T24" fmla="*/ 0 w 194"/>
                <a:gd name="T25" fmla="*/ 0 h 185"/>
                <a:gd name="T26" fmla="*/ 0 w 194"/>
                <a:gd name="T27" fmla="*/ 0 h 185"/>
                <a:gd name="T28" fmla="*/ 0 w 194"/>
                <a:gd name="T29" fmla="*/ 0 h 185"/>
                <a:gd name="T30" fmla="*/ 0 w 194"/>
                <a:gd name="T31" fmla="*/ 0 h 185"/>
                <a:gd name="T32" fmla="*/ 0 w 194"/>
                <a:gd name="T33" fmla="*/ 0 h 185"/>
                <a:gd name="T34" fmla="*/ 0 w 194"/>
                <a:gd name="T35" fmla="*/ 0 h 185"/>
                <a:gd name="T36" fmla="*/ 0 w 194"/>
                <a:gd name="T37" fmla="*/ 0 h 185"/>
                <a:gd name="T38" fmla="*/ 0 w 194"/>
                <a:gd name="T39" fmla="*/ 0 h 185"/>
                <a:gd name="T40" fmla="*/ 0 w 194"/>
                <a:gd name="T41" fmla="*/ 0 h 185"/>
                <a:gd name="T42" fmla="*/ 0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31" name="Freeform 597"/>
            <p:cNvSpPr>
              <a:spLocks/>
            </p:cNvSpPr>
            <p:nvPr/>
          </p:nvSpPr>
          <p:spPr bwMode="auto">
            <a:xfrm>
              <a:off x="6481109" y="4712886"/>
              <a:ext cx="371368" cy="284596"/>
            </a:xfrm>
            <a:custGeom>
              <a:avLst/>
              <a:gdLst>
                <a:gd name="T0" fmla="*/ 0 w 388"/>
                <a:gd name="T1" fmla="*/ 0 h 340"/>
                <a:gd name="T2" fmla="*/ 0 w 388"/>
                <a:gd name="T3" fmla="*/ 0 h 340"/>
                <a:gd name="T4" fmla="*/ 0 w 388"/>
                <a:gd name="T5" fmla="*/ 0 h 340"/>
                <a:gd name="T6" fmla="*/ 0 w 388"/>
                <a:gd name="T7" fmla="*/ 0 h 340"/>
                <a:gd name="T8" fmla="*/ 0 w 388"/>
                <a:gd name="T9" fmla="*/ 0 h 340"/>
                <a:gd name="T10" fmla="*/ 0 w 388"/>
                <a:gd name="T11" fmla="*/ 0 h 340"/>
                <a:gd name="T12" fmla="*/ 0 w 388"/>
                <a:gd name="T13" fmla="*/ 0 h 340"/>
                <a:gd name="T14" fmla="*/ 0 w 388"/>
                <a:gd name="T15" fmla="*/ 0 h 340"/>
                <a:gd name="T16" fmla="*/ 0 w 388"/>
                <a:gd name="T17" fmla="*/ 0 h 340"/>
                <a:gd name="T18" fmla="*/ 0 w 388"/>
                <a:gd name="T19" fmla="*/ 0 h 340"/>
                <a:gd name="T20" fmla="*/ 0 w 388"/>
                <a:gd name="T21" fmla="*/ 0 h 340"/>
                <a:gd name="T22" fmla="*/ 0 w 388"/>
                <a:gd name="T23" fmla="*/ 0 h 340"/>
                <a:gd name="T24" fmla="*/ 0 w 388"/>
                <a:gd name="T25" fmla="*/ 0 h 340"/>
                <a:gd name="T26" fmla="*/ 0 w 388"/>
                <a:gd name="T27" fmla="*/ 0 h 340"/>
                <a:gd name="T28" fmla="*/ 0 w 388"/>
                <a:gd name="T29" fmla="*/ 0 h 340"/>
                <a:gd name="T30" fmla="*/ 0 w 388"/>
                <a:gd name="T31" fmla="*/ 0 h 340"/>
                <a:gd name="T32" fmla="*/ 0 w 388"/>
                <a:gd name="T33" fmla="*/ 0 h 340"/>
                <a:gd name="T34" fmla="*/ 0 w 388"/>
                <a:gd name="T35" fmla="*/ 0 h 340"/>
                <a:gd name="T36" fmla="*/ 0 w 388"/>
                <a:gd name="T37" fmla="*/ 0 h 340"/>
                <a:gd name="T38" fmla="*/ 0 w 388"/>
                <a:gd name="T39" fmla="*/ 0 h 340"/>
                <a:gd name="T40" fmla="*/ 0 w 388"/>
                <a:gd name="T41" fmla="*/ 0 h 340"/>
                <a:gd name="T42" fmla="*/ 0 w 388"/>
                <a:gd name="T43" fmla="*/ 0 h 340"/>
                <a:gd name="T44" fmla="*/ 0 w 388"/>
                <a:gd name="T45" fmla="*/ 0 h 340"/>
                <a:gd name="T46" fmla="*/ 0 w 388"/>
                <a:gd name="T47" fmla="*/ 0 h 340"/>
                <a:gd name="T48" fmla="*/ 0 w 388"/>
                <a:gd name="T49" fmla="*/ 0 h 340"/>
                <a:gd name="T50" fmla="*/ 0 w 388"/>
                <a:gd name="T51" fmla="*/ 0 h 340"/>
                <a:gd name="T52" fmla="*/ 0 w 388"/>
                <a:gd name="T53" fmla="*/ 0 h 340"/>
                <a:gd name="T54" fmla="*/ 0 w 388"/>
                <a:gd name="T55" fmla="*/ 0 h 340"/>
                <a:gd name="T56" fmla="*/ 0 w 388"/>
                <a:gd name="T57" fmla="*/ 0 h 340"/>
                <a:gd name="T58" fmla="*/ 0 w 388"/>
                <a:gd name="T59" fmla="*/ 0 h 340"/>
                <a:gd name="T60" fmla="*/ 0 w 388"/>
                <a:gd name="T61" fmla="*/ 0 h 340"/>
                <a:gd name="T62" fmla="*/ 0 w 388"/>
                <a:gd name="T63" fmla="*/ 0 h 340"/>
                <a:gd name="T64" fmla="*/ 0 w 388"/>
                <a:gd name="T65" fmla="*/ 0 h 340"/>
                <a:gd name="T66" fmla="*/ 0 w 388"/>
                <a:gd name="T67" fmla="*/ 0 h 340"/>
                <a:gd name="T68" fmla="*/ 0 w 388"/>
                <a:gd name="T69" fmla="*/ 0 h 340"/>
                <a:gd name="T70" fmla="*/ 0 w 388"/>
                <a:gd name="T71" fmla="*/ 0 h 340"/>
                <a:gd name="T72" fmla="*/ 0 w 388"/>
                <a:gd name="T73" fmla="*/ 0 h 340"/>
                <a:gd name="T74" fmla="*/ 0 w 388"/>
                <a:gd name="T75" fmla="*/ 0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32" name="Freeform 598"/>
            <p:cNvSpPr>
              <a:spLocks/>
            </p:cNvSpPr>
            <p:nvPr/>
          </p:nvSpPr>
          <p:spPr bwMode="auto">
            <a:xfrm>
              <a:off x="7069482" y="4584928"/>
              <a:ext cx="458618" cy="540511"/>
            </a:xfrm>
            <a:custGeom>
              <a:avLst/>
              <a:gdLst>
                <a:gd name="T0" fmla="*/ 0 w 478"/>
                <a:gd name="T1" fmla="*/ 0 h 646"/>
                <a:gd name="T2" fmla="*/ 0 w 478"/>
                <a:gd name="T3" fmla="*/ 0 h 646"/>
                <a:gd name="T4" fmla="*/ 0 w 478"/>
                <a:gd name="T5" fmla="*/ 0 h 646"/>
                <a:gd name="T6" fmla="*/ 0 w 478"/>
                <a:gd name="T7" fmla="*/ 0 h 646"/>
                <a:gd name="T8" fmla="*/ 0 w 478"/>
                <a:gd name="T9" fmla="*/ 0 h 646"/>
                <a:gd name="T10" fmla="*/ 0 w 478"/>
                <a:gd name="T11" fmla="*/ 0 h 646"/>
                <a:gd name="T12" fmla="*/ 0 w 478"/>
                <a:gd name="T13" fmla="*/ 0 h 646"/>
                <a:gd name="T14" fmla="*/ 0 w 478"/>
                <a:gd name="T15" fmla="*/ 0 h 646"/>
                <a:gd name="T16" fmla="*/ 0 w 478"/>
                <a:gd name="T17" fmla="*/ 0 h 646"/>
                <a:gd name="T18" fmla="*/ 0 w 478"/>
                <a:gd name="T19" fmla="*/ 0 h 646"/>
                <a:gd name="T20" fmla="*/ 0 w 478"/>
                <a:gd name="T21" fmla="*/ 0 h 646"/>
                <a:gd name="T22" fmla="*/ 0 w 478"/>
                <a:gd name="T23" fmla="*/ 0 h 646"/>
                <a:gd name="T24" fmla="*/ 0 w 478"/>
                <a:gd name="T25" fmla="*/ 0 h 646"/>
                <a:gd name="T26" fmla="*/ 0 w 478"/>
                <a:gd name="T27" fmla="*/ 0 h 646"/>
                <a:gd name="T28" fmla="*/ 0 w 478"/>
                <a:gd name="T29" fmla="*/ 0 h 646"/>
                <a:gd name="T30" fmla="*/ 0 w 478"/>
                <a:gd name="T31" fmla="*/ 0 h 646"/>
                <a:gd name="T32" fmla="*/ 0 w 478"/>
                <a:gd name="T33" fmla="*/ 0 h 646"/>
                <a:gd name="T34" fmla="*/ 0 w 478"/>
                <a:gd name="T35" fmla="*/ 0 h 646"/>
                <a:gd name="T36" fmla="*/ 0 w 478"/>
                <a:gd name="T37" fmla="*/ 0 h 646"/>
                <a:gd name="T38" fmla="*/ 0 w 478"/>
                <a:gd name="T39" fmla="*/ 0 h 646"/>
                <a:gd name="T40" fmla="*/ 0 w 478"/>
                <a:gd name="T41" fmla="*/ 0 h 646"/>
                <a:gd name="T42" fmla="*/ 0 w 478"/>
                <a:gd name="T43" fmla="*/ 0 h 646"/>
                <a:gd name="T44" fmla="*/ 0 w 478"/>
                <a:gd name="T45" fmla="*/ 0 h 646"/>
                <a:gd name="T46" fmla="*/ 0 w 478"/>
                <a:gd name="T47" fmla="*/ 0 h 646"/>
                <a:gd name="T48" fmla="*/ 0 w 478"/>
                <a:gd name="T49" fmla="*/ 0 h 646"/>
                <a:gd name="T50" fmla="*/ 0 w 478"/>
                <a:gd name="T51" fmla="*/ 0 h 646"/>
                <a:gd name="T52" fmla="*/ 0 w 478"/>
                <a:gd name="T53" fmla="*/ 0 h 646"/>
                <a:gd name="T54" fmla="*/ 0 w 478"/>
                <a:gd name="T55" fmla="*/ 0 h 646"/>
                <a:gd name="T56" fmla="*/ 0 w 478"/>
                <a:gd name="T57" fmla="*/ 0 h 646"/>
                <a:gd name="T58" fmla="*/ 0 w 478"/>
                <a:gd name="T59" fmla="*/ 0 h 646"/>
                <a:gd name="T60" fmla="*/ 0 w 478"/>
                <a:gd name="T61" fmla="*/ 0 h 646"/>
                <a:gd name="T62" fmla="*/ 0 w 478"/>
                <a:gd name="T63" fmla="*/ 0 h 646"/>
                <a:gd name="T64" fmla="*/ 0 w 478"/>
                <a:gd name="T65" fmla="*/ 0 h 646"/>
                <a:gd name="T66" fmla="*/ 0 w 478"/>
                <a:gd name="T67" fmla="*/ 0 h 646"/>
                <a:gd name="T68" fmla="*/ 0 w 478"/>
                <a:gd name="T69" fmla="*/ 0 h 646"/>
                <a:gd name="T70" fmla="*/ 0 w 478"/>
                <a:gd name="T71" fmla="*/ 0 h 646"/>
                <a:gd name="T72" fmla="*/ 0 w 478"/>
                <a:gd name="T73" fmla="*/ 0 h 646"/>
                <a:gd name="T74" fmla="*/ 0 w 478"/>
                <a:gd name="T75" fmla="*/ 0 h 646"/>
                <a:gd name="T76" fmla="*/ 0 w 478"/>
                <a:gd name="T77" fmla="*/ 0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defRPr/>
              </a:pPr>
              <a:endParaRPr lang="en-US" sz="1350">
                <a:solidFill>
                  <a:prstClr val="black"/>
                </a:solidFill>
                <a:latin typeface="Arial" pitchFamily="34" charset="0"/>
                <a:ea typeface="ヒラギノ角ゴ Pro W3" pitchFamily="-84" charset="-128"/>
              </a:endParaRPr>
            </a:p>
          </p:txBody>
        </p:sp>
        <p:sp>
          <p:nvSpPr>
            <p:cNvPr id="233" name="Freeform 599"/>
            <p:cNvSpPr>
              <a:spLocks/>
            </p:cNvSpPr>
            <p:nvPr/>
          </p:nvSpPr>
          <p:spPr bwMode="auto">
            <a:xfrm>
              <a:off x="6624288" y="4584928"/>
              <a:ext cx="342285" cy="258121"/>
            </a:xfrm>
            <a:custGeom>
              <a:avLst/>
              <a:gdLst>
                <a:gd name="T0" fmla="*/ 0 w 358"/>
                <a:gd name="T1" fmla="*/ 0 h 308"/>
                <a:gd name="T2" fmla="*/ 0 w 358"/>
                <a:gd name="T3" fmla="*/ 0 h 308"/>
                <a:gd name="T4" fmla="*/ 0 w 358"/>
                <a:gd name="T5" fmla="*/ 0 h 308"/>
                <a:gd name="T6" fmla="*/ 0 w 358"/>
                <a:gd name="T7" fmla="*/ 0 h 308"/>
                <a:gd name="T8" fmla="*/ 0 w 358"/>
                <a:gd name="T9" fmla="*/ 0 h 308"/>
                <a:gd name="T10" fmla="*/ 0 w 358"/>
                <a:gd name="T11" fmla="*/ 0 h 308"/>
                <a:gd name="T12" fmla="*/ 0 w 358"/>
                <a:gd name="T13" fmla="*/ 0 h 308"/>
                <a:gd name="T14" fmla="*/ 0 w 358"/>
                <a:gd name="T15" fmla="*/ 0 h 308"/>
                <a:gd name="T16" fmla="*/ 0 w 358"/>
                <a:gd name="T17" fmla="*/ 0 h 308"/>
                <a:gd name="T18" fmla="*/ 0 w 358"/>
                <a:gd name="T19" fmla="*/ 0 h 308"/>
                <a:gd name="T20" fmla="*/ 0 w 358"/>
                <a:gd name="T21" fmla="*/ 0 h 308"/>
                <a:gd name="T22" fmla="*/ 0 w 358"/>
                <a:gd name="T23" fmla="*/ 0 h 308"/>
                <a:gd name="T24" fmla="*/ 0 w 358"/>
                <a:gd name="T25" fmla="*/ 0 h 308"/>
                <a:gd name="T26" fmla="*/ 0 w 358"/>
                <a:gd name="T27" fmla="*/ 0 h 308"/>
                <a:gd name="T28" fmla="*/ 0 w 358"/>
                <a:gd name="T29" fmla="*/ 0 h 308"/>
                <a:gd name="T30" fmla="*/ 0 w 358"/>
                <a:gd name="T31" fmla="*/ 0 h 308"/>
                <a:gd name="T32" fmla="*/ 0 w 358"/>
                <a:gd name="T33" fmla="*/ 0 h 308"/>
                <a:gd name="T34" fmla="*/ 0 w 358"/>
                <a:gd name="T35" fmla="*/ 0 h 308"/>
                <a:gd name="T36" fmla="*/ 0 w 358"/>
                <a:gd name="T37" fmla="*/ 0 h 308"/>
                <a:gd name="T38" fmla="*/ 0 w 358"/>
                <a:gd name="T39" fmla="*/ 0 h 308"/>
                <a:gd name="T40" fmla="*/ 0 w 358"/>
                <a:gd name="T41" fmla="*/ 0 h 308"/>
                <a:gd name="T42" fmla="*/ 0 w 358"/>
                <a:gd name="T43" fmla="*/ 0 h 308"/>
                <a:gd name="T44" fmla="*/ 0 w 358"/>
                <a:gd name="T45" fmla="*/ 0 h 308"/>
                <a:gd name="T46" fmla="*/ 0 w 358"/>
                <a:gd name="T47" fmla="*/ 0 h 308"/>
                <a:gd name="T48" fmla="*/ 0 w 358"/>
                <a:gd name="T49" fmla="*/ 0 h 308"/>
                <a:gd name="T50" fmla="*/ 0 w 358"/>
                <a:gd name="T51" fmla="*/ 0 h 308"/>
                <a:gd name="T52" fmla="*/ 0 w 358"/>
                <a:gd name="T53" fmla="*/ 0 h 308"/>
                <a:gd name="T54" fmla="*/ 0 w 358"/>
                <a:gd name="T55" fmla="*/ 0 h 308"/>
                <a:gd name="T56" fmla="*/ 0 w 358"/>
                <a:gd name="T57" fmla="*/ 0 h 308"/>
                <a:gd name="T58" fmla="*/ 0 w 358"/>
                <a:gd name="T59" fmla="*/ 0 h 308"/>
                <a:gd name="T60" fmla="*/ 0 w 358"/>
                <a:gd name="T61" fmla="*/ 0 h 308"/>
                <a:gd name="T62" fmla="*/ 0 w 358"/>
                <a:gd name="T63" fmla="*/ 0 h 308"/>
                <a:gd name="T64" fmla="*/ 0 w 358"/>
                <a:gd name="T65" fmla="*/ 0 h 308"/>
                <a:gd name="T66" fmla="*/ 0 w 358"/>
                <a:gd name="T67" fmla="*/ 0 h 308"/>
                <a:gd name="T68" fmla="*/ 0 w 358"/>
                <a:gd name="T69" fmla="*/ 0 h 308"/>
                <a:gd name="T70" fmla="*/ 0 w 358"/>
                <a:gd name="T71" fmla="*/ 0 h 308"/>
                <a:gd name="T72" fmla="*/ 0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34" name="Line 600"/>
            <p:cNvSpPr>
              <a:spLocks noChangeShapeType="1"/>
            </p:cNvSpPr>
            <p:nvPr/>
          </p:nvSpPr>
          <p:spPr bwMode="auto">
            <a:xfrm>
              <a:off x="6780889" y="495777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35" name="Line 601"/>
            <p:cNvSpPr>
              <a:spLocks noChangeShapeType="1"/>
            </p:cNvSpPr>
            <p:nvPr/>
          </p:nvSpPr>
          <p:spPr bwMode="auto">
            <a:xfrm flipV="1">
              <a:off x="6796549" y="4944533"/>
              <a:ext cx="26846"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36" name="Line 602"/>
            <p:cNvSpPr>
              <a:spLocks noChangeShapeType="1"/>
            </p:cNvSpPr>
            <p:nvPr/>
          </p:nvSpPr>
          <p:spPr bwMode="auto">
            <a:xfrm flipV="1">
              <a:off x="6823395" y="4918060"/>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37" name="Line 603"/>
            <p:cNvSpPr>
              <a:spLocks noChangeShapeType="1"/>
            </p:cNvSpPr>
            <p:nvPr/>
          </p:nvSpPr>
          <p:spPr bwMode="auto">
            <a:xfrm flipV="1">
              <a:off x="6836818" y="4907029"/>
              <a:ext cx="1566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38" name="Line 604"/>
            <p:cNvSpPr>
              <a:spLocks noChangeShapeType="1"/>
            </p:cNvSpPr>
            <p:nvPr/>
          </p:nvSpPr>
          <p:spPr bwMode="auto">
            <a:xfrm flipH="1" flipV="1">
              <a:off x="6836818" y="4891585"/>
              <a:ext cx="1566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39" name="Line 605"/>
            <p:cNvSpPr>
              <a:spLocks noChangeShapeType="1"/>
            </p:cNvSpPr>
            <p:nvPr/>
          </p:nvSpPr>
          <p:spPr bwMode="auto">
            <a:xfrm flipH="1">
              <a:off x="6823395" y="4893792"/>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40" name="Line 606"/>
            <p:cNvSpPr>
              <a:spLocks noChangeShapeType="1"/>
            </p:cNvSpPr>
            <p:nvPr/>
          </p:nvSpPr>
          <p:spPr bwMode="auto">
            <a:xfrm flipH="1">
              <a:off x="6796549" y="488055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41" name="Line 607"/>
            <p:cNvSpPr>
              <a:spLocks noChangeShapeType="1"/>
            </p:cNvSpPr>
            <p:nvPr/>
          </p:nvSpPr>
          <p:spPr bwMode="auto">
            <a:xfrm>
              <a:off x="6809972" y="4957770"/>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42" name="Line 608"/>
            <p:cNvSpPr>
              <a:spLocks noChangeShapeType="1"/>
            </p:cNvSpPr>
            <p:nvPr/>
          </p:nvSpPr>
          <p:spPr bwMode="auto">
            <a:xfrm>
              <a:off x="6809972" y="4971007"/>
              <a:ext cx="13423"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43" name="Freeform 609"/>
            <p:cNvSpPr>
              <a:spLocks/>
            </p:cNvSpPr>
            <p:nvPr/>
          </p:nvSpPr>
          <p:spPr bwMode="auto">
            <a:xfrm>
              <a:off x="6809972" y="4840844"/>
              <a:ext cx="100672" cy="143401"/>
            </a:xfrm>
            <a:custGeom>
              <a:avLst/>
              <a:gdLst>
                <a:gd name="T0" fmla="*/ 0 w 106"/>
                <a:gd name="T1" fmla="*/ 0 h 170"/>
                <a:gd name="T2" fmla="*/ 0 w 106"/>
                <a:gd name="T3" fmla="*/ 0 h 170"/>
                <a:gd name="T4" fmla="*/ 0 w 106"/>
                <a:gd name="T5" fmla="*/ 0 h 170"/>
                <a:gd name="T6" fmla="*/ 0 w 106"/>
                <a:gd name="T7" fmla="*/ 0 h 170"/>
                <a:gd name="T8" fmla="*/ 0 w 106"/>
                <a:gd name="T9" fmla="*/ 0 h 170"/>
                <a:gd name="T10" fmla="*/ 0 w 106"/>
                <a:gd name="T11" fmla="*/ 0 h 170"/>
                <a:gd name="T12" fmla="*/ 0 w 106"/>
                <a:gd name="T13" fmla="*/ 0 h 170"/>
                <a:gd name="T14" fmla="*/ 0 w 106"/>
                <a:gd name="T15" fmla="*/ 0 h 170"/>
                <a:gd name="T16" fmla="*/ 0 w 106"/>
                <a:gd name="T17" fmla="*/ 0 h 170"/>
                <a:gd name="T18" fmla="*/ 0 w 106"/>
                <a:gd name="T19" fmla="*/ 0 h 170"/>
                <a:gd name="T20" fmla="*/ 0 w 106"/>
                <a:gd name="T21" fmla="*/ 0 h 170"/>
                <a:gd name="T22" fmla="*/ 0 w 106"/>
                <a:gd name="T23" fmla="*/ 0 h 170"/>
                <a:gd name="T24" fmla="*/ 0 w 106"/>
                <a:gd name="T25" fmla="*/ 0 h 170"/>
                <a:gd name="T26" fmla="*/ 0 w 106"/>
                <a:gd name="T27" fmla="*/ 0 h 170"/>
                <a:gd name="T28" fmla="*/ 0 w 106"/>
                <a:gd name="T29" fmla="*/ 0 h 170"/>
                <a:gd name="T30" fmla="*/ 0 w 106"/>
                <a:gd name="T31" fmla="*/ 0 h 170"/>
                <a:gd name="T32" fmla="*/ 0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44" name="Freeform 610"/>
            <p:cNvSpPr>
              <a:spLocks/>
            </p:cNvSpPr>
            <p:nvPr/>
          </p:nvSpPr>
          <p:spPr bwMode="auto">
            <a:xfrm>
              <a:off x="6796549" y="4827606"/>
              <a:ext cx="71589" cy="55154"/>
            </a:xfrm>
            <a:custGeom>
              <a:avLst/>
              <a:gdLst>
                <a:gd name="T0" fmla="*/ 0 w 75"/>
                <a:gd name="T1" fmla="*/ 0 h 63"/>
                <a:gd name="T2" fmla="*/ 0 w 75"/>
                <a:gd name="T3" fmla="*/ 0 h 63"/>
                <a:gd name="T4" fmla="*/ 0 w 75"/>
                <a:gd name="T5" fmla="*/ 0 h 63"/>
                <a:gd name="T6" fmla="*/ 0 w 75"/>
                <a:gd name="T7" fmla="*/ 0 h 63"/>
                <a:gd name="T8" fmla="*/ 0 w 75"/>
                <a:gd name="T9" fmla="*/ 0 h 63"/>
                <a:gd name="T10" fmla="*/ 0 w 75"/>
                <a:gd name="T11" fmla="*/ 0 h 63"/>
                <a:gd name="T12" fmla="*/ 0 w 75"/>
                <a:gd name="T13" fmla="*/ 0 h 63"/>
                <a:gd name="T14" fmla="*/ 0 w 75"/>
                <a:gd name="T15" fmla="*/ 0 h 63"/>
                <a:gd name="T16" fmla="*/ 0 w 75"/>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3">
                  <a:moveTo>
                    <a:pt x="0" y="47"/>
                  </a:moveTo>
                  <a:lnTo>
                    <a:pt x="0" y="62"/>
                  </a:lnTo>
                  <a:lnTo>
                    <a:pt x="44" y="62"/>
                  </a:lnTo>
                  <a:lnTo>
                    <a:pt x="74" y="16"/>
                  </a:lnTo>
                  <a:lnTo>
                    <a:pt x="74" y="0"/>
                  </a:lnTo>
                  <a:lnTo>
                    <a:pt x="59" y="0"/>
                  </a:lnTo>
                  <a:lnTo>
                    <a:pt x="30" y="31"/>
                  </a:lnTo>
                  <a:lnTo>
                    <a:pt x="15" y="31"/>
                  </a:lnTo>
                  <a:lnTo>
                    <a:pt x="0" y="47"/>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45" name="Freeform 611"/>
            <p:cNvSpPr>
              <a:spLocks/>
            </p:cNvSpPr>
            <p:nvPr/>
          </p:nvSpPr>
          <p:spPr bwMode="auto">
            <a:xfrm>
              <a:off x="6852478" y="4814369"/>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16"/>
                  </a:lnTo>
                  <a:lnTo>
                    <a:pt x="16"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46" name="Freeform 612"/>
            <p:cNvSpPr>
              <a:spLocks/>
            </p:cNvSpPr>
            <p:nvPr/>
          </p:nvSpPr>
          <p:spPr bwMode="auto">
            <a:xfrm>
              <a:off x="6767466" y="4827606"/>
              <a:ext cx="15660" cy="39711"/>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7">
                  <a:moveTo>
                    <a:pt x="0" y="31"/>
                  </a:moveTo>
                  <a:lnTo>
                    <a:pt x="16" y="46"/>
                  </a:lnTo>
                  <a:lnTo>
                    <a:pt x="16" y="15"/>
                  </a:lnTo>
                  <a:lnTo>
                    <a:pt x="16" y="0"/>
                  </a:lnTo>
                  <a:lnTo>
                    <a:pt x="0" y="15"/>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47" name="Line 613"/>
            <p:cNvSpPr>
              <a:spLocks noChangeShapeType="1"/>
            </p:cNvSpPr>
            <p:nvPr/>
          </p:nvSpPr>
          <p:spPr bwMode="auto">
            <a:xfrm>
              <a:off x="6796549" y="488055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48" name="Line 614"/>
            <p:cNvSpPr>
              <a:spLocks noChangeShapeType="1"/>
            </p:cNvSpPr>
            <p:nvPr/>
          </p:nvSpPr>
          <p:spPr bwMode="auto">
            <a:xfrm flipH="1" flipV="1">
              <a:off x="6780889" y="4867318"/>
              <a:ext cx="1566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49" name="Line 615"/>
            <p:cNvSpPr>
              <a:spLocks noChangeShapeType="1"/>
            </p:cNvSpPr>
            <p:nvPr/>
          </p:nvSpPr>
          <p:spPr bwMode="auto">
            <a:xfrm>
              <a:off x="6852478" y="4867318"/>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50" name="Line 616"/>
            <p:cNvSpPr>
              <a:spLocks noChangeShapeType="1"/>
            </p:cNvSpPr>
            <p:nvPr/>
          </p:nvSpPr>
          <p:spPr bwMode="auto">
            <a:xfrm>
              <a:off x="6868138" y="4840844"/>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51" name="Line 617"/>
            <p:cNvSpPr>
              <a:spLocks noChangeShapeType="1"/>
            </p:cNvSpPr>
            <p:nvPr/>
          </p:nvSpPr>
          <p:spPr bwMode="auto">
            <a:xfrm>
              <a:off x="6852478" y="4854081"/>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52" name="Freeform 618"/>
            <p:cNvSpPr>
              <a:spLocks/>
            </p:cNvSpPr>
            <p:nvPr/>
          </p:nvSpPr>
          <p:spPr bwMode="auto">
            <a:xfrm>
              <a:off x="7396108" y="4752597"/>
              <a:ext cx="44744" cy="26474"/>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16"/>
                  </a:moveTo>
                  <a:lnTo>
                    <a:pt x="0" y="16"/>
                  </a:lnTo>
                  <a:lnTo>
                    <a:pt x="0" y="31"/>
                  </a:lnTo>
                  <a:lnTo>
                    <a:pt x="45" y="31"/>
                  </a:lnTo>
                  <a:lnTo>
                    <a:pt x="45" y="16"/>
                  </a:lnTo>
                  <a:lnTo>
                    <a:pt x="45" y="0"/>
                  </a:lnTo>
                  <a:lnTo>
                    <a:pt x="15"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53" name="Freeform 619"/>
            <p:cNvSpPr>
              <a:spLocks/>
            </p:cNvSpPr>
            <p:nvPr/>
          </p:nvSpPr>
          <p:spPr bwMode="auto">
            <a:xfrm>
              <a:off x="6910644" y="4571691"/>
              <a:ext cx="217005" cy="194143"/>
            </a:xfrm>
            <a:custGeom>
              <a:avLst/>
              <a:gdLst>
                <a:gd name="T0" fmla="*/ 0 w 225"/>
                <a:gd name="T1" fmla="*/ 0 h 232"/>
                <a:gd name="T2" fmla="*/ 0 w 225"/>
                <a:gd name="T3" fmla="*/ 0 h 232"/>
                <a:gd name="T4" fmla="*/ 0 w 225"/>
                <a:gd name="T5" fmla="*/ 0 h 232"/>
                <a:gd name="T6" fmla="*/ 0 w 225"/>
                <a:gd name="T7" fmla="*/ 0 h 232"/>
                <a:gd name="T8" fmla="*/ 0 w 225"/>
                <a:gd name="T9" fmla="*/ 0 h 232"/>
                <a:gd name="T10" fmla="*/ 0 w 225"/>
                <a:gd name="T11" fmla="*/ 0 h 232"/>
                <a:gd name="T12" fmla="*/ 0 w 225"/>
                <a:gd name="T13" fmla="*/ 0 h 232"/>
                <a:gd name="T14" fmla="*/ 0 w 225"/>
                <a:gd name="T15" fmla="*/ 0 h 232"/>
                <a:gd name="T16" fmla="*/ 0 w 225"/>
                <a:gd name="T17" fmla="*/ 0 h 232"/>
                <a:gd name="T18" fmla="*/ 0 w 225"/>
                <a:gd name="T19" fmla="*/ 0 h 232"/>
                <a:gd name="T20" fmla="*/ 0 w 225"/>
                <a:gd name="T21" fmla="*/ 0 h 232"/>
                <a:gd name="T22" fmla="*/ 0 w 225"/>
                <a:gd name="T23" fmla="*/ 0 h 232"/>
                <a:gd name="T24" fmla="*/ 0 w 225"/>
                <a:gd name="T25" fmla="*/ 0 h 232"/>
                <a:gd name="T26" fmla="*/ 0 w 225"/>
                <a:gd name="T27" fmla="*/ 0 h 232"/>
                <a:gd name="T28" fmla="*/ 0 w 225"/>
                <a:gd name="T29" fmla="*/ 0 h 232"/>
                <a:gd name="T30" fmla="*/ 0 w 225"/>
                <a:gd name="T31" fmla="*/ 0 h 232"/>
                <a:gd name="T32" fmla="*/ 0 w 225"/>
                <a:gd name="T33" fmla="*/ 0 h 232"/>
                <a:gd name="T34" fmla="*/ 0 w 225"/>
                <a:gd name="T35" fmla="*/ 0 h 232"/>
                <a:gd name="T36" fmla="*/ 0 w 225"/>
                <a:gd name="T37" fmla="*/ 0 h 232"/>
                <a:gd name="T38" fmla="*/ 0 w 225"/>
                <a:gd name="T39" fmla="*/ 0 h 232"/>
                <a:gd name="T40" fmla="*/ 0 w 225"/>
                <a:gd name="T41" fmla="*/ 0 h 232"/>
                <a:gd name="T42" fmla="*/ 0 w 225"/>
                <a:gd name="T43" fmla="*/ 0 h 232"/>
                <a:gd name="T44" fmla="*/ 0 w 225"/>
                <a:gd name="T45" fmla="*/ 0 h 232"/>
                <a:gd name="T46" fmla="*/ 0 w 225"/>
                <a:gd name="T47" fmla="*/ 0 h 232"/>
                <a:gd name="T48" fmla="*/ 0 w 225"/>
                <a:gd name="T49" fmla="*/ 0 h 232"/>
                <a:gd name="T50" fmla="*/ 0 w 225"/>
                <a:gd name="T51" fmla="*/ 0 h 232"/>
                <a:gd name="T52" fmla="*/ 0 w 225"/>
                <a:gd name="T53" fmla="*/ 0 h 232"/>
                <a:gd name="T54" fmla="*/ 0 w 225"/>
                <a:gd name="T55" fmla="*/ 0 h 232"/>
                <a:gd name="T56" fmla="*/ 0 w 225"/>
                <a:gd name="T57" fmla="*/ 0 h 232"/>
                <a:gd name="T58" fmla="*/ 0 w 225"/>
                <a:gd name="T59" fmla="*/ 0 h 232"/>
                <a:gd name="T60" fmla="*/ 0 w 225"/>
                <a:gd name="T61" fmla="*/ 0 h 232"/>
                <a:gd name="T62" fmla="*/ 0 w 225"/>
                <a:gd name="T63" fmla="*/ 0 h 232"/>
                <a:gd name="T64" fmla="*/ 0 w 225"/>
                <a:gd name="T65" fmla="*/ 0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00"/>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54" name="Freeform 620"/>
            <p:cNvSpPr>
              <a:spLocks/>
            </p:cNvSpPr>
            <p:nvPr/>
          </p:nvSpPr>
          <p:spPr bwMode="auto">
            <a:xfrm>
              <a:off x="6939727" y="4584928"/>
              <a:ext cx="228191" cy="271359"/>
            </a:xfrm>
            <a:custGeom>
              <a:avLst/>
              <a:gdLst>
                <a:gd name="T0" fmla="*/ 0 w 239"/>
                <a:gd name="T1" fmla="*/ 0 h 323"/>
                <a:gd name="T2" fmla="*/ 0 w 239"/>
                <a:gd name="T3" fmla="*/ 0 h 323"/>
                <a:gd name="T4" fmla="*/ 0 w 239"/>
                <a:gd name="T5" fmla="*/ 0 h 323"/>
                <a:gd name="T6" fmla="*/ 0 w 239"/>
                <a:gd name="T7" fmla="*/ 0 h 323"/>
                <a:gd name="T8" fmla="*/ 0 w 239"/>
                <a:gd name="T9" fmla="*/ 0 h 323"/>
                <a:gd name="T10" fmla="*/ 0 w 239"/>
                <a:gd name="T11" fmla="*/ 0 h 323"/>
                <a:gd name="T12" fmla="*/ 0 w 239"/>
                <a:gd name="T13" fmla="*/ 0 h 323"/>
                <a:gd name="T14" fmla="*/ 0 w 239"/>
                <a:gd name="T15" fmla="*/ 0 h 323"/>
                <a:gd name="T16" fmla="*/ 0 w 239"/>
                <a:gd name="T17" fmla="*/ 0 h 323"/>
                <a:gd name="T18" fmla="*/ 0 w 239"/>
                <a:gd name="T19" fmla="*/ 0 h 323"/>
                <a:gd name="T20" fmla="*/ 0 w 239"/>
                <a:gd name="T21" fmla="*/ 0 h 323"/>
                <a:gd name="T22" fmla="*/ 0 w 239"/>
                <a:gd name="T23" fmla="*/ 0 h 323"/>
                <a:gd name="T24" fmla="*/ 0 w 239"/>
                <a:gd name="T25" fmla="*/ 0 h 323"/>
                <a:gd name="T26" fmla="*/ 0 w 239"/>
                <a:gd name="T27" fmla="*/ 0 h 323"/>
                <a:gd name="T28" fmla="*/ 0 w 239"/>
                <a:gd name="T29" fmla="*/ 0 h 323"/>
                <a:gd name="T30" fmla="*/ 0 w 239"/>
                <a:gd name="T31" fmla="*/ 0 h 323"/>
                <a:gd name="T32" fmla="*/ 0 w 239"/>
                <a:gd name="T33" fmla="*/ 0 h 323"/>
                <a:gd name="T34" fmla="*/ 0 w 239"/>
                <a:gd name="T35" fmla="*/ 0 h 323"/>
                <a:gd name="T36" fmla="*/ 0 w 239"/>
                <a:gd name="T37" fmla="*/ 0 h 323"/>
                <a:gd name="T38" fmla="*/ 0 w 239"/>
                <a:gd name="T39" fmla="*/ 0 h 323"/>
                <a:gd name="T40" fmla="*/ 0 w 239"/>
                <a:gd name="T41" fmla="*/ 0 h 323"/>
                <a:gd name="T42" fmla="*/ 0 w 239"/>
                <a:gd name="T43" fmla="*/ 0 h 323"/>
                <a:gd name="T44" fmla="*/ 0 w 239"/>
                <a:gd name="T45" fmla="*/ 0 h 323"/>
                <a:gd name="T46" fmla="*/ 0 w 239"/>
                <a:gd name="T47" fmla="*/ 0 h 323"/>
                <a:gd name="T48" fmla="*/ 0 w 239"/>
                <a:gd name="T49" fmla="*/ 0 h 323"/>
                <a:gd name="T50" fmla="*/ 0 w 239"/>
                <a:gd name="T51" fmla="*/ 0 h 323"/>
                <a:gd name="T52" fmla="*/ 0 w 239"/>
                <a:gd name="T53" fmla="*/ 0 h 323"/>
                <a:gd name="T54" fmla="*/ 0 w 239"/>
                <a:gd name="T55" fmla="*/ 0 h 323"/>
                <a:gd name="T56" fmla="*/ 0 w 239"/>
                <a:gd name="T57" fmla="*/ 0 h 323"/>
                <a:gd name="T58" fmla="*/ 0 w 239"/>
                <a:gd name="T59" fmla="*/ 0 h 323"/>
                <a:gd name="T60" fmla="*/ 0 w 239"/>
                <a:gd name="T61" fmla="*/ 0 h 323"/>
                <a:gd name="T62" fmla="*/ 0 w 239"/>
                <a:gd name="T63" fmla="*/ 0 h 323"/>
                <a:gd name="T64" fmla="*/ 0 w 239"/>
                <a:gd name="T65" fmla="*/ 0 h 323"/>
                <a:gd name="T66" fmla="*/ 0 w 239"/>
                <a:gd name="T67" fmla="*/ 0 h 323"/>
                <a:gd name="T68" fmla="*/ 0 w 239"/>
                <a:gd name="T69" fmla="*/ 0 h 323"/>
                <a:gd name="T70" fmla="*/ 0 w 239"/>
                <a:gd name="T71" fmla="*/ 0 h 323"/>
                <a:gd name="T72" fmla="*/ 0 w 239"/>
                <a:gd name="T73" fmla="*/ 0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00"/>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55" name="Line 621"/>
            <p:cNvSpPr>
              <a:spLocks noChangeShapeType="1"/>
            </p:cNvSpPr>
            <p:nvPr/>
          </p:nvSpPr>
          <p:spPr bwMode="auto">
            <a:xfrm>
              <a:off x="7125412" y="4675381"/>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56" name="Freeform 622"/>
            <p:cNvSpPr>
              <a:spLocks/>
            </p:cNvSpPr>
            <p:nvPr/>
          </p:nvSpPr>
          <p:spPr bwMode="auto">
            <a:xfrm>
              <a:off x="7384922" y="4790102"/>
              <a:ext cx="98435" cy="92659"/>
            </a:xfrm>
            <a:custGeom>
              <a:avLst/>
              <a:gdLst>
                <a:gd name="T0" fmla="*/ 0 w 106"/>
                <a:gd name="T1" fmla="*/ 0 h 109"/>
                <a:gd name="T2" fmla="*/ 0 w 106"/>
                <a:gd name="T3" fmla="*/ 0 h 109"/>
                <a:gd name="T4" fmla="*/ 0 w 106"/>
                <a:gd name="T5" fmla="*/ 0 h 109"/>
                <a:gd name="T6" fmla="*/ 0 w 106"/>
                <a:gd name="T7" fmla="*/ 0 h 109"/>
                <a:gd name="T8" fmla="*/ 0 w 106"/>
                <a:gd name="T9" fmla="*/ 0 h 109"/>
                <a:gd name="T10" fmla="*/ 0 w 106"/>
                <a:gd name="T11" fmla="*/ 0 h 109"/>
                <a:gd name="T12" fmla="*/ 0 w 106"/>
                <a:gd name="T13" fmla="*/ 0 h 109"/>
                <a:gd name="T14" fmla="*/ 0 w 106"/>
                <a:gd name="T15" fmla="*/ 0 h 109"/>
                <a:gd name="T16" fmla="*/ 0 w 106"/>
                <a:gd name="T17" fmla="*/ 0 h 109"/>
                <a:gd name="T18" fmla="*/ 0 w 106"/>
                <a:gd name="T19" fmla="*/ 0 h 109"/>
                <a:gd name="T20" fmla="*/ 0 w 106"/>
                <a:gd name="T21" fmla="*/ 0 h 109"/>
                <a:gd name="T22" fmla="*/ 0 w 106"/>
                <a:gd name="T23" fmla="*/ 0 h 109"/>
                <a:gd name="T24" fmla="*/ 0 w 106"/>
                <a:gd name="T25" fmla="*/ 0 h 109"/>
                <a:gd name="T26" fmla="*/ 0 w 106"/>
                <a:gd name="T27" fmla="*/ 0 h 109"/>
                <a:gd name="T28" fmla="*/ 0 w 106"/>
                <a:gd name="T29" fmla="*/ 0 h 109"/>
                <a:gd name="T30" fmla="*/ 0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57" name="Freeform 623"/>
            <p:cNvSpPr>
              <a:spLocks/>
            </p:cNvSpPr>
            <p:nvPr/>
          </p:nvSpPr>
          <p:spPr bwMode="auto">
            <a:xfrm>
              <a:off x="7255167" y="4726123"/>
              <a:ext cx="129756" cy="66185"/>
            </a:xfrm>
            <a:custGeom>
              <a:avLst/>
              <a:gdLst>
                <a:gd name="T0" fmla="*/ 0 w 135"/>
                <a:gd name="T1" fmla="*/ 0 h 77"/>
                <a:gd name="T2" fmla="*/ 0 w 135"/>
                <a:gd name="T3" fmla="*/ 0 h 77"/>
                <a:gd name="T4" fmla="*/ 0 w 135"/>
                <a:gd name="T5" fmla="*/ 0 h 77"/>
                <a:gd name="T6" fmla="*/ 0 w 135"/>
                <a:gd name="T7" fmla="*/ 0 h 77"/>
                <a:gd name="T8" fmla="*/ 0 w 135"/>
                <a:gd name="T9" fmla="*/ 0 h 77"/>
                <a:gd name="T10" fmla="*/ 0 w 135"/>
                <a:gd name="T11" fmla="*/ 0 h 77"/>
                <a:gd name="T12" fmla="*/ 0 w 135"/>
                <a:gd name="T13" fmla="*/ 0 h 77"/>
                <a:gd name="T14" fmla="*/ 0 w 135"/>
                <a:gd name="T15" fmla="*/ 0 h 77"/>
                <a:gd name="T16" fmla="*/ 0 w 135"/>
                <a:gd name="T17" fmla="*/ 0 h 77"/>
                <a:gd name="T18" fmla="*/ 0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58" name="Line 624"/>
            <p:cNvSpPr>
              <a:spLocks noChangeShapeType="1"/>
            </p:cNvSpPr>
            <p:nvPr/>
          </p:nvSpPr>
          <p:spPr bwMode="auto">
            <a:xfrm>
              <a:off x="7125412" y="4648907"/>
              <a:ext cx="0" cy="15443"/>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59" name="Freeform 625"/>
            <p:cNvSpPr>
              <a:spLocks/>
            </p:cNvSpPr>
            <p:nvPr/>
          </p:nvSpPr>
          <p:spPr bwMode="auto">
            <a:xfrm>
              <a:off x="6226073" y="3598772"/>
              <a:ext cx="2237162" cy="1025868"/>
            </a:xfrm>
            <a:custGeom>
              <a:avLst/>
              <a:gdLst>
                <a:gd name="T0" fmla="*/ 0 w 2327"/>
                <a:gd name="T1" fmla="*/ 0 h 1231"/>
                <a:gd name="T2" fmla="*/ 0 w 2327"/>
                <a:gd name="T3" fmla="*/ 0 h 1231"/>
                <a:gd name="T4" fmla="*/ 0 w 2327"/>
                <a:gd name="T5" fmla="*/ 0 h 1231"/>
                <a:gd name="T6" fmla="*/ 0 w 2327"/>
                <a:gd name="T7" fmla="*/ 0 h 1231"/>
                <a:gd name="T8" fmla="*/ 0 w 2327"/>
                <a:gd name="T9" fmla="*/ 0 h 1231"/>
                <a:gd name="T10" fmla="*/ 0 w 2327"/>
                <a:gd name="T11" fmla="*/ 0 h 1231"/>
                <a:gd name="T12" fmla="*/ 0 w 2327"/>
                <a:gd name="T13" fmla="*/ 0 h 1231"/>
                <a:gd name="T14" fmla="*/ 0 w 2327"/>
                <a:gd name="T15" fmla="*/ 0 h 1231"/>
                <a:gd name="T16" fmla="*/ 0 w 2327"/>
                <a:gd name="T17" fmla="*/ 0 h 1231"/>
                <a:gd name="T18" fmla="*/ 0 w 2327"/>
                <a:gd name="T19" fmla="*/ 0 h 1231"/>
                <a:gd name="T20" fmla="*/ 0 w 2327"/>
                <a:gd name="T21" fmla="*/ 0 h 1231"/>
                <a:gd name="T22" fmla="*/ 0 w 2327"/>
                <a:gd name="T23" fmla="*/ 0 h 1231"/>
                <a:gd name="T24" fmla="*/ 0 w 2327"/>
                <a:gd name="T25" fmla="*/ 0 h 1231"/>
                <a:gd name="T26" fmla="*/ 0 w 2327"/>
                <a:gd name="T27" fmla="*/ 0 h 1231"/>
                <a:gd name="T28" fmla="*/ 0 w 2327"/>
                <a:gd name="T29" fmla="*/ 0 h 1231"/>
                <a:gd name="T30" fmla="*/ 0 w 2327"/>
                <a:gd name="T31" fmla="*/ 0 h 1231"/>
                <a:gd name="T32" fmla="*/ 0 w 2327"/>
                <a:gd name="T33" fmla="*/ 0 h 1231"/>
                <a:gd name="T34" fmla="*/ 0 w 2327"/>
                <a:gd name="T35" fmla="*/ 0 h 1231"/>
                <a:gd name="T36" fmla="*/ 0 w 2327"/>
                <a:gd name="T37" fmla="*/ 0 h 1231"/>
                <a:gd name="T38" fmla="*/ 0 w 2327"/>
                <a:gd name="T39" fmla="*/ 0 h 1231"/>
                <a:gd name="T40" fmla="*/ 0 w 2327"/>
                <a:gd name="T41" fmla="*/ 0 h 1231"/>
                <a:gd name="T42" fmla="*/ 0 w 2327"/>
                <a:gd name="T43" fmla="*/ 0 h 1231"/>
                <a:gd name="T44" fmla="*/ 0 w 2327"/>
                <a:gd name="T45" fmla="*/ 0 h 1231"/>
                <a:gd name="T46" fmla="*/ 0 w 2327"/>
                <a:gd name="T47" fmla="*/ 0 h 1231"/>
                <a:gd name="T48" fmla="*/ 0 w 2327"/>
                <a:gd name="T49" fmla="*/ 0 h 1231"/>
                <a:gd name="T50" fmla="*/ 0 w 2327"/>
                <a:gd name="T51" fmla="*/ 0 h 1231"/>
                <a:gd name="T52" fmla="*/ 0 w 2327"/>
                <a:gd name="T53" fmla="*/ 0 h 1231"/>
                <a:gd name="T54" fmla="*/ 0 w 2327"/>
                <a:gd name="T55" fmla="*/ 0 h 1231"/>
                <a:gd name="T56" fmla="*/ 0 w 2327"/>
                <a:gd name="T57" fmla="*/ 0 h 1231"/>
                <a:gd name="T58" fmla="*/ 0 w 2327"/>
                <a:gd name="T59" fmla="*/ 0 h 1231"/>
                <a:gd name="T60" fmla="*/ 0 w 2327"/>
                <a:gd name="T61" fmla="*/ 0 h 1231"/>
                <a:gd name="T62" fmla="*/ 0 w 2327"/>
                <a:gd name="T63" fmla="*/ 0 h 1231"/>
                <a:gd name="T64" fmla="*/ 0 w 2327"/>
                <a:gd name="T65" fmla="*/ 0 h 1231"/>
                <a:gd name="T66" fmla="*/ 0 w 2327"/>
                <a:gd name="T67" fmla="*/ 0 h 1231"/>
                <a:gd name="T68" fmla="*/ 0 w 2327"/>
                <a:gd name="T69" fmla="*/ 0 h 1231"/>
                <a:gd name="T70" fmla="*/ 0 w 2327"/>
                <a:gd name="T71" fmla="*/ 0 h 1231"/>
                <a:gd name="T72" fmla="*/ 0 w 2327"/>
                <a:gd name="T73" fmla="*/ 0 h 1231"/>
                <a:gd name="T74" fmla="*/ 0 w 2327"/>
                <a:gd name="T75" fmla="*/ 0 h 1231"/>
                <a:gd name="T76" fmla="*/ 0 w 2327"/>
                <a:gd name="T77" fmla="*/ 0 h 1231"/>
                <a:gd name="T78" fmla="*/ 0 w 2327"/>
                <a:gd name="T79" fmla="*/ 0 h 1231"/>
                <a:gd name="T80" fmla="*/ 0 w 2327"/>
                <a:gd name="T81" fmla="*/ 0 h 1231"/>
                <a:gd name="T82" fmla="*/ 0 w 2327"/>
                <a:gd name="T83" fmla="*/ 0 h 1231"/>
                <a:gd name="T84" fmla="*/ 0 w 2327"/>
                <a:gd name="T85" fmla="*/ 0 h 1231"/>
                <a:gd name="T86" fmla="*/ 0 w 2327"/>
                <a:gd name="T87" fmla="*/ 0 h 1231"/>
                <a:gd name="T88" fmla="*/ 0 w 2327"/>
                <a:gd name="T89" fmla="*/ 0 h 1231"/>
                <a:gd name="T90" fmla="*/ 0 w 2327"/>
                <a:gd name="T91" fmla="*/ 0 h 1231"/>
                <a:gd name="T92" fmla="*/ 0 w 2327"/>
                <a:gd name="T93" fmla="*/ 0 h 1231"/>
                <a:gd name="T94" fmla="*/ 0 w 2327"/>
                <a:gd name="T95" fmla="*/ 0 h 1231"/>
                <a:gd name="T96" fmla="*/ 0 w 2327"/>
                <a:gd name="T97" fmla="*/ 0 h 1231"/>
                <a:gd name="T98" fmla="*/ 0 w 2327"/>
                <a:gd name="T99" fmla="*/ 0 h 1231"/>
                <a:gd name="T100" fmla="*/ 0 w 2327"/>
                <a:gd name="T101" fmla="*/ 0 h 1231"/>
                <a:gd name="T102" fmla="*/ 0 w 2327"/>
                <a:gd name="T103" fmla="*/ 0 h 1231"/>
                <a:gd name="T104" fmla="*/ 0 w 2327"/>
                <a:gd name="T105" fmla="*/ 0 h 1231"/>
                <a:gd name="T106" fmla="*/ 0 w 2327"/>
                <a:gd name="T107" fmla="*/ 0 h 1231"/>
                <a:gd name="T108" fmla="*/ 0 w 2327"/>
                <a:gd name="T109" fmla="*/ 0 h 1231"/>
                <a:gd name="T110" fmla="*/ 0 w 2327"/>
                <a:gd name="T111" fmla="*/ 0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60" name="Freeform 626"/>
            <p:cNvSpPr>
              <a:spLocks/>
            </p:cNvSpPr>
            <p:nvPr/>
          </p:nvSpPr>
          <p:spPr bwMode="auto">
            <a:xfrm>
              <a:off x="6219361" y="3598772"/>
              <a:ext cx="2252822" cy="1039104"/>
            </a:xfrm>
            <a:custGeom>
              <a:avLst/>
              <a:gdLst>
                <a:gd name="T0" fmla="*/ 0 w 2342"/>
                <a:gd name="T1" fmla="*/ 0 h 1246"/>
                <a:gd name="T2" fmla="*/ 0 w 2342"/>
                <a:gd name="T3" fmla="*/ 0 h 1246"/>
                <a:gd name="T4" fmla="*/ 0 w 2342"/>
                <a:gd name="T5" fmla="*/ 0 h 1246"/>
                <a:gd name="T6" fmla="*/ 0 w 2342"/>
                <a:gd name="T7" fmla="*/ 0 h 1246"/>
                <a:gd name="T8" fmla="*/ 0 w 2342"/>
                <a:gd name="T9" fmla="*/ 0 h 1246"/>
                <a:gd name="T10" fmla="*/ 0 w 2342"/>
                <a:gd name="T11" fmla="*/ 0 h 1246"/>
                <a:gd name="T12" fmla="*/ 0 w 2342"/>
                <a:gd name="T13" fmla="*/ 0 h 1246"/>
                <a:gd name="T14" fmla="*/ 0 w 2342"/>
                <a:gd name="T15" fmla="*/ 0 h 1246"/>
                <a:gd name="T16" fmla="*/ 0 w 2342"/>
                <a:gd name="T17" fmla="*/ 0 h 1246"/>
                <a:gd name="T18" fmla="*/ 0 w 2342"/>
                <a:gd name="T19" fmla="*/ 0 h 1246"/>
                <a:gd name="T20" fmla="*/ 0 w 2342"/>
                <a:gd name="T21" fmla="*/ 0 h 1246"/>
                <a:gd name="T22" fmla="*/ 0 w 2342"/>
                <a:gd name="T23" fmla="*/ 0 h 1246"/>
                <a:gd name="T24" fmla="*/ 0 w 2342"/>
                <a:gd name="T25" fmla="*/ 0 h 1246"/>
                <a:gd name="T26" fmla="*/ 0 w 2342"/>
                <a:gd name="T27" fmla="*/ 0 h 1246"/>
                <a:gd name="T28" fmla="*/ 0 w 2342"/>
                <a:gd name="T29" fmla="*/ 0 h 1246"/>
                <a:gd name="T30" fmla="*/ 0 w 2342"/>
                <a:gd name="T31" fmla="*/ 0 h 1246"/>
                <a:gd name="T32" fmla="*/ 0 w 2342"/>
                <a:gd name="T33" fmla="*/ 0 h 1246"/>
                <a:gd name="T34" fmla="*/ 0 w 2342"/>
                <a:gd name="T35" fmla="*/ 0 h 1246"/>
                <a:gd name="T36" fmla="*/ 0 w 2342"/>
                <a:gd name="T37" fmla="*/ 0 h 1246"/>
                <a:gd name="T38" fmla="*/ 0 w 2342"/>
                <a:gd name="T39" fmla="*/ 0 h 1246"/>
                <a:gd name="T40" fmla="*/ 0 w 2342"/>
                <a:gd name="T41" fmla="*/ 0 h 1246"/>
                <a:gd name="T42" fmla="*/ 0 w 2342"/>
                <a:gd name="T43" fmla="*/ 0 h 1246"/>
                <a:gd name="T44" fmla="*/ 0 w 2342"/>
                <a:gd name="T45" fmla="*/ 0 h 1246"/>
                <a:gd name="T46" fmla="*/ 0 w 2342"/>
                <a:gd name="T47" fmla="*/ 0 h 1246"/>
                <a:gd name="T48" fmla="*/ 0 w 2342"/>
                <a:gd name="T49" fmla="*/ 0 h 1246"/>
                <a:gd name="T50" fmla="*/ 0 w 2342"/>
                <a:gd name="T51" fmla="*/ 0 h 1246"/>
                <a:gd name="T52" fmla="*/ 0 w 2342"/>
                <a:gd name="T53" fmla="*/ 0 h 1246"/>
                <a:gd name="T54" fmla="*/ 0 w 2342"/>
                <a:gd name="T55" fmla="*/ 0 h 1246"/>
                <a:gd name="T56" fmla="*/ 0 w 2342"/>
                <a:gd name="T57" fmla="*/ 0 h 1246"/>
                <a:gd name="T58" fmla="*/ 0 w 2342"/>
                <a:gd name="T59" fmla="*/ 0 h 1246"/>
                <a:gd name="T60" fmla="*/ 0 w 2342"/>
                <a:gd name="T61" fmla="*/ 0 h 1246"/>
                <a:gd name="T62" fmla="*/ 0 w 2342"/>
                <a:gd name="T63" fmla="*/ 0 h 1246"/>
                <a:gd name="T64" fmla="*/ 0 w 2342"/>
                <a:gd name="T65" fmla="*/ 0 h 1246"/>
                <a:gd name="T66" fmla="*/ 0 w 2342"/>
                <a:gd name="T67" fmla="*/ 0 h 1246"/>
                <a:gd name="T68" fmla="*/ 0 w 2342"/>
                <a:gd name="T69" fmla="*/ 0 h 1246"/>
                <a:gd name="T70" fmla="*/ 0 w 2342"/>
                <a:gd name="T71" fmla="*/ 0 h 1246"/>
                <a:gd name="T72" fmla="*/ 0 w 2342"/>
                <a:gd name="T73" fmla="*/ 0 h 1246"/>
                <a:gd name="T74" fmla="*/ 0 w 2342"/>
                <a:gd name="T75" fmla="*/ 0 h 1246"/>
                <a:gd name="T76" fmla="*/ 0 w 2342"/>
                <a:gd name="T77" fmla="*/ 0 h 1246"/>
                <a:gd name="T78" fmla="*/ 0 w 2342"/>
                <a:gd name="T79" fmla="*/ 0 h 1246"/>
                <a:gd name="T80" fmla="*/ 0 w 2342"/>
                <a:gd name="T81" fmla="*/ 0 h 1246"/>
                <a:gd name="T82" fmla="*/ 0 w 2342"/>
                <a:gd name="T83" fmla="*/ 0 h 1246"/>
                <a:gd name="T84" fmla="*/ 0 w 2342"/>
                <a:gd name="T85" fmla="*/ 0 h 1246"/>
                <a:gd name="T86" fmla="*/ 0 w 2342"/>
                <a:gd name="T87" fmla="*/ 0 h 1246"/>
                <a:gd name="T88" fmla="*/ 0 w 2342"/>
                <a:gd name="T89" fmla="*/ 0 h 1246"/>
                <a:gd name="T90" fmla="*/ 0 w 2342"/>
                <a:gd name="T91" fmla="*/ 0 h 1246"/>
                <a:gd name="T92" fmla="*/ 0 w 2342"/>
                <a:gd name="T93" fmla="*/ 0 h 1246"/>
                <a:gd name="T94" fmla="*/ 0 w 2342"/>
                <a:gd name="T95" fmla="*/ 0 h 1246"/>
                <a:gd name="T96" fmla="*/ 0 w 2342"/>
                <a:gd name="T97" fmla="*/ 0 h 1246"/>
                <a:gd name="T98" fmla="*/ 0 w 2342"/>
                <a:gd name="T99" fmla="*/ 0 h 1246"/>
                <a:gd name="T100" fmla="*/ 0 w 2342"/>
                <a:gd name="T101" fmla="*/ 0 h 1246"/>
                <a:gd name="T102" fmla="*/ 0 w 2342"/>
                <a:gd name="T103" fmla="*/ 0 h 1246"/>
                <a:gd name="T104" fmla="*/ 0 w 2342"/>
                <a:gd name="T105" fmla="*/ 0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61" name="Freeform 627"/>
            <p:cNvSpPr>
              <a:spLocks/>
            </p:cNvSpPr>
            <p:nvPr/>
          </p:nvSpPr>
          <p:spPr bwMode="auto">
            <a:xfrm>
              <a:off x="7053822" y="4379755"/>
              <a:ext cx="85012" cy="41917"/>
            </a:xfrm>
            <a:custGeom>
              <a:avLst/>
              <a:gdLst>
                <a:gd name="T0" fmla="*/ 0 w 90"/>
                <a:gd name="T1" fmla="*/ 0 h 47"/>
                <a:gd name="T2" fmla="*/ 0 w 90"/>
                <a:gd name="T3" fmla="*/ 0 h 47"/>
                <a:gd name="T4" fmla="*/ 0 w 90"/>
                <a:gd name="T5" fmla="*/ 0 h 47"/>
                <a:gd name="T6" fmla="*/ 0 w 90"/>
                <a:gd name="T7" fmla="*/ 0 h 47"/>
                <a:gd name="T8" fmla="*/ 0 w 90"/>
                <a:gd name="T9" fmla="*/ 0 h 47"/>
                <a:gd name="T10" fmla="*/ 0 w 90"/>
                <a:gd name="T11" fmla="*/ 0 h 47"/>
                <a:gd name="T12" fmla="*/ 0 w 90"/>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47">
                  <a:moveTo>
                    <a:pt x="30" y="46"/>
                  </a:moveTo>
                  <a:lnTo>
                    <a:pt x="0" y="46"/>
                  </a:lnTo>
                  <a:lnTo>
                    <a:pt x="0" y="0"/>
                  </a:lnTo>
                  <a:lnTo>
                    <a:pt x="89" y="0"/>
                  </a:lnTo>
                  <a:lnTo>
                    <a:pt x="89" y="15"/>
                  </a:lnTo>
                  <a:lnTo>
                    <a:pt x="45" y="15"/>
                  </a:lnTo>
                  <a:lnTo>
                    <a:pt x="30"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62" name="Freeform 628"/>
            <p:cNvSpPr>
              <a:spLocks/>
            </p:cNvSpPr>
            <p:nvPr/>
          </p:nvSpPr>
          <p:spPr bwMode="auto">
            <a:xfrm>
              <a:off x="6836818" y="4430496"/>
              <a:ext cx="31321" cy="52948"/>
            </a:xfrm>
            <a:custGeom>
              <a:avLst/>
              <a:gdLst>
                <a:gd name="T0" fmla="*/ 0 w 31"/>
                <a:gd name="T1" fmla="*/ 0 h 62"/>
                <a:gd name="T2" fmla="*/ 0 w 31"/>
                <a:gd name="T3" fmla="*/ 0 h 62"/>
                <a:gd name="T4" fmla="*/ 0 w 31"/>
                <a:gd name="T5" fmla="*/ 0 h 62"/>
                <a:gd name="T6" fmla="*/ 0 w 31"/>
                <a:gd name="T7" fmla="*/ 0 h 62"/>
                <a:gd name="T8" fmla="*/ 0 w 31"/>
                <a:gd name="T9" fmla="*/ 0 h 62"/>
                <a:gd name="T10" fmla="*/ 0 w 31"/>
                <a:gd name="T11" fmla="*/ 0 h 62"/>
                <a:gd name="T12" fmla="*/ 0 w 31"/>
                <a:gd name="T13" fmla="*/ 0 h 62"/>
                <a:gd name="T14" fmla="*/ 0 w 31"/>
                <a:gd name="T15" fmla="*/ 0 h 62"/>
                <a:gd name="T16" fmla="*/ 0 w 31"/>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2">
                  <a:moveTo>
                    <a:pt x="30" y="31"/>
                  </a:moveTo>
                  <a:lnTo>
                    <a:pt x="30" y="15"/>
                  </a:lnTo>
                  <a:lnTo>
                    <a:pt x="15" y="0"/>
                  </a:lnTo>
                  <a:lnTo>
                    <a:pt x="0" y="15"/>
                  </a:lnTo>
                  <a:lnTo>
                    <a:pt x="0" y="31"/>
                  </a:lnTo>
                  <a:lnTo>
                    <a:pt x="15" y="61"/>
                  </a:lnTo>
                  <a:lnTo>
                    <a:pt x="30" y="61"/>
                  </a:lnTo>
                  <a:lnTo>
                    <a:pt x="30" y="46"/>
                  </a:lnTo>
                  <a:lnTo>
                    <a:pt x="3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63" name="Freeform 629"/>
            <p:cNvSpPr>
              <a:spLocks/>
            </p:cNvSpPr>
            <p:nvPr/>
          </p:nvSpPr>
          <p:spPr bwMode="auto">
            <a:xfrm>
              <a:off x="6595205" y="3702462"/>
              <a:ext cx="129756" cy="127958"/>
            </a:xfrm>
            <a:custGeom>
              <a:avLst/>
              <a:gdLst>
                <a:gd name="T0" fmla="*/ 0 w 134"/>
                <a:gd name="T1" fmla="*/ 0 h 156"/>
                <a:gd name="T2" fmla="*/ 0 w 134"/>
                <a:gd name="T3" fmla="*/ 0 h 156"/>
                <a:gd name="T4" fmla="*/ 0 w 134"/>
                <a:gd name="T5" fmla="*/ 0 h 156"/>
                <a:gd name="T6" fmla="*/ 0 w 134"/>
                <a:gd name="T7" fmla="*/ 0 h 156"/>
                <a:gd name="T8" fmla="*/ 0 w 134"/>
                <a:gd name="T9" fmla="*/ 0 h 156"/>
                <a:gd name="T10" fmla="*/ 0 w 134"/>
                <a:gd name="T11" fmla="*/ 0 h 156"/>
                <a:gd name="T12" fmla="*/ 0 w 134"/>
                <a:gd name="T13" fmla="*/ 0 h 156"/>
                <a:gd name="T14" fmla="*/ 0 w 134"/>
                <a:gd name="T15" fmla="*/ 0 h 156"/>
                <a:gd name="T16" fmla="*/ 0 w 134"/>
                <a:gd name="T17" fmla="*/ 0 h 156"/>
                <a:gd name="T18" fmla="*/ 0 w 134"/>
                <a:gd name="T19" fmla="*/ 0 h 156"/>
                <a:gd name="T20" fmla="*/ 0 w 134"/>
                <a:gd name="T21" fmla="*/ 0 h 156"/>
                <a:gd name="T22" fmla="*/ 0 w 134"/>
                <a:gd name="T23" fmla="*/ 0 h 156"/>
                <a:gd name="T24" fmla="*/ 0 w 134"/>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64" name="Freeform 630"/>
            <p:cNvSpPr>
              <a:spLocks/>
            </p:cNvSpPr>
            <p:nvPr/>
          </p:nvSpPr>
          <p:spPr bwMode="auto">
            <a:xfrm>
              <a:off x="8026987" y="4070892"/>
              <a:ext cx="131993" cy="194143"/>
            </a:xfrm>
            <a:custGeom>
              <a:avLst/>
              <a:gdLst>
                <a:gd name="T0" fmla="*/ 0 w 136"/>
                <a:gd name="T1" fmla="*/ 0 h 231"/>
                <a:gd name="T2" fmla="*/ 0 w 136"/>
                <a:gd name="T3" fmla="*/ 0 h 231"/>
                <a:gd name="T4" fmla="*/ 0 w 136"/>
                <a:gd name="T5" fmla="*/ 0 h 231"/>
                <a:gd name="T6" fmla="*/ 0 w 136"/>
                <a:gd name="T7" fmla="*/ 0 h 231"/>
                <a:gd name="T8" fmla="*/ 0 w 136"/>
                <a:gd name="T9" fmla="*/ 0 h 231"/>
                <a:gd name="T10" fmla="*/ 0 w 136"/>
                <a:gd name="T11" fmla="*/ 0 h 231"/>
                <a:gd name="T12" fmla="*/ 0 w 136"/>
                <a:gd name="T13" fmla="*/ 0 h 231"/>
                <a:gd name="T14" fmla="*/ 0 w 136"/>
                <a:gd name="T15" fmla="*/ 0 h 231"/>
                <a:gd name="T16" fmla="*/ 0 w 136"/>
                <a:gd name="T17" fmla="*/ 0 h 231"/>
                <a:gd name="T18" fmla="*/ 0 w 136"/>
                <a:gd name="T19" fmla="*/ 0 h 231"/>
                <a:gd name="T20" fmla="*/ 0 w 136"/>
                <a:gd name="T21" fmla="*/ 0 h 231"/>
                <a:gd name="T22" fmla="*/ 0 w 136"/>
                <a:gd name="T23" fmla="*/ 0 h 231"/>
                <a:gd name="T24" fmla="*/ 0 w 136"/>
                <a:gd name="T25" fmla="*/ 0 h 231"/>
                <a:gd name="T26" fmla="*/ 0 w 136"/>
                <a:gd name="T27" fmla="*/ 0 h 231"/>
                <a:gd name="T28" fmla="*/ 0 w 136"/>
                <a:gd name="T29" fmla="*/ 0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65" name="Freeform 631"/>
            <p:cNvSpPr>
              <a:spLocks/>
            </p:cNvSpPr>
            <p:nvPr/>
          </p:nvSpPr>
          <p:spPr bwMode="auto">
            <a:xfrm>
              <a:off x="6982233" y="3508319"/>
              <a:ext cx="87249" cy="77216"/>
            </a:xfrm>
            <a:custGeom>
              <a:avLst/>
              <a:gdLst>
                <a:gd name="T0" fmla="*/ 0 w 90"/>
                <a:gd name="T1" fmla="*/ 0 h 93"/>
                <a:gd name="T2" fmla="*/ 0 w 90"/>
                <a:gd name="T3" fmla="*/ 0 h 93"/>
                <a:gd name="T4" fmla="*/ 0 w 90"/>
                <a:gd name="T5" fmla="*/ 0 h 93"/>
                <a:gd name="T6" fmla="*/ 0 w 90"/>
                <a:gd name="T7" fmla="*/ 0 h 93"/>
                <a:gd name="T8" fmla="*/ 0 w 90"/>
                <a:gd name="T9" fmla="*/ 0 h 93"/>
                <a:gd name="T10" fmla="*/ 0 w 90"/>
                <a:gd name="T11" fmla="*/ 0 h 93"/>
                <a:gd name="T12" fmla="*/ 0 w 90"/>
                <a:gd name="T13" fmla="*/ 0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93">
                  <a:moveTo>
                    <a:pt x="74" y="31"/>
                  </a:moveTo>
                  <a:lnTo>
                    <a:pt x="15" y="0"/>
                  </a:lnTo>
                  <a:lnTo>
                    <a:pt x="0" y="31"/>
                  </a:lnTo>
                  <a:lnTo>
                    <a:pt x="30" y="92"/>
                  </a:lnTo>
                  <a:lnTo>
                    <a:pt x="74" y="77"/>
                  </a:lnTo>
                  <a:lnTo>
                    <a:pt x="89" y="31"/>
                  </a:lnTo>
                  <a:lnTo>
                    <a:pt x="74"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66" name="Freeform 632"/>
            <p:cNvSpPr>
              <a:spLocks/>
            </p:cNvSpPr>
            <p:nvPr/>
          </p:nvSpPr>
          <p:spPr bwMode="auto">
            <a:xfrm>
              <a:off x="6566121" y="3841450"/>
              <a:ext cx="87249" cy="66185"/>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78">
                  <a:moveTo>
                    <a:pt x="45" y="0"/>
                  </a:moveTo>
                  <a:lnTo>
                    <a:pt x="15" y="0"/>
                  </a:lnTo>
                  <a:lnTo>
                    <a:pt x="0" y="31"/>
                  </a:lnTo>
                  <a:lnTo>
                    <a:pt x="15" y="62"/>
                  </a:lnTo>
                  <a:lnTo>
                    <a:pt x="30" y="62"/>
                  </a:lnTo>
                  <a:lnTo>
                    <a:pt x="45" y="77"/>
                  </a:lnTo>
                  <a:lnTo>
                    <a:pt x="90" y="62"/>
                  </a:lnTo>
                  <a:lnTo>
                    <a:pt x="45"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67" name="Freeform 633"/>
            <p:cNvSpPr>
              <a:spLocks/>
            </p:cNvSpPr>
            <p:nvPr/>
          </p:nvSpPr>
          <p:spPr bwMode="auto">
            <a:xfrm>
              <a:off x="7080668" y="3534793"/>
              <a:ext cx="46981" cy="50742"/>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2">
                  <a:moveTo>
                    <a:pt x="0" y="0"/>
                  </a:moveTo>
                  <a:lnTo>
                    <a:pt x="0" y="46"/>
                  </a:lnTo>
                  <a:lnTo>
                    <a:pt x="15" y="61"/>
                  </a:lnTo>
                  <a:lnTo>
                    <a:pt x="46" y="31"/>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68" name="Freeform 634"/>
            <p:cNvSpPr>
              <a:spLocks/>
            </p:cNvSpPr>
            <p:nvPr/>
          </p:nvSpPr>
          <p:spPr bwMode="auto">
            <a:xfrm>
              <a:off x="7655619" y="3559061"/>
              <a:ext cx="42506" cy="26474"/>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0"/>
                  </a:moveTo>
                  <a:lnTo>
                    <a:pt x="44" y="16"/>
                  </a:lnTo>
                  <a:lnTo>
                    <a:pt x="44" y="31"/>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69" name="Freeform 635"/>
            <p:cNvSpPr>
              <a:spLocks/>
            </p:cNvSpPr>
            <p:nvPr/>
          </p:nvSpPr>
          <p:spPr bwMode="auto">
            <a:xfrm>
              <a:off x="8214909" y="3572298"/>
              <a:ext cx="44744" cy="26474"/>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0" y="0"/>
                  </a:moveTo>
                  <a:lnTo>
                    <a:pt x="0" y="30"/>
                  </a:lnTo>
                  <a:lnTo>
                    <a:pt x="30" y="15"/>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70" name="Freeform 636"/>
            <p:cNvSpPr>
              <a:spLocks/>
            </p:cNvSpPr>
            <p:nvPr/>
          </p:nvSpPr>
          <p:spPr bwMode="auto">
            <a:xfrm>
              <a:off x="7599690" y="3559061"/>
              <a:ext cx="29083" cy="39711"/>
            </a:xfrm>
            <a:custGeom>
              <a:avLst/>
              <a:gdLst>
                <a:gd name="T0" fmla="*/ 0 w 30"/>
                <a:gd name="T1" fmla="*/ 0 h 47"/>
                <a:gd name="T2" fmla="*/ 0 w 30"/>
                <a:gd name="T3" fmla="*/ 0 h 47"/>
                <a:gd name="T4" fmla="*/ 0 w 30"/>
                <a:gd name="T5" fmla="*/ 0 h 47"/>
                <a:gd name="T6" fmla="*/ 0 w 30"/>
                <a:gd name="T7" fmla="*/ 0 h 47"/>
                <a:gd name="T8" fmla="*/ 0 w 30"/>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
                  <a:moveTo>
                    <a:pt x="0" y="0"/>
                  </a:moveTo>
                  <a:lnTo>
                    <a:pt x="0" y="31"/>
                  </a:lnTo>
                  <a:lnTo>
                    <a:pt x="29" y="46"/>
                  </a:lnTo>
                  <a:lnTo>
                    <a:pt x="29"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71" name="Freeform 637"/>
            <p:cNvSpPr>
              <a:spLocks/>
            </p:cNvSpPr>
            <p:nvPr/>
          </p:nvSpPr>
          <p:spPr bwMode="auto">
            <a:xfrm>
              <a:off x="6666793" y="3894398"/>
              <a:ext cx="29083" cy="24268"/>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0" y="0"/>
                  </a:moveTo>
                  <a:lnTo>
                    <a:pt x="29" y="16"/>
                  </a:lnTo>
                  <a:lnTo>
                    <a:pt x="15" y="31"/>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72" name="Freeform 638"/>
            <p:cNvSpPr>
              <a:spLocks/>
            </p:cNvSpPr>
            <p:nvPr/>
          </p:nvSpPr>
          <p:spPr bwMode="auto">
            <a:xfrm>
              <a:off x="8344664" y="3969408"/>
              <a:ext cx="42506" cy="15443"/>
            </a:xfrm>
            <a:custGeom>
              <a:avLst/>
              <a:gdLst>
                <a:gd name="T0" fmla="*/ 0 w 45"/>
                <a:gd name="T1" fmla="*/ 0 h 17"/>
                <a:gd name="T2" fmla="*/ 0 w 45"/>
                <a:gd name="T3" fmla="*/ 0 h 17"/>
                <a:gd name="T4" fmla="*/ 0 w 45"/>
                <a:gd name="T5" fmla="*/ 0 h 17"/>
                <a:gd name="T6" fmla="*/ 0 w 4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7">
                  <a:moveTo>
                    <a:pt x="14" y="0"/>
                  </a:moveTo>
                  <a:lnTo>
                    <a:pt x="0" y="0"/>
                  </a:lnTo>
                  <a:lnTo>
                    <a:pt x="44" y="16"/>
                  </a:lnTo>
                  <a:lnTo>
                    <a:pt x="1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73" name="Line 639"/>
            <p:cNvSpPr>
              <a:spLocks noChangeShapeType="1"/>
            </p:cNvSpPr>
            <p:nvPr/>
          </p:nvSpPr>
          <p:spPr bwMode="auto">
            <a:xfrm>
              <a:off x="8487843" y="4009119"/>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74" name="Line 640"/>
            <p:cNvSpPr>
              <a:spLocks noChangeShapeType="1"/>
            </p:cNvSpPr>
            <p:nvPr/>
          </p:nvSpPr>
          <p:spPr bwMode="auto">
            <a:xfrm>
              <a:off x="7125412" y="4584928"/>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75" name="Line 641"/>
            <p:cNvSpPr>
              <a:spLocks noChangeShapeType="1"/>
            </p:cNvSpPr>
            <p:nvPr/>
          </p:nvSpPr>
          <p:spPr bwMode="auto">
            <a:xfrm>
              <a:off x="7109751" y="4598166"/>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76" name="Line 642"/>
            <p:cNvSpPr>
              <a:spLocks noChangeShapeType="1"/>
            </p:cNvSpPr>
            <p:nvPr/>
          </p:nvSpPr>
          <p:spPr bwMode="auto">
            <a:xfrm>
              <a:off x="7109751" y="4598166"/>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77" name="Line 643"/>
            <p:cNvSpPr>
              <a:spLocks noChangeShapeType="1"/>
            </p:cNvSpPr>
            <p:nvPr/>
          </p:nvSpPr>
          <p:spPr bwMode="auto">
            <a:xfrm flipH="1">
              <a:off x="7098566" y="4611402"/>
              <a:ext cx="11186"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78" name="Line 644"/>
            <p:cNvSpPr>
              <a:spLocks noChangeShapeType="1"/>
            </p:cNvSpPr>
            <p:nvPr/>
          </p:nvSpPr>
          <p:spPr bwMode="auto">
            <a:xfrm>
              <a:off x="7098566" y="4611402"/>
              <a:ext cx="11186"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79" name="Line 645"/>
            <p:cNvSpPr>
              <a:spLocks noChangeShapeType="1"/>
            </p:cNvSpPr>
            <p:nvPr/>
          </p:nvSpPr>
          <p:spPr bwMode="auto">
            <a:xfrm>
              <a:off x="7109751" y="4624639"/>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80" name="Line 646"/>
            <p:cNvSpPr>
              <a:spLocks noChangeShapeType="1"/>
            </p:cNvSpPr>
            <p:nvPr/>
          </p:nvSpPr>
          <p:spPr bwMode="auto">
            <a:xfrm>
              <a:off x="7125412" y="4624639"/>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81" name="Line 647"/>
            <p:cNvSpPr>
              <a:spLocks noChangeShapeType="1"/>
            </p:cNvSpPr>
            <p:nvPr/>
          </p:nvSpPr>
          <p:spPr bwMode="auto">
            <a:xfrm>
              <a:off x="7125412" y="463787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82" name="Line 648"/>
            <p:cNvSpPr>
              <a:spLocks noChangeShapeType="1"/>
            </p:cNvSpPr>
            <p:nvPr/>
          </p:nvSpPr>
          <p:spPr bwMode="auto">
            <a:xfrm>
              <a:off x="7125412" y="463787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83" name="Line 649"/>
            <p:cNvSpPr>
              <a:spLocks noChangeShapeType="1"/>
            </p:cNvSpPr>
            <p:nvPr/>
          </p:nvSpPr>
          <p:spPr bwMode="auto">
            <a:xfrm>
              <a:off x="7138835" y="463787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84" name="Line 650"/>
            <p:cNvSpPr>
              <a:spLocks noChangeShapeType="1"/>
            </p:cNvSpPr>
            <p:nvPr/>
          </p:nvSpPr>
          <p:spPr bwMode="auto">
            <a:xfrm>
              <a:off x="7167918" y="4624639"/>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85" name="Line 651"/>
            <p:cNvSpPr>
              <a:spLocks noChangeShapeType="1"/>
            </p:cNvSpPr>
            <p:nvPr/>
          </p:nvSpPr>
          <p:spPr bwMode="auto">
            <a:xfrm flipV="1">
              <a:off x="7167918" y="4611402"/>
              <a:ext cx="1566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86" name="Freeform 652"/>
            <p:cNvSpPr>
              <a:spLocks/>
            </p:cNvSpPr>
            <p:nvPr/>
          </p:nvSpPr>
          <p:spPr bwMode="auto">
            <a:xfrm>
              <a:off x="7268590" y="4238560"/>
              <a:ext cx="503361" cy="218411"/>
            </a:xfrm>
            <a:custGeom>
              <a:avLst/>
              <a:gdLst>
                <a:gd name="T0" fmla="*/ 0 w 523"/>
                <a:gd name="T1" fmla="*/ 0 h 262"/>
                <a:gd name="T2" fmla="*/ 0 w 523"/>
                <a:gd name="T3" fmla="*/ 0 h 262"/>
                <a:gd name="T4" fmla="*/ 0 w 523"/>
                <a:gd name="T5" fmla="*/ 0 h 262"/>
                <a:gd name="T6" fmla="*/ 0 w 523"/>
                <a:gd name="T7" fmla="*/ 0 h 262"/>
                <a:gd name="T8" fmla="*/ 0 w 523"/>
                <a:gd name="T9" fmla="*/ 0 h 262"/>
                <a:gd name="T10" fmla="*/ 0 w 523"/>
                <a:gd name="T11" fmla="*/ 0 h 262"/>
                <a:gd name="T12" fmla="*/ 0 w 523"/>
                <a:gd name="T13" fmla="*/ 0 h 262"/>
                <a:gd name="T14" fmla="*/ 0 w 523"/>
                <a:gd name="T15" fmla="*/ 0 h 262"/>
                <a:gd name="T16" fmla="*/ 0 w 523"/>
                <a:gd name="T17" fmla="*/ 0 h 262"/>
                <a:gd name="T18" fmla="*/ 0 w 523"/>
                <a:gd name="T19" fmla="*/ 0 h 262"/>
                <a:gd name="T20" fmla="*/ 0 w 523"/>
                <a:gd name="T21" fmla="*/ 0 h 262"/>
                <a:gd name="T22" fmla="*/ 0 w 523"/>
                <a:gd name="T23" fmla="*/ 0 h 262"/>
                <a:gd name="T24" fmla="*/ 0 w 523"/>
                <a:gd name="T25" fmla="*/ 0 h 262"/>
                <a:gd name="T26" fmla="*/ 0 w 523"/>
                <a:gd name="T27" fmla="*/ 0 h 262"/>
                <a:gd name="T28" fmla="*/ 0 w 523"/>
                <a:gd name="T29" fmla="*/ 0 h 262"/>
                <a:gd name="T30" fmla="*/ 0 w 523"/>
                <a:gd name="T31" fmla="*/ 0 h 262"/>
                <a:gd name="T32" fmla="*/ 0 w 523"/>
                <a:gd name="T33" fmla="*/ 0 h 262"/>
                <a:gd name="T34" fmla="*/ 0 w 523"/>
                <a:gd name="T35" fmla="*/ 0 h 262"/>
                <a:gd name="T36" fmla="*/ 0 w 523"/>
                <a:gd name="T37" fmla="*/ 0 h 262"/>
                <a:gd name="T38" fmla="*/ 0 w 523"/>
                <a:gd name="T39" fmla="*/ 0 h 262"/>
                <a:gd name="T40" fmla="*/ 0 w 523"/>
                <a:gd name="T41" fmla="*/ 0 h 262"/>
                <a:gd name="T42" fmla="*/ 0 w 523"/>
                <a:gd name="T43" fmla="*/ 0 h 262"/>
                <a:gd name="T44" fmla="*/ 0 w 523"/>
                <a:gd name="T45" fmla="*/ 0 h 262"/>
                <a:gd name="T46" fmla="*/ 0 w 523"/>
                <a:gd name="T47" fmla="*/ 0 h 262"/>
                <a:gd name="T48" fmla="*/ 0 w 523"/>
                <a:gd name="T49" fmla="*/ 0 h 262"/>
                <a:gd name="T50" fmla="*/ 0 w 523"/>
                <a:gd name="T51" fmla="*/ 0 h 262"/>
                <a:gd name="T52" fmla="*/ 0 w 523"/>
                <a:gd name="T53" fmla="*/ 0 h 262"/>
                <a:gd name="T54" fmla="*/ 0 w 523"/>
                <a:gd name="T55" fmla="*/ 0 h 262"/>
                <a:gd name="T56" fmla="*/ 0 w 523"/>
                <a:gd name="T57" fmla="*/ 0 h 262"/>
                <a:gd name="T58" fmla="*/ 0 w 523"/>
                <a:gd name="T59" fmla="*/ 0 h 262"/>
                <a:gd name="T60" fmla="*/ 0 w 523"/>
                <a:gd name="T61" fmla="*/ 0 h 262"/>
                <a:gd name="T62" fmla="*/ 0 w 523"/>
                <a:gd name="T63" fmla="*/ 0 h 262"/>
                <a:gd name="T64" fmla="*/ 0 w 523"/>
                <a:gd name="T65" fmla="*/ 0 h 262"/>
                <a:gd name="T66" fmla="*/ 0 w 523"/>
                <a:gd name="T67" fmla="*/ 0 h 262"/>
                <a:gd name="T68" fmla="*/ 0 w 523"/>
                <a:gd name="T69" fmla="*/ 0 h 262"/>
                <a:gd name="T70" fmla="*/ 0 w 523"/>
                <a:gd name="T71" fmla="*/ 0 h 262"/>
                <a:gd name="T72" fmla="*/ 0 w 523"/>
                <a:gd name="T73" fmla="*/ 0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87" name="Freeform 653"/>
            <p:cNvSpPr>
              <a:spLocks/>
            </p:cNvSpPr>
            <p:nvPr/>
          </p:nvSpPr>
          <p:spPr bwMode="auto">
            <a:xfrm>
              <a:off x="7098566" y="4150313"/>
              <a:ext cx="901576" cy="732447"/>
            </a:xfrm>
            <a:custGeom>
              <a:avLst/>
              <a:gdLst>
                <a:gd name="T0" fmla="*/ 0 w 941"/>
                <a:gd name="T1" fmla="*/ 0 h 877"/>
                <a:gd name="T2" fmla="*/ 0 w 941"/>
                <a:gd name="T3" fmla="*/ 0 h 877"/>
                <a:gd name="T4" fmla="*/ 0 w 941"/>
                <a:gd name="T5" fmla="*/ 0 h 877"/>
                <a:gd name="T6" fmla="*/ 0 w 941"/>
                <a:gd name="T7" fmla="*/ 0 h 877"/>
                <a:gd name="T8" fmla="*/ 0 w 941"/>
                <a:gd name="T9" fmla="*/ 0 h 877"/>
                <a:gd name="T10" fmla="*/ 0 w 941"/>
                <a:gd name="T11" fmla="*/ 0 h 877"/>
                <a:gd name="T12" fmla="*/ 0 w 941"/>
                <a:gd name="T13" fmla="*/ 0 h 877"/>
                <a:gd name="T14" fmla="*/ 0 w 941"/>
                <a:gd name="T15" fmla="*/ 0 h 877"/>
                <a:gd name="T16" fmla="*/ 0 w 941"/>
                <a:gd name="T17" fmla="*/ 0 h 877"/>
                <a:gd name="T18" fmla="*/ 0 w 941"/>
                <a:gd name="T19" fmla="*/ 0 h 877"/>
                <a:gd name="T20" fmla="*/ 0 w 941"/>
                <a:gd name="T21" fmla="*/ 0 h 877"/>
                <a:gd name="T22" fmla="*/ 0 w 941"/>
                <a:gd name="T23" fmla="*/ 0 h 877"/>
                <a:gd name="T24" fmla="*/ 0 w 941"/>
                <a:gd name="T25" fmla="*/ 0 h 877"/>
                <a:gd name="T26" fmla="*/ 0 w 941"/>
                <a:gd name="T27" fmla="*/ 0 h 877"/>
                <a:gd name="T28" fmla="*/ 0 w 941"/>
                <a:gd name="T29" fmla="*/ 0 h 877"/>
                <a:gd name="T30" fmla="*/ 0 w 941"/>
                <a:gd name="T31" fmla="*/ 0 h 877"/>
                <a:gd name="T32" fmla="*/ 0 w 941"/>
                <a:gd name="T33" fmla="*/ 0 h 877"/>
                <a:gd name="T34" fmla="*/ 0 w 941"/>
                <a:gd name="T35" fmla="*/ 0 h 877"/>
                <a:gd name="T36" fmla="*/ 0 w 941"/>
                <a:gd name="T37" fmla="*/ 0 h 877"/>
                <a:gd name="T38" fmla="*/ 0 w 941"/>
                <a:gd name="T39" fmla="*/ 0 h 877"/>
                <a:gd name="T40" fmla="*/ 0 w 941"/>
                <a:gd name="T41" fmla="*/ 0 h 877"/>
                <a:gd name="T42" fmla="*/ 0 w 941"/>
                <a:gd name="T43" fmla="*/ 0 h 877"/>
                <a:gd name="T44" fmla="*/ 0 w 941"/>
                <a:gd name="T45" fmla="*/ 0 h 877"/>
                <a:gd name="T46" fmla="*/ 0 w 941"/>
                <a:gd name="T47" fmla="*/ 0 h 877"/>
                <a:gd name="T48" fmla="*/ 0 w 941"/>
                <a:gd name="T49" fmla="*/ 0 h 877"/>
                <a:gd name="T50" fmla="*/ 0 w 941"/>
                <a:gd name="T51" fmla="*/ 0 h 877"/>
                <a:gd name="T52" fmla="*/ 0 w 941"/>
                <a:gd name="T53" fmla="*/ 0 h 877"/>
                <a:gd name="T54" fmla="*/ 0 w 941"/>
                <a:gd name="T55" fmla="*/ 0 h 877"/>
                <a:gd name="T56" fmla="*/ 0 w 941"/>
                <a:gd name="T57" fmla="*/ 0 h 877"/>
                <a:gd name="T58" fmla="*/ 0 w 941"/>
                <a:gd name="T59" fmla="*/ 0 h 877"/>
                <a:gd name="T60" fmla="*/ 0 w 941"/>
                <a:gd name="T61" fmla="*/ 0 h 877"/>
                <a:gd name="T62" fmla="*/ 0 w 941"/>
                <a:gd name="T63" fmla="*/ 0 h 877"/>
                <a:gd name="T64" fmla="*/ 0 w 941"/>
                <a:gd name="T65" fmla="*/ 0 h 877"/>
                <a:gd name="T66" fmla="*/ 0 w 941"/>
                <a:gd name="T67" fmla="*/ 0 h 877"/>
                <a:gd name="T68" fmla="*/ 0 w 941"/>
                <a:gd name="T69" fmla="*/ 0 h 877"/>
                <a:gd name="T70" fmla="*/ 0 w 941"/>
                <a:gd name="T71" fmla="*/ 0 h 877"/>
                <a:gd name="T72" fmla="*/ 0 w 941"/>
                <a:gd name="T73" fmla="*/ 0 h 877"/>
                <a:gd name="T74" fmla="*/ 0 w 941"/>
                <a:gd name="T75" fmla="*/ 0 h 877"/>
                <a:gd name="T76" fmla="*/ 0 w 941"/>
                <a:gd name="T77" fmla="*/ 0 h 877"/>
                <a:gd name="T78" fmla="*/ 0 w 941"/>
                <a:gd name="T79" fmla="*/ 0 h 877"/>
                <a:gd name="T80" fmla="*/ 0 w 941"/>
                <a:gd name="T81" fmla="*/ 0 h 877"/>
                <a:gd name="T82" fmla="*/ 0 w 941"/>
                <a:gd name="T83" fmla="*/ 0 h 877"/>
                <a:gd name="T84" fmla="*/ 0 w 941"/>
                <a:gd name="T85" fmla="*/ 0 h 877"/>
                <a:gd name="T86" fmla="*/ 0 w 941"/>
                <a:gd name="T87" fmla="*/ 0 h 877"/>
                <a:gd name="T88" fmla="*/ 0 w 941"/>
                <a:gd name="T89" fmla="*/ 0 h 877"/>
                <a:gd name="T90" fmla="*/ 0 w 941"/>
                <a:gd name="T91" fmla="*/ 0 h 877"/>
                <a:gd name="T92" fmla="*/ 0 w 941"/>
                <a:gd name="T93" fmla="*/ 0 h 877"/>
                <a:gd name="T94" fmla="*/ 0 w 941"/>
                <a:gd name="T95" fmla="*/ 0 h 877"/>
                <a:gd name="T96" fmla="*/ 0 w 941"/>
                <a:gd name="T97" fmla="*/ 0 h 877"/>
                <a:gd name="T98" fmla="*/ 0 w 941"/>
                <a:gd name="T99" fmla="*/ 0 h 877"/>
                <a:gd name="T100" fmla="*/ 0 w 941"/>
                <a:gd name="T101" fmla="*/ 0 h 877"/>
                <a:gd name="T102" fmla="*/ 0 w 941"/>
                <a:gd name="T103" fmla="*/ 0 h 877"/>
                <a:gd name="T104" fmla="*/ 0 w 941"/>
                <a:gd name="T105" fmla="*/ 0 h 877"/>
                <a:gd name="T106" fmla="*/ 0 w 941"/>
                <a:gd name="T107" fmla="*/ 0 h 877"/>
                <a:gd name="T108" fmla="*/ 0 w 941"/>
                <a:gd name="T109" fmla="*/ 0 h 877"/>
                <a:gd name="T110" fmla="*/ 0 w 941"/>
                <a:gd name="T111" fmla="*/ 0 h 877"/>
                <a:gd name="T112" fmla="*/ 0 w 941"/>
                <a:gd name="T113" fmla="*/ 0 h 877"/>
                <a:gd name="T114" fmla="*/ 0 w 941"/>
                <a:gd name="T115" fmla="*/ 0 h 877"/>
                <a:gd name="T116" fmla="*/ 0 w 941"/>
                <a:gd name="T117" fmla="*/ 0 h 877"/>
                <a:gd name="T118" fmla="*/ 0 w 941"/>
                <a:gd name="T119" fmla="*/ 0 h 877"/>
                <a:gd name="T120" fmla="*/ 0 w 941"/>
                <a:gd name="T121" fmla="*/ 0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88" name="Freeform 654"/>
            <p:cNvSpPr>
              <a:spLocks/>
            </p:cNvSpPr>
            <p:nvPr/>
          </p:nvSpPr>
          <p:spPr bwMode="auto">
            <a:xfrm>
              <a:off x="7756291" y="4893792"/>
              <a:ext cx="44744" cy="24268"/>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0"/>
                  </a:moveTo>
                  <a:lnTo>
                    <a:pt x="15" y="0"/>
                  </a:lnTo>
                  <a:lnTo>
                    <a:pt x="0" y="31"/>
                  </a:lnTo>
                  <a:lnTo>
                    <a:pt x="30" y="31"/>
                  </a:lnTo>
                  <a:lnTo>
                    <a:pt x="45" y="16"/>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89" name="Line 655"/>
            <p:cNvSpPr>
              <a:spLocks noChangeShapeType="1"/>
            </p:cNvSpPr>
            <p:nvPr/>
          </p:nvSpPr>
          <p:spPr bwMode="auto">
            <a:xfrm>
              <a:off x="7138835" y="4675381"/>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90" name="Line 656"/>
            <p:cNvSpPr>
              <a:spLocks noChangeShapeType="1"/>
            </p:cNvSpPr>
            <p:nvPr/>
          </p:nvSpPr>
          <p:spPr bwMode="auto">
            <a:xfrm>
              <a:off x="7440852" y="4752597"/>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91" name="Line 657"/>
            <p:cNvSpPr>
              <a:spLocks noChangeShapeType="1"/>
            </p:cNvSpPr>
            <p:nvPr/>
          </p:nvSpPr>
          <p:spPr bwMode="auto">
            <a:xfrm flipV="1">
              <a:off x="7469935" y="4739360"/>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92" name="Line 658"/>
            <p:cNvSpPr>
              <a:spLocks noChangeShapeType="1"/>
            </p:cNvSpPr>
            <p:nvPr/>
          </p:nvSpPr>
          <p:spPr bwMode="auto">
            <a:xfrm>
              <a:off x="7483357" y="4739360"/>
              <a:ext cx="17897"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93" name="Line 659"/>
            <p:cNvSpPr>
              <a:spLocks noChangeShapeType="1"/>
            </p:cNvSpPr>
            <p:nvPr/>
          </p:nvSpPr>
          <p:spPr bwMode="auto">
            <a:xfrm>
              <a:off x="7483357" y="4739360"/>
              <a:ext cx="17897"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94" name="Line 660"/>
            <p:cNvSpPr>
              <a:spLocks noChangeShapeType="1"/>
            </p:cNvSpPr>
            <p:nvPr/>
          </p:nvSpPr>
          <p:spPr bwMode="auto">
            <a:xfrm>
              <a:off x="7501255" y="473936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95" name="Line 661"/>
            <p:cNvSpPr>
              <a:spLocks noChangeShapeType="1"/>
            </p:cNvSpPr>
            <p:nvPr/>
          </p:nvSpPr>
          <p:spPr bwMode="auto">
            <a:xfrm flipV="1">
              <a:off x="7512440" y="4726123"/>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96" name="Line 662"/>
            <p:cNvSpPr>
              <a:spLocks noChangeShapeType="1"/>
            </p:cNvSpPr>
            <p:nvPr/>
          </p:nvSpPr>
          <p:spPr bwMode="auto">
            <a:xfrm>
              <a:off x="7512440" y="4726123"/>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97" name="Line 663"/>
            <p:cNvSpPr>
              <a:spLocks noChangeShapeType="1"/>
            </p:cNvSpPr>
            <p:nvPr/>
          </p:nvSpPr>
          <p:spPr bwMode="auto">
            <a:xfrm>
              <a:off x="7525863" y="473936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98" name="Line 664"/>
            <p:cNvSpPr>
              <a:spLocks noChangeShapeType="1"/>
            </p:cNvSpPr>
            <p:nvPr/>
          </p:nvSpPr>
          <p:spPr bwMode="auto">
            <a:xfrm>
              <a:off x="7152258" y="4675381"/>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299" name="Line 665"/>
            <p:cNvSpPr>
              <a:spLocks noChangeShapeType="1"/>
            </p:cNvSpPr>
            <p:nvPr/>
          </p:nvSpPr>
          <p:spPr bwMode="auto">
            <a:xfrm>
              <a:off x="7167918" y="466435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00" name="Line 666"/>
            <p:cNvSpPr>
              <a:spLocks noChangeShapeType="1"/>
            </p:cNvSpPr>
            <p:nvPr/>
          </p:nvSpPr>
          <p:spPr bwMode="auto">
            <a:xfrm>
              <a:off x="7183578" y="466435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01" name="Line 667"/>
            <p:cNvSpPr>
              <a:spLocks noChangeShapeType="1"/>
            </p:cNvSpPr>
            <p:nvPr/>
          </p:nvSpPr>
          <p:spPr bwMode="auto">
            <a:xfrm>
              <a:off x="7197001" y="4675381"/>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02" name="Freeform 668"/>
            <p:cNvSpPr>
              <a:spLocks/>
            </p:cNvSpPr>
            <p:nvPr/>
          </p:nvSpPr>
          <p:spPr bwMode="auto">
            <a:xfrm>
              <a:off x="7655619" y="4827606"/>
              <a:ext cx="129756" cy="284596"/>
            </a:xfrm>
            <a:custGeom>
              <a:avLst/>
              <a:gdLst>
                <a:gd name="T0" fmla="*/ 0 w 135"/>
                <a:gd name="T1" fmla="*/ 0 h 340"/>
                <a:gd name="T2" fmla="*/ 0 w 135"/>
                <a:gd name="T3" fmla="*/ 0 h 340"/>
                <a:gd name="T4" fmla="*/ 0 w 135"/>
                <a:gd name="T5" fmla="*/ 0 h 340"/>
                <a:gd name="T6" fmla="*/ 0 w 135"/>
                <a:gd name="T7" fmla="*/ 0 h 340"/>
                <a:gd name="T8" fmla="*/ 0 w 135"/>
                <a:gd name="T9" fmla="*/ 0 h 340"/>
                <a:gd name="T10" fmla="*/ 0 w 135"/>
                <a:gd name="T11" fmla="*/ 0 h 340"/>
                <a:gd name="T12" fmla="*/ 0 w 135"/>
                <a:gd name="T13" fmla="*/ 0 h 340"/>
                <a:gd name="T14" fmla="*/ 0 w 135"/>
                <a:gd name="T15" fmla="*/ 0 h 340"/>
                <a:gd name="T16" fmla="*/ 0 w 135"/>
                <a:gd name="T17" fmla="*/ 0 h 340"/>
                <a:gd name="T18" fmla="*/ 0 w 135"/>
                <a:gd name="T19" fmla="*/ 0 h 340"/>
                <a:gd name="T20" fmla="*/ 0 w 135"/>
                <a:gd name="T21" fmla="*/ 0 h 340"/>
                <a:gd name="T22" fmla="*/ 0 w 135"/>
                <a:gd name="T23" fmla="*/ 0 h 340"/>
                <a:gd name="T24" fmla="*/ 0 w 135"/>
                <a:gd name="T25" fmla="*/ 0 h 340"/>
                <a:gd name="T26" fmla="*/ 0 w 135"/>
                <a:gd name="T27" fmla="*/ 0 h 340"/>
                <a:gd name="T28" fmla="*/ 0 w 135"/>
                <a:gd name="T29" fmla="*/ 0 h 340"/>
                <a:gd name="T30" fmla="*/ 0 w 135"/>
                <a:gd name="T31" fmla="*/ 0 h 340"/>
                <a:gd name="T32" fmla="*/ 0 w 135"/>
                <a:gd name="T33" fmla="*/ 0 h 340"/>
                <a:gd name="T34" fmla="*/ 0 w 135"/>
                <a:gd name="T35" fmla="*/ 0 h 340"/>
                <a:gd name="T36" fmla="*/ 0 w 135"/>
                <a:gd name="T37" fmla="*/ 0 h 340"/>
                <a:gd name="T38" fmla="*/ 0 w 135"/>
                <a:gd name="T39" fmla="*/ 0 h 340"/>
                <a:gd name="T40" fmla="*/ 0 w 135"/>
                <a:gd name="T41" fmla="*/ 0 h 340"/>
                <a:gd name="T42" fmla="*/ 0 w 135"/>
                <a:gd name="T43" fmla="*/ 0 h 340"/>
                <a:gd name="T44" fmla="*/ 0 w 135"/>
                <a:gd name="T45" fmla="*/ 0 h 340"/>
                <a:gd name="T46" fmla="*/ 0 w 135"/>
                <a:gd name="T47" fmla="*/ 0 h 340"/>
                <a:gd name="T48" fmla="*/ 0 w 135"/>
                <a:gd name="T49" fmla="*/ 0 h 340"/>
                <a:gd name="T50" fmla="*/ 0 w 135"/>
                <a:gd name="T51" fmla="*/ 0 h 340"/>
                <a:gd name="T52" fmla="*/ 0 w 135"/>
                <a:gd name="T53" fmla="*/ 0 h 340"/>
                <a:gd name="T54" fmla="*/ 0 w 135"/>
                <a:gd name="T55" fmla="*/ 0 h 340"/>
                <a:gd name="T56" fmla="*/ 0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03" name="Freeform 669"/>
            <p:cNvSpPr>
              <a:spLocks/>
            </p:cNvSpPr>
            <p:nvPr/>
          </p:nvSpPr>
          <p:spPr bwMode="auto">
            <a:xfrm>
              <a:off x="7669042" y="4997481"/>
              <a:ext cx="73827" cy="77216"/>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w 75"/>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04" name="Freeform 670"/>
            <p:cNvSpPr>
              <a:spLocks/>
            </p:cNvSpPr>
            <p:nvPr/>
          </p:nvSpPr>
          <p:spPr bwMode="auto">
            <a:xfrm>
              <a:off x="7469935" y="4739360"/>
              <a:ext cx="145416" cy="335337"/>
            </a:xfrm>
            <a:custGeom>
              <a:avLst/>
              <a:gdLst>
                <a:gd name="T0" fmla="*/ 0 w 151"/>
                <a:gd name="T1" fmla="*/ 0 h 401"/>
                <a:gd name="T2" fmla="*/ 0 w 151"/>
                <a:gd name="T3" fmla="*/ 0 h 401"/>
                <a:gd name="T4" fmla="*/ 0 w 151"/>
                <a:gd name="T5" fmla="*/ 0 h 401"/>
                <a:gd name="T6" fmla="*/ 0 w 151"/>
                <a:gd name="T7" fmla="*/ 0 h 401"/>
                <a:gd name="T8" fmla="*/ 0 w 151"/>
                <a:gd name="T9" fmla="*/ 0 h 401"/>
                <a:gd name="T10" fmla="*/ 0 w 151"/>
                <a:gd name="T11" fmla="*/ 0 h 401"/>
                <a:gd name="T12" fmla="*/ 0 w 151"/>
                <a:gd name="T13" fmla="*/ 0 h 401"/>
                <a:gd name="T14" fmla="*/ 0 w 151"/>
                <a:gd name="T15" fmla="*/ 0 h 401"/>
                <a:gd name="T16" fmla="*/ 0 w 151"/>
                <a:gd name="T17" fmla="*/ 0 h 401"/>
                <a:gd name="T18" fmla="*/ 0 w 151"/>
                <a:gd name="T19" fmla="*/ 0 h 401"/>
                <a:gd name="T20" fmla="*/ 0 w 151"/>
                <a:gd name="T21" fmla="*/ 0 h 401"/>
                <a:gd name="T22" fmla="*/ 0 w 151"/>
                <a:gd name="T23" fmla="*/ 0 h 401"/>
                <a:gd name="T24" fmla="*/ 0 w 151"/>
                <a:gd name="T25" fmla="*/ 0 h 401"/>
                <a:gd name="T26" fmla="*/ 0 w 151"/>
                <a:gd name="T27" fmla="*/ 0 h 401"/>
                <a:gd name="T28" fmla="*/ 0 w 151"/>
                <a:gd name="T29" fmla="*/ 0 h 401"/>
                <a:gd name="T30" fmla="*/ 0 w 151"/>
                <a:gd name="T31" fmla="*/ 0 h 401"/>
                <a:gd name="T32" fmla="*/ 0 w 151"/>
                <a:gd name="T33" fmla="*/ 0 h 401"/>
                <a:gd name="T34" fmla="*/ 0 w 151"/>
                <a:gd name="T35" fmla="*/ 0 h 401"/>
                <a:gd name="T36" fmla="*/ 0 w 151"/>
                <a:gd name="T37" fmla="*/ 0 h 401"/>
                <a:gd name="T38" fmla="*/ 0 w 151"/>
                <a:gd name="T39" fmla="*/ 0 h 401"/>
                <a:gd name="T40" fmla="*/ 0 w 151"/>
                <a:gd name="T41" fmla="*/ 0 h 401"/>
                <a:gd name="T42" fmla="*/ 0 w 151"/>
                <a:gd name="T43" fmla="*/ 0 h 401"/>
                <a:gd name="T44" fmla="*/ 0 w 151"/>
                <a:gd name="T45" fmla="*/ 0 h 401"/>
                <a:gd name="T46" fmla="*/ 0 w 151"/>
                <a:gd name="T47" fmla="*/ 0 h 401"/>
                <a:gd name="T48" fmla="*/ 0 w 151"/>
                <a:gd name="T49" fmla="*/ 0 h 401"/>
                <a:gd name="T50" fmla="*/ 0 w 151"/>
                <a:gd name="T51" fmla="*/ 0 h 401"/>
                <a:gd name="T52" fmla="*/ 0 w 151"/>
                <a:gd name="T53" fmla="*/ 0 h 401"/>
                <a:gd name="T54" fmla="*/ 0 w 151"/>
                <a:gd name="T55" fmla="*/ 0 h 401"/>
                <a:gd name="T56" fmla="*/ 0 w 151"/>
                <a:gd name="T57" fmla="*/ 0 h 401"/>
                <a:gd name="T58" fmla="*/ 0 w 151"/>
                <a:gd name="T59" fmla="*/ 0 h 401"/>
                <a:gd name="T60" fmla="*/ 0 w 151"/>
                <a:gd name="T61" fmla="*/ 0 h 401"/>
                <a:gd name="T62" fmla="*/ 0 w 151"/>
                <a:gd name="T63" fmla="*/ 0 h 401"/>
                <a:gd name="T64" fmla="*/ 0 w 151"/>
                <a:gd name="T65" fmla="*/ 0 h 401"/>
                <a:gd name="T66" fmla="*/ 0 w 151"/>
                <a:gd name="T67" fmla="*/ 0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05" name="Freeform 671"/>
            <p:cNvSpPr>
              <a:spLocks/>
            </p:cNvSpPr>
            <p:nvPr/>
          </p:nvSpPr>
          <p:spPr bwMode="auto">
            <a:xfrm>
              <a:off x="7615350" y="4840844"/>
              <a:ext cx="127518" cy="156638"/>
            </a:xfrm>
            <a:custGeom>
              <a:avLst/>
              <a:gdLst>
                <a:gd name="T0" fmla="*/ 0 w 134"/>
                <a:gd name="T1" fmla="*/ 0 h 186"/>
                <a:gd name="T2" fmla="*/ 0 w 134"/>
                <a:gd name="T3" fmla="*/ 0 h 186"/>
                <a:gd name="T4" fmla="*/ 0 w 134"/>
                <a:gd name="T5" fmla="*/ 0 h 186"/>
                <a:gd name="T6" fmla="*/ 0 w 134"/>
                <a:gd name="T7" fmla="*/ 0 h 186"/>
                <a:gd name="T8" fmla="*/ 0 w 134"/>
                <a:gd name="T9" fmla="*/ 0 h 186"/>
                <a:gd name="T10" fmla="*/ 0 w 134"/>
                <a:gd name="T11" fmla="*/ 0 h 186"/>
                <a:gd name="T12" fmla="*/ 0 w 134"/>
                <a:gd name="T13" fmla="*/ 0 h 186"/>
                <a:gd name="T14" fmla="*/ 0 w 134"/>
                <a:gd name="T15" fmla="*/ 0 h 186"/>
                <a:gd name="T16" fmla="*/ 0 w 134"/>
                <a:gd name="T17" fmla="*/ 0 h 186"/>
                <a:gd name="T18" fmla="*/ 0 w 134"/>
                <a:gd name="T19" fmla="*/ 0 h 186"/>
                <a:gd name="T20" fmla="*/ 0 w 134"/>
                <a:gd name="T21" fmla="*/ 0 h 186"/>
                <a:gd name="T22" fmla="*/ 0 w 134"/>
                <a:gd name="T23" fmla="*/ 0 h 186"/>
                <a:gd name="T24" fmla="*/ 0 w 134"/>
                <a:gd name="T25" fmla="*/ 0 h 186"/>
                <a:gd name="T26" fmla="*/ 0 w 134"/>
                <a:gd name="T27" fmla="*/ 0 h 186"/>
                <a:gd name="T28" fmla="*/ 0 w 134"/>
                <a:gd name="T29" fmla="*/ 0 h 186"/>
                <a:gd name="T30" fmla="*/ 0 w 134"/>
                <a:gd name="T31" fmla="*/ 0 h 186"/>
                <a:gd name="T32" fmla="*/ 0 w 134"/>
                <a:gd name="T33" fmla="*/ 0 h 186"/>
                <a:gd name="T34" fmla="*/ 0 w 134"/>
                <a:gd name="T35" fmla="*/ 0 h 186"/>
                <a:gd name="T36" fmla="*/ 0 w 134"/>
                <a:gd name="T37" fmla="*/ 0 h 186"/>
                <a:gd name="T38" fmla="*/ 0 w 134"/>
                <a:gd name="T39" fmla="*/ 0 h 186"/>
                <a:gd name="T40" fmla="*/ 0 w 134"/>
                <a:gd name="T41" fmla="*/ 0 h 186"/>
                <a:gd name="T42" fmla="*/ 0 w 134"/>
                <a:gd name="T43" fmla="*/ 0 h 186"/>
                <a:gd name="T44" fmla="*/ 0 w 134"/>
                <a:gd name="T45" fmla="*/ 0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06" name="Oval 672"/>
            <p:cNvSpPr>
              <a:spLocks noChangeArrowheads="1"/>
            </p:cNvSpPr>
            <p:nvPr/>
          </p:nvSpPr>
          <p:spPr bwMode="auto">
            <a:xfrm>
              <a:off x="7870387" y="4814369"/>
              <a:ext cx="2237"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07" name="Oval 673"/>
            <p:cNvSpPr>
              <a:spLocks noChangeArrowheads="1"/>
            </p:cNvSpPr>
            <p:nvPr/>
          </p:nvSpPr>
          <p:spPr bwMode="auto">
            <a:xfrm>
              <a:off x="7843540" y="4814369"/>
              <a:ext cx="11186"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08" name="Freeform 674"/>
            <p:cNvSpPr>
              <a:spLocks/>
            </p:cNvSpPr>
            <p:nvPr/>
          </p:nvSpPr>
          <p:spPr bwMode="auto">
            <a:xfrm>
              <a:off x="7483357" y="4150313"/>
              <a:ext cx="29083" cy="77216"/>
            </a:xfrm>
            <a:custGeom>
              <a:avLst/>
              <a:gdLst>
                <a:gd name="T0" fmla="*/ 0 w 30"/>
                <a:gd name="T1" fmla="*/ 0 h 93"/>
                <a:gd name="T2" fmla="*/ 0 w 30"/>
                <a:gd name="T3" fmla="*/ 0 h 93"/>
                <a:gd name="T4" fmla="*/ 0 w 30"/>
                <a:gd name="T5" fmla="*/ 0 h 93"/>
                <a:gd name="T6" fmla="*/ 0 w 30"/>
                <a:gd name="T7" fmla="*/ 0 h 93"/>
                <a:gd name="T8" fmla="*/ 0 w 30"/>
                <a:gd name="T9" fmla="*/ 0 h 93"/>
                <a:gd name="T10" fmla="*/ 0 w 30"/>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93">
                  <a:moveTo>
                    <a:pt x="15" y="0"/>
                  </a:moveTo>
                  <a:lnTo>
                    <a:pt x="15" y="46"/>
                  </a:lnTo>
                  <a:lnTo>
                    <a:pt x="0" y="92"/>
                  </a:lnTo>
                  <a:lnTo>
                    <a:pt x="29" y="92"/>
                  </a:lnTo>
                  <a:lnTo>
                    <a:pt x="29" y="46"/>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09" name="Line 675"/>
            <p:cNvSpPr>
              <a:spLocks noChangeShapeType="1"/>
            </p:cNvSpPr>
            <p:nvPr/>
          </p:nvSpPr>
          <p:spPr bwMode="auto">
            <a:xfrm>
              <a:off x="7971059" y="4496682"/>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10" name="Line 676"/>
            <p:cNvSpPr>
              <a:spLocks noChangeShapeType="1"/>
            </p:cNvSpPr>
            <p:nvPr/>
          </p:nvSpPr>
          <p:spPr bwMode="auto">
            <a:xfrm>
              <a:off x="7986719" y="4496682"/>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11" name="Line 677"/>
            <p:cNvSpPr>
              <a:spLocks noChangeShapeType="1"/>
            </p:cNvSpPr>
            <p:nvPr/>
          </p:nvSpPr>
          <p:spPr bwMode="auto">
            <a:xfrm flipV="1">
              <a:off x="7986719" y="4481238"/>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12" name="Line 678"/>
            <p:cNvSpPr>
              <a:spLocks noChangeShapeType="1"/>
            </p:cNvSpPr>
            <p:nvPr/>
          </p:nvSpPr>
          <p:spPr bwMode="auto">
            <a:xfrm>
              <a:off x="7986719" y="448344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13" name="Line 679"/>
            <p:cNvSpPr>
              <a:spLocks noChangeShapeType="1"/>
            </p:cNvSpPr>
            <p:nvPr/>
          </p:nvSpPr>
          <p:spPr bwMode="auto">
            <a:xfrm>
              <a:off x="7986719" y="448344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14" name="Line 680"/>
            <p:cNvSpPr>
              <a:spLocks noChangeShapeType="1"/>
            </p:cNvSpPr>
            <p:nvPr/>
          </p:nvSpPr>
          <p:spPr bwMode="auto">
            <a:xfrm>
              <a:off x="8000142" y="448344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15" name="Line 681"/>
            <p:cNvSpPr>
              <a:spLocks noChangeShapeType="1"/>
            </p:cNvSpPr>
            <p:nvPr/>
          </p:nvSpPr>
          <p:spPr bwMode="auto">
            <a:xfrm>
              <a:off x="8000142" y="448344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16" name="Freeform 682"/>
            <p:cNvSpPr>
              <a:spLocks/>
            </p:cNvSpPr>
            <p:nvPr/>
          </p:nvSpPr>
          <p:spPr bwMode="auto">
            <a:xfrm>
              <a:off x="7971059" y="4483444"/>
              <a:ext cx="58167" cy="88247"/>
            </a:xfrm>
            <a:custGeom>
              <a:avLst/>
              <a:gdLst>
                <a:gd name="T0" fmla="*/ 0 w 61"/>
                <a:gd name="T1" fmla="*/ 0 h 108"/>
                <a:gd name="T2" fmla="*/ 0 w 61"/>
                <a:gd name="T3" fmla="*/ 0 h 108"/>
                <a:gd name="T4" fmla="*/ 0 w 61"/>
                <a:gd name="T5" fmla="*/ 0 h 108"/>
                <a:gd name="T6" fmla="*/ 0 w 61"/>
                <a:gd name="T7" fmla="*/ 0 h 108"/>
                <a:gd name="T8" fmla="*/ 0 w 61"/>
                <a:gd name="T9" fmla="*/ 0 h 108"/>
                <a:gd name="T10" fmla="*/ 0 w 61"/>
                <a:gd name="T11" fmla="*/ 0 h 108"/>
                <a:gd name="T12" fmla="*/ 0 w 61"/>
                <a:gd name="T13" fmla="*/ 0 h 108"/>
                <a:gd name="T14" fmla="*/ 0 w 61"/>
                <a:gd name="T15" fmla="*/ 0 h 108"/>
                <a:gd name="T16" fmla="*/ 0 w 61"/>
                <a:gd name="T17" fmla="*/ 0 h 108"/>
                <a:gd name="T18" fmla="*/ 0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17" name="Freeform 683"/>
            <p:cNvSpPr>
              <a:spLocks/>
            </p:cNvSpPr>
            <p:nvPr/>
          </p:nvSpPr>
          <p:spPr bwMode="auto">
            <a:xfrm>
              <a:off x="7928552" y="4379755"/>
              <a:ext cx="71589" cy="116927"/>
            </a:xfrm>
            <a:custGeom>
              <a:avLst/>
              <a:gdLst>
                <a:gd name="T0" fmla="*/ 0 w 75"/>
                <a:gd name="T1" fmla="*/ 0 h 139"/>
                <a:gd name="T2" fmla="*/ 0 w 75"/>
                <a:gd name="T3" fmla="*/ 0 h 139"/>
                <a:gd name="T4" fmla="*/ 0 w 75"/>
                <a:gd name="T5" fmla="*/ 0 h 139"/>
                <a:gd name="T6" fmla="*/ 0 w 75"/>
                <a:gd name="T7" fmla="*/ 0 h 139"/>
                <a:gd name="T8" fmla="*/ 0 w 75"/>
                <a:gd name="T9" fmla="*/ 0 h 139"/>
                <a:gd name="T10" fmla="*/ 0 w 75"/>
                <a:gd name="T11" fmla="*/ 0 h 139"/>
                <a:gd name="T12" fmla="*/ 0 w 75"/>
                <a:gd name="T13" fmla="*/ 0 h 139"/>
                <a:gd name="T14" fmla="*/ 0 w 75"/>
                <a:gd name="T15" fmla="*/ 0 h 139"/>
                <a:gd name="T16" fmla="*/ 0 w 75"/>
                <a:gd name="T17" fmla="*/ 0 h 139"/>
                <a:gd name="T18" fmla="*/ 0 w 75"/>
                <a:gd name="T19" fmla="*/ 0 h 139"/>
                <a:gd name="T20" fmla="*/ 0 w 75"/>
                <a:gd name="T21" fmla="*/ 0 h 139"/>
                <a:gd name="T22" fmla="*/ 0 w 75"/>
                <a:gd name="T23" fmla="*/ 0 h 139"/>
                <a:gd name="T24" fmla="*/ 0 w 75"/>
                <a:gd name="T25" fmla="*/ 0 h 139"/>
                <a:gd name="T26" fmla="*/ 0 w 75"/>
                <a:gd name="T27" fmla="*/ 0 h 139"/>
                <a:gd name="T28" fmla="*/ 0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18" name="Freeform 684"/>
            <p:cNvSpPr>
              <a:spLocks/>
            </p:cNvSpPr>
            <p:nvPr/>
          </p:nvSpPr>
          <p:spPr bwMode="auto">
            <a:xfrm>
              <a:off x="8058308" y="4395198"/>
              <a:ext cx="156602" cy="165463"/>
            </a:xfrm>
            <a:custGeom>
              <a:avLst/>
              <a:gdLst>
                <a:gd name="T0" fmla="*/ 0 w 165"/>
                <a:gd name="T1" fmla="*/ 0 h 200"/>
                <a:gd name="T2" fmla="*/ 0 w 165"/>
                <a:gd name="T3" fmla="*/ 0 h 200"/>
                <a:gd name="T4" fmla="*/ 0 w 165"/>
                <a:gd name="T5" fmla="*/ 0 h 200"/>
                <a:gd name="T6" fmla="*/ 0 w 165"/>
                <a:gd name="T7" fmla="*/ 0 h 200"/>
                <a:gd name="T8" fmla="*/ 0 w 165"/>
                <a:gd name="T9" fmla="*/ 0 h 200"/>
                <a:gd name="T10" fmla="*/ 0 w 165"/>
                <a:gd name="T11" fmla="*/ 0 h 200"/>
                <a:gd name="T12" fmla="*/ 0 w 165"/>
                <a:gd name="T13" fmla="*/ 0 h 200"/>
                <a:gd name="T14" fmla="*/ 0 w 165"/>
                <a:gd name="T15" fmla="*/ 0 h 200"/>
                <a:gd name="T16" fmla="*/ 0 w 165"/>
                <a:gd name="T17" fmla="*/ 0 h 200"/>
                <a:gd name="T18" fmla="*/ 0 w 165"/>
                <a:gd name="T19" fmla="*/ 0 h 200"/>
                <a:gd name="T20" fmla="*/ 0 w 165"/>
                <a:gd name="T21" fmla="*/ 0 h 200"/>
                <a:gd name="T22" fmla="*/ 0 w 165"/>
                <a:gd name="T23" fmla="*/ 0 h 200"/>
                <a:gd name="T24" fmla="*/ 0 w 165"/>
                <a:gd name="T25" fmla="*/ 0 h 200"/>
                <a:gd name="T26" fmla="*/ 0 w 165"/>
                <a:gd name="T27" fmla="*/ 0 h 200"/>
                <a:gd name="T28" fmla="*/ 0 w 165"/>
                <a:gd name="T29" fmla="*/ 0 h 200"/>
                <a:gd name="T30" fmla="*/ 0 w 165"/>
                <a:gd name="T31" fmla="*/ 0 h 200"/>
                <a:gd name="T32" fmla="*/ 0 w 165"/>
                <a:gd name="T33" fmla="*/ 0 h 200"/>
                <a:gd name="T34" fmla="*/ 0 w 165"/>
                <a:gd name="T35" fmla="*/ 0 h 200"/>
                <a:gd name="T36" fmla="*/ 0 w 165"/>
                <a:gd name="T37" fmla="*/ 0 h 200"/>
                <a:gd name="T38" fmla="*/ 0 w 165"/>
                <a:gd name="T39" fmla="*/ 0 h 200"/>
                <a:gd name="T40" fmla="*/ 0 w 165"/>
                <a:gd name="T41" fmla="*/ 0 h 200"/>
                <a:gd name="T42" fmla="*/ 0 w 165"/>
                <a:gd name="T43" fmla="*/ 0 h 200"/>
                <a:gd name="T44" fmla="*/ 0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19" name="Freeform 685"/>
            <p:cNvSpPr>
              <a:spLocks/>
            </p:cNvSpPr>
            <p:nvPr/>
          </p:nvSpPr>
          <p:spPr bwMode="auto">
            <a:xfrm>
              <a:off x="8127661" y="4291508"/>
              <a:ext cx="87249" cy="103690"/>
            </a:xfrm>
            <a:custGeom>
              <a:avLst/>
              <a:gdLst>
                <a:gd name="T0" fmla="*/ 0 w 91"/>
                <a:gd name="T1" fmla="*/ 0 h 125"/>
                <a:gd name="T2" fmla="*/ 0 w 91"/>
                <a:gd name="T3" fmla="*/ 0 h 125"/>
                <a:gd name="T4" fmla="*/ 0 w 91"/>
                <a:gd name="T5" fmla="*/ 0 h 125"/>
                <a:gd name="T6" fmla="*/ 0 w 91"/>
                <a:gd name="T7" fmla="*/ 0 h 125"/>
                <a:gd name="T8" fmla="*/ 0 w 91"/>
                <a:gd name="T9" fmla="*/ 0 h 125"/>
                <a:gd name="T10" fmla="*/ 0 w 91"/>
                <a:gd name="T11" fmla="*/ 0 h 125"/>
                <a:gd name="T12" fmla="*/ 0 w 91"/>
                <a:gd name="T13" fmla="*/ 0 h 125"/>
                <a:gd name="T14" fmla="*/ 0 w 91"/>
                <a:gd name="T15" fmla="*/ 0 h 125"/>
                <a:gd name="T16" fmla="*/ 0 w 91"/>
                <a:gd name="T17" fmla="*/ 0 h 125"/>
                <a:gd name="T18" fmla="*/ 0 w 91"/>
                <a:gd name="T19" fmla="*/ 0 h 125"/>
                <a:gd name="T20" fmla="*/ 0 w 91"/>
                <a:gd name="T21" fmla="*/ 0 h 125"/>
                <a:gd name="T22" fmla="*/ 0 w 91"/>
                <a:gd name="T23" fmla="*/ 0 h 125"/>
                <a:gd name="T24" fmla="*/ 0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20" name="Freeform 686"/>
            <p:cNvSpPr>
              <a:spLocks/>
            </p:cNvSpPr>
            <p:nvPr/>
          </p:nvSpPr>
          <p:spPr bwMode="auto">
            <a:xfrm>
              <a:off x="8058308" y="4571691"/>
              <a:ext cx="26846" cy="52948"/>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0" y="16"/>
                  </a:moveTo>
                  <a:lnTo>
                    <a:pt x="0" y="31"/>
                  </a:lnTo>
                  <a:lnTo>
                    <a:pt x="15" y="16"/>
                  </a:lnTo>
                  <a:lnTo>
                    <a:pt x="15" y="62"/>
                  </a:lnTo>
                  <a:lnTo>
                    <a:pt x="29" y="62"/>
                  </a:lnTo>
                  <a:lnTo>
                    <a:pt x="29" y="16"/>
                  </a:lnTo>
                  <a:lnTo>
                    <a:pt x="15"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21" name="Freeform 687"/>
            <p:cNvSpPr>
              <a:spLocks/>
            </p:cNvSpPr>
            <p:nvPr/>
          </p:nvSpPr>
          <p:spPr bwMode="auto">
            <a:xfrm>
              <a:off x="8082917" y="4558454"/>
              <a:ext cx="44744" cy="28680"/>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31"/>
                  </a:moveTo>
                  <a:lnTo>
                    <a:pt x="30" y="16"/>
                  </a:lnTo>
                  <a:lnTo>
                    <a:pt x="45" y="0"/>
                  </a:lnTo>
                  <a:lnTo>
                    <a:pt x="30" y="0"/>
                  </a:lnTo>
                  <a:lnTo>
                    <a:pt x="15" y="0"/>
                  </a:lnTo>
                  <a:lnTo>
                    <a:pt x="0" y="16"/>
                  </a:lnTo>
                  <a:lnTo>
                    <a:pt x="15"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22" name="Freeform 688"/>
            <p:cNvSpPr>
              <a:spLocks/>
            </p:cNvSpPr>
            <p:nvPr/>
          </p:nvSpPr>
          <p:spPr bwMode="auto">
            <a:xfrm>
              <a:off x="7284250" y="5098965"/>
              <a:ext cx="29083" cy="66185"/>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w 30"/>
                <a:gd name="T11" fmla="*/ 0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8">
                  <a:moveTo>
                    <a:pt x="0" y="0"/>
                  </a:moveTo>
                  <a:lnTo>
                    <a:pt x="0" y="31"/>
                  </a:lnTo>
                  <a:lnTo>
                    <a:pt x="0" y="62"/>
                  </a:lnTo>
                  <a:lnTo>
                    <a:pt x="15" y="77"/>
                  </a:lnTo>
                  <a:lnTo>
                    <a:pt x="29" y="62"/>
                  </a:lnTo>
                  <a:lnTo>
                    <a:pt x="29" y="46"/>
                  </a:lnTo>
                  <a:lnTo>
                    <a:pt x="15"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23" name="Freeform 689"/>
            <p:cNvSpPr>
              <a:spLocks/>
            </p:cNvSpPr>
            <p:nvPr/>
          </p:nvSpPr>
          <p:spPr bwMode="auto">
            <a:xfrm>
              <a:off x="7941975" y="4779071"/>
              <a:ext cx="29083" cy="50742"/>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15" y="0"/>
                  </a:moveTo>
                  <a:lnTo>
                    <a:pt x="0" y="0"/>
                  </a:lnTo>
                  <a:lnTo>
                    <a:pt x="0" y="15"/>
                  </a:lnTo>
                  <a:lnTo>
                    <a:pt x="15" y="61"/>
                  </a:lnTo>
                  <a:lnTo>
                    <a:pt x="15" y="46"/>
                  </a:lnTo>
                  <a:lnTo>
                    <a:pt x="29" y="46"/>
                  </a:lnTo>
                  <a:lnTo>
                    <a:pt x="29"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24" name="Freeform 690"/>
            <p:cNvSpPr>
              <a:spLocks/>
            </p:cNvSpPr>
            <p:nvPr/>
          </p:nvSpPr>
          <p:spPr bwMode="auto">
            <a:xfrm>
              <a:off x="7812220" y="5136470"/>
              <a:ext cx="145416" cy="116927"/>
            </a:xfrm>
            <a:custGeom>
              <a:avLst/>
              <a:gdLst>
                <a:gd name="T0" fmla="*/ 0 w 151"/>
                <a:gd name="T1" fmla="*/ 0 h 140"/>
                <a:gd name="T2" fmla="*/ 0 w 151"/>
                <a:gd name="T3" fmla="*/ 0 h 140"/>
                <a:gd name="T4" fmla="*/ 0 w 151"/>
                <a:gd name="T5" fmla="*/ 0 h 140"/>
                <a:gd name="T6" fmla="*/ 0 w 151"/>
                <a:gd name="T7" fmla="*/ 0 h 140"/>
                <a:gd name="T8" fmla="*/ 0 w 151"/>
                <a:gd name="T9" fmla="*/ 0 h 140"/>
                <a:gd name="T10" fmla="*/ 0 w 151"/>
                <a:gd name="T11" fmla="*/ 0 h 140"/>
                <a:gd name="T12" fmla="*/ 0 w 151"/>
                <a:gd name="T13" fmla="*/ 0 h 140"/>
                <a:gd name="T14" fmla="*/ 0 w 151"/>
                <a:gd name="T15" fmla="*/ 0 h 140"/>
                <a:gd name="T16" fmla="*/ 0 w 151"/>
                <a:gd name="T17" fmla="*/ 0 h 140"/>
                <a:gd name="T18" fmla="*/ 0 w 151"/>
                <a:gd name="T19" fmla="*/ 0 h 140"/>
                <a:gd name="T20" fmla="*/ 0 w 151"/>
                <a:gd name="T21" fmla="*/ 0 h 140"/>
                <a:gd name="T22" fmla="*/ 0 w 151"/>
                <a:gd name="T23" fmla="*/ 0 h 140"/>
                <a:gd name="T24" fmla="*/ 0 w 151"/>
                <a:gd name="T25" fmla="*/ 0 h 140"/>
                <a:gd name="T26" fmla="*/ 0 w 151"/>
                <a:gd name="T27" fmla="*/ 0 h 140"/>
                <a:gd name="T28" fmla="*/ 0 w 151"/>
                <a:gd name="T29" fmla="*/ 0 h 140"/>
                <a:gd name="T30" fmla="*/ 0 w 151"/>
                <a:gd name="T31" fmla="*/ 0 h 140"/>
                <a:gd name="T32" fmla="*/ 0 w 151"/>
                <a:gd name="T33" fmla="*/ 0 h 140"/>
                <a:gd name="T34" fmla="*/ 0 w 151"/>
                <a:gd name="T35" fmla="*/ 0 h 140"/>
                <a:gd name="T36" fmla="*/ 0 w 151"/>
                <a:gd name="T37" fmla="*/ 0 h 140"/>
                <a:gd name="T38" fmla="*/ 0 w 151"/>
                <a:gd name="T39" fmla="*/ 0 h 140"/>
                <a:gd name="T40" fmla="*/ 0 w 151"/>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25" name="Freeform 691"/>
            <p:cNvSpPr>
              <a:spLocks/>
            </p:cNvSpPr>
            <p:nvPr/>
          </p:nvSpPr>
          <p:spPr bwMode="auto">
            <a:xfrm>
              <a:off x="7626536" y="5136470"/>
              <a:ext cx="87249" cy="103690"/>
            </a:xfrm>
            <a:custGeom>
              <a:avLst/>
              <a:gdLst>
                <a:gd name="T0" fmla="*/ 0 w 91"/>
                <a:gd name="T1" fmla="*/ 0 h 124"/>
                <a:gd name="T2" fmla="*/ 0 w 91"/>
                <a:gd name="T3" fmla="*/ 0 h 124"/>
                <a:gd name="T4" fmla="*/ 0 w 91"/>
                <a:gd name="T5" fmla="*/ 0 h 124"/>
                <a:gd name="T6" fmla="*/ 0 w 91"/>
                <a:gd name="T7" fmla="*/ 0 h 124"/>
                <a:gd name="T8" fmla="*/ 0 w 91"/>
                <a:gd name="T9" fmla="*/ 0 h 124"/>
                <a:gd name="T10" fmla="*/ 0 w 91"/>
                <a:gd name="T11" fmla="*/ 0 h 124"/>
                <a:gd name="T12" fmla="*/ 0 w 91"/>
                <a:gd name="T13" fmla="*/ 0 h 124"/>
                <a:gd name="T14" fmla="*/ 0 w 91"/>
                <a:gd name="T15" fmla="*/ 0 h 124"/>
                <a:gd name="T16" fmla="*/ 0 w 91"/>
                <a:gd name="T17" fmla="*/ 0 h 124"/>
                <a:gd name="T18" fmla="*/ 0 w 91"/>
                <a:gd name="T19" fmla="*/ 0 h 124"/>
                <a:gd name="T20" fmla="*/ 0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26" name="Freeform 692"/>
            <p:cNvSpPr>
              <a:spLocks/>
            </p:cNvSpPr>
            <p:nvPr/>
          </p:nvSpPr>
          <p:spPr bwMode="auto">
            <a:xfrm>
              <a:off x="7570607" y="4893792"/>
              <a:ext cx="156602" cy="271359"/>
            </a:xfrm>
            <a:custGeom>
              <a:avLst/>
              <a:gdLst>
                <a:gd name="T0" fmla="*/ 0 w 165"/>
                <a:gd name="T1" fmla="*/ 0 h 324"/>
                <a:gd name="T2" fmla="*/ 0 w 165"/>
                <a:gd name="T3" fmla="*/ 0 h 324"/>
                <a:gd name="T4" fmla="*/ 0 w 165"/>
                <a:gd name="T5" fmla="*/ 0 h 324"/>
                <a:gd name="T6" fmla="*/ 0 w 165"/>
                <a:gd name="T7" fmla="*/ 0 h 324"/>
                <a:gd name="T8" fmla="*/ 0 w 165"/>
                <a:gd name="T9" fmla="*/ 0 h 324"/>
                <a:gd name="T10" fmla="*/ 0 w 165"/>
                <a:gd name="T11" fmla="*/ 0 h 324"/>
                <a:gd name="T12" fmla="*/ 0 w 165"/>
                <a:gd name="T13" fmla="*/ 0 h 324"/>
                <a:gd name="T14" fmla="*/ 0 w 165"/>
                <a:gd name="T15" fmla="*/ 0 h 324"/>
                <a:gd name="T16" fmla="*/ 0 w 165"/>
                <a:gd name="T17" fmla="*/ 0 h 324"/>
                <a:gd name="T18" fmla="*/ 0 w 165"/>
                <a:gd name="T19" fmla="*/ 0 h 324"/>
                <a:gd name="T20" fmla="*/ 0 w 165"/>
                <a:gd name="T21" fmla="*/ 0 h 324"/>
                <a:gd name="T22" fmla="*/ 0 w 165"/>
                <a:gd name="T23" fmla="*/ 0 h 324"/>
                <a:gd name="T24" fmla="*/ 0 w 165"/>
                <a:gd name="T25" fmla="*/ 0 h 324"/>
                <a:gd name="T26" fmla="*/ 0 w 165"/>
                <a:gd name="T27" fmla="*/ 0 h 324"/>
                <a:gd name="T28" fmla="*/ 0 w 165"/>
                <a:gd name="T29" fmla="*/ 0 h 324"/>
                <a:gd name="T30" fmla="*/ 0 w 165"/>
                <a:gd name="T31" fmla="*/ 0 h 324"/>
                <a:gd name="T32" fmla="*/ 0 w 165"/>
                <a:gd name="T33" fmla="*/ 0 h 324"/>
                <a:gd name="T34" fmla="*/ 0 w 165"/>
                <a:gd name="T35" fmla="*/ 0 h 324"/>
                <a:gd name="T36" fmla="*/ 0 w 165"/>
                <a:gd name="T37" fmla="*/ 0 h 324"/>
                <a:gd name="T38" fmla="*/ 0 w 165"/>
                <a:gd name="T39" fmla="*/ 0 h 324"/>
                <a:gd name="T40" fmla="*/ 0 w 165"/>
                <a:gd name="T41" fmla="*/ 0 h 324"/>
                <a:gd name="T42" fmla="*/ 0 w 165"/>
                <a:gd name="T43" fmla="*/ 0 h 324"/>
                <a:gd name="T44" fmla="*/ 0 w 165"/>
                <a:gd name="T45" fmla="*/ 0 h 324"/>
                <a:gd name="T46" fmla="*/ 0 w 165"/>
                <a:gd name="T47" fmla="*/ 0 h 324"/>
                <a:gd name="T48" fmla="*/ 0 w 165"/>
                <a:gd name="T49" fmla="*/ 0 h 324"/>
                <a:gd name="T50" fmla="*/ 0 w 165"/>
                <a:gd name="T51" fmla="*/ 0 h 324"/>
                <a:gd name="T52" fmla="*/ 0 w 165"/>
                <a:gd name="T53" fmla="*/ 0 h 324"/>
                <a:gd name="T54" fmla="*/ 0 w 165"/>
                <a:gd name="T55" fmla="*/ 0 h 324"/>
                <a:gd name="T56" fmla="*/ 0 w 165"/>
                <a:gd name="T57" fmla="*/ 0 h 324"/>
                <a:gd name="T58" fmla="*/ 0 w 165"/>
                <a:gd name="T59" fmla="*/ 0 h 324"/>
                <a:gd name="T60" fmla="*/ 0 w 165"/>
                <a:gd name="T61" fmla="*/ 0 h 324"/>
                <a:gd name="T62" fmla="*/ 0 w 165"/>
                <a:gd name="T63" fmla="*/ 0 h 324"/>
                <a:gd name="T64" fmla="*/ 0 w 165"/>
                <a:gd name="T65" fmla="*/ 0 h 324"/>
                <a:gd name="T66" fmla="*/ 0 w 165"/>
                <a:gd name="T67" fmla="*/ 0 h 324"/>
                <a:gd name="T68" fmla="*/ 0 w 165"/>
                <a:gd name="T69" fmla="*/ 0 h 324"/>
                <a:gd name="T70" fmla="*/ 0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27" name="Freeform 693"/>
            <p:cNvSpPr>
              <a:spLocks/>
            </p:cNvSpPr>
            <p:nvPr/>
          </p:nvSpPr>
          <p:spPr bwMode="auto">
            <a:xfrm>
              <a:off x="7785374" y="5187212"/>
              <a:ext cx="172262" cy="167668"/>
            </a:xfrm>
            <a:custGeom>
              <a:avLst/>
              <a:gdLst>
                <a:gd name="T0" fmla="*/ 0 w 181"/>
                <a:gd name="T1" fmla="*/ 0 h 200"/>
                <a:gd name="T2" fmla="*/ 0 w 181"/>
                <a:gd name="T3" fmla="*/ 0 h 200"/>
                <a:gd name="T4" fmla="*/ 0 w 181"/>
                <a:gd name="T5" fmla="*/ 0 h 200"/>
                <a:gd name="T6" fmla="*/ 0 w 181"/>
                <a:gd name="T7" fmla="*/ 0 h 200"/>
                <a:gd name="T8" fmla="*/ 0 w 181"/>
                <a:gd name="T9" fmla="*/ 0 h 200"/>
                <a:gd name="T10" fmla="*/ 0 w 181"/>
                <a:gd name="T11" fmla="*/ 0 h 200"/>
                <a:gd name="T12" fmla="*/ 0 w 181"/>
                <a:gd name="T13" fmla="*/ 0 h 200"/>
                <a:gd name="T14" fmla="*/ 0 w 181"/>
                <a:gd name="T15" fmla="*/ 0 h 200"/>
                <a:gd name="T16" fmla="*/ 0 w 181"/>
                <a:gd name="T17" fmla="*/ 0 h 200"/>
                <a:gd name="T18" fmla="*/ 0 w 181"/>
                <a:gd name="T19" fmla="*/ 0 h 200"/>
                <a:gd name="T20" fmla="*/ 0 w 181"/>
                <a:gd name="T21" fmla="*/ 0 h 200"/>
                <a:gd name="T22" fmla="*/ 0 w 181"/>
                <a:gd name="T23" fmla="*/ 0 h 200"/>
                <a:gd name="T24" fmla="*/ 0 w 181"/>
                <a:gd name="T25" fmla="*/ 0 h 200"/>
                <a:gd name="T26" fmla="*/ 0 w 181"/>
                <a:gd name="T27" fmla="*/ 0 h 200"/>
                <a:gd name="T28" fmla="*/ 0 w 181"/>
                <a:gd name="T29" fmla="*/ 0 h 200"/>
                <a:gd name="T30" fmla="*/ 0 w 181"/>
                <a:gd name="T31" fmla="*/ 0 h 200"/>
                <a:gd name="T32" fmla="*/ 0 w 181"/>
                <a:gd name="T33" fmla="*/ 0 h 200"/>
                <a:gd name="T34" fmla="*/ 0 w 181"/>
                <a:gd name="T35" fmla="*/ 0 h 200"/>
                <a:gd name="T36" fmla="*/ 0 w 181"/>
                <a:gd name="T37" fmla="*/ 0 h 200"/>
                <a:gd name="T38" fmla="*/ 0 w 181"/>
                <a:gd name="T39" fmla="*/ 0 h 200"/>
                <a:gd name="T40" fmla="*/ 0 w 181"/>
                <a:gd name="T41" fmla="*/ 0 h 200"/>
                <a:gd name="T42" fmla="*/ 0 w 181"/>
                <a:gd name="T43" fmla="*/ 0 h 200"/>
                <a:gd name="T44" fmla="*/ 0 w 181"/>
                <a:gd name="T45" fmla="*/ 0 h 200"/>
                <a:gd name="T46" fmla="*/ 0 w 181"/>
                <a:gd name="T47" fmla="*/ 0 h 200"/>
                <a:gd name="T48" fmla="*/ 0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28" name="Freeform 694"/>
            <p:cNvSpPr>
              <a:spLocks/>
            </p:cNvSpPr>
            <p:nvPr/>
          </p:nvSpPr>
          <p:spPr bwMode="auto">
            <a:xfrm>
              <a:off x="7570607" y="5160738"/>
              <a:ext cx="172262" cy="207380"/>
            </a:xfrm>
            <a:custGeom>
              <a:avLst/>
              <a:gdLst>
                <a:gd name="T0" fmla="*/ 0 w 179"/>
                <a:gd name="T1" fmla="*/ 0 h 247"/>
                <a:gd name="T2" fmla="*/ 0 w 179"/>
                <a:gd name="T3" fmla="*/ 0 h 247"/>
                <a:gd name="T4" fmla="*/ 0 w 179"/>
                <a:gd name="T5" fmla="*/ 0 h 247"/>
                <a:gd name="T6" fmla="*/ 0 w 179"/>
                <a:gd name="T7" fmla="*/ 0 h 247"/>
                <a:gd name="T8" fmla="*/ 0 w 179"/>
                <a:gd name="T9" fmla="*/ 0 h 247"/>
                <a:gd name="T10" fmla="*/ 0 w 179"/>
                <a:gd name="T11" fmla="*/ 0 h 247"/>
                <a:gd name="T12" fmla="*/ 0 w 179"/>
                <a:gd name="T13" fmla="*/ 0 h 247"/>
                <a:gd name="T14" fmla="*/ 0 w 179"/>
                <a:gd name="T15" fmla="*/ 0 h 247"/>
                <a:gd name="T16" fmla="*/ 0 w 179"/>
                <a:gd name="T17" fmla="*/ 0 h 247"/>
                <a:gd name="T18" fmla="*/ 0 w 179"/>
                <a:gd name="T19" fmla="*/ 0 h 247"/>
                <a:gd name="T20" fmla="*/ 0 w 179"/>
                <a:gd name="T21" fmla="*/ 0 h 247"/>
                <a:gd name="T22" fmla="*/ 0 w 179"/>
                <a:gd name="T23" fmla="*/ 0 h 247"/>
                <a:gd name="T24" fmla="*/ 0 w 179"/>
                <a:gd name="T25" fmla="*/ 0 h 247"/>
                <a:gd name="T26" fmla="*/ 0 w 179"/>
                <a:gd name="T27" fmla="*/ 0 h 247"/>
                <a:gd name="T28" fmla="*/ 0 w 179"/>
                <a:gd name="T29" fmla="*/ 0 h 247"/>
                <a:gd name="T30" fmla="*/ 0 w 179"/>
                <a:gd name="T31" fmla="*/ 0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29" name="Freeform 695"/>
            <p:cNvSpPr>
              <a:spLocks/>
            </p:cNvSpPr>
            <p:nvPr/>
          </p:nvSpPr>
          <p:spPr bwMode="auto">
            <a:xfrm>
              <a:off x="8185826" y="5277664"/>
              <a:ext cx="172262" cy="167668"/>
            </a:xfrm>
            <a:custGeom>
              <a:avLst/>
              <a:gdLst>
                <a:gd name="T0" fmla="*/ 0 w 180"/>
                <a:gd name="T1" fmla="*/ 0 h 201"/>
                <a:gd name="T2" fmla="*/ 0 w 180"/>
                <a:gd name="T3" fmla="*/ 0 h 201"/>
                <a:gd name="T4" fmla="*/ 0 w 180"/>
                <a:gd name="T5" fmla="*/ 0 h 201"/>
                <a:gd name="T6" fmla="*/ 0 w 180"/>
                <a:gd name="T7" fmla="*/ 0 h 201"/>
                <a:gd name="T8" fmla="*/ 0 w 180"/>
                <a:gd name="T9" fmla="*/ 0 h 201"/>
                <a:gd name="T10" fmla="*/ 0 w 180"/>
                <a:gd name="T11" fmla="*/ 0 h 201"/>
                <a:gd name="T12" fmla="*/ 0 w 180"/>
                <a:gd name="T13" fmla="*/ 0 h 201"/>
                <a:gd name="T14" fmla="*/ 0 w 180"/>
                <a:gd name="T15" fmla="*/ 0 h 201"/>
                <a:gd name="T16" fmla="*/ 0 w 180"/>
                <a:gd name="T17" fmla="*/ 0 h 201"/>
                <a:gd name="T18" fmla="*/ 0 w 180"/>
                <a:gd name="T19" fmla="*/ 0 h 201"/>
                <a:gd name="T20" fmla="*/ 0 w 180"/>
                <a:gd name="T21" fmla="*/ 0 h 201"/>
                <a:gd name="T22" fmla="*/ 0 w 180"/>
                <a:gd name="T23" fmla="*/ 0 h 201"/>
                <a:gd name="T24" fmla="*/ 0 w 180"/>
                <a:gd name="T25" fmla="*/ 0 h 201"/>
                <a:gd name="T26" fmla="*/ 0 w 180"/>
                <a:gd name="T27" fmla="*/ 0 h 201"/>
                <a:gd name="T28" fmla="*/ 0 w 180"/>
                <a:gd name="T29" fmla="*/ 0 h 201"/>
                <a:gd name="T30" fmla="*/ 0 w 180"/>
                <a:gd name="T31" fmla="*/ 0 h 201"/>
                <a:gd name="T32" fmla="*/ 0 w 180"/>
                <a:gd name="T33" fmla="*/ 0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30" name="Freeform 696"/>
            <p:cNvSpPr>
              <a:spLocks/>
            </p:cNvSpPr>
            <p:nvPr/>
          </p:nvSpPr>
          <p:spPr bwMode="auto">
            <a:xfrm>
              <a:off x="7971059" y="5240160"/>
              <a:ext cx="102909" cy="127958"/>
            </a:xfrm>
            <a:custGeom>
              <a:avLst/>
              <a:gdLst>
                <a:gd name="T0" fmla="*/ 0 w 106"/>
                <a:gd name="T1" fmla="*/ 0 h 155"/>
                <a:gd name="T2" fmla="*/ 0 w 106"/>
                <a:gd name="T3" fmla="*/ 0 h 155"/>
                <a:gd name="T4" fmla="*/ 0 w 106"/>
                <a:gd name="T5" fmla="*/ 0 h 155"/>
                <a:gd name="T6" fmla="*/ 0 w 106"/>
                <a:gd name="T7" fmla="*/ 0 h 155"/>
                <a:gd name="T8" fmla="*/ 0 w 106"/>
                <a:gd name="T9" fmla="*/ 0 h 155"/>
                <a:gd name="T10" fmla="*/ 0 w 106"/>
                <a:gd name="T11" fmla="*/ 0 h 155"/>
                <a:gd name="T12" fmla="*/ 0 w 106"/>
                <a:gd name="T13" fmla="*/ 0 h 155"/>
                <a:gd name="T14" fmla="*/ 0 w 106"/>
                <a:gd name="T15" fmla="*/ 0 h 155"/>
                <a:gd name="T16" fmla="*/ 0 w 106"/>
                <a:gd name="T17" fmla="*/ 0 h 155"/>
                <a:gd name="T18" fmla="*/ 0 w 106"/>
                <a:gd name="T19" fmla="*/ 0 h 155"/>
                <a:gd name="T20" fmla="*/ 0 w 106"/>
                <a:gd name="T21" fmla="*/ 0 h 155"/>
                <a:gd name="T22" fmla="*/ 0 w 106"/>
                <a:gd name="T23" fmla="*/ 0 h 155"/>
                <a:gd name="T24" fmla="*/ 0 w 106"/>
                <a:gd name="T25" fmla="*/ 0 h 155"/>
                <a:gd name="T26" fmla="*/ 0 w 106"/>
                <a:gd name="T27" fmla="*/ 0 h 155"/>
                <a:gd name="T28" fmla="*/ 0 w 106"/>
                <a:gd name="T29" fmla="*/ 0 h 155"/>
                <a:gd name="T30" fmla="*/ 0 w 106"/>
                <a:gd name="T31" fmla="*/ 0 h 155"/>
                <a:gd name="T32" fmla="*/ 0 w 106"/>
                <a:gd name="T33" fmla="*/ 0 h 155"/>
                <a:gd name="T34" fmla="*/ 0 w 106"/>
                <a:gd name="T35" fmla="*/ 0 h 155"/>
                <a:gd name="T36" fmla="*/ 0 w 106"/>
                <a:gd name="T37" fmla="*/ 0 h 155"/>
                <a:gd name="T38" fmla="*/ 0 w 106"/>
                <a:gd name="T39" fmla="*/ 0 h 155"/>
                <a:gd name="T40" fmla="*/ 0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31" name="Freeform 697"/>
            <p:cNvSpPr>
              <a:spLocks/>
            </p:cNvSpPr>
            <p:nvPr/>
          </p:nvSpPr>
          <p:spPr bwMode="auto">
            <a:xfrm>
              <a:off x="7740631" y="5368117"/>
              <a:ext cx="145416" cy="63979"/>
            </a:xfrm>
            <a:custGeom>
              <a:avLst/>
              <a:gdLst>
                <a:gd name="T0" fmla="*/ 0 w 152"/>
                <a:gd name="T1" fmla="*/ 0 h 77"/>
                <a:gd name="T2" fmla="*/ 0 w 152"/>
                <a:gd name="T3" fmla="*/ 0 h 77"/>
                <a:gd name="T4" fmla="*/ 0 w 152"/>
                <a:gd name="T5" fmla="*/ 0 h 77"/>
                <a:gd name="T6" fmla="*/ 0 w 152"/>
                <a:gd name="T7" fmla="*/ 0 h 77"/>
                <a:gd name="T8" fmla="*/ 0 w 152"/>
                <a:gd name="T9" fmla="*/ 0 h 77"/>
                <a:gd name="T10" fmla="*/ 0 w 152"/>
                <a:gd name="T11" fmla="*/ 0 h 77"/>
                <a:gd name="T12" fmla="*/ 0 w 152"/>
                <a:gd name="T13" fmla="*/ 0 h 77"/>
                <a:gd name="T14" fmla="*/ 0 w 152"/>
                <a:gd name="T15" fmla="*/ 0 h 77"/>
                <a:gd name="T16" fmla="*/ 0 w 152"/>
                <a:gd name="T17" fmla="*/ 0 h 77"/>
                <a:gd name="T18" fmla="*/ 0 w 152"/>
                <a:gd name="T19" fmla="*/ 0 h 77"/>
                <a:gd name="T20" fmla="*/ 0 w 152"/>
                <a:gd name="T21" fmla="*/ 0 h 77"/>
                <a:gd name="T22" fmla="*/ 0 w 152"/>
                <a:gd name="T23" fmla="*/ 0 h 77"/>
                <a:gd name="T24" fmla="*/ 0 w 152"/>
                <a:gd name="T25" fmla="*/ 0 h 77"/>
                <a:gd name="T26" fmla="*/ 0 w 152"/>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32" name="Freeform 698"/>
            <p:cNvSpPr>
              <a:spLocks/>
            </p:cNvSpPr>
            <p:nvPr/>
          </p:nvSpPr>
          <p:spPr bwMode="auto">
            <a:xfrm>
              <a:off x="8098577" y="5213686"/>
              <a:ext cx="44744" cy="63979"/>
            </a:xfrm>
            <a:custGeom>
              <a:avLst/>
              <a:gdLst>
                <a:gd name="T0" fmla="*/ 0 w 45"/>
                <a:gd name="T1" fmla="*/ 0 h 77"/>
                <a:gd name="T2" fmla="*/ 0 w 45"/>
                <a:gd name="T3" fmla="*/ 0 h 77"/>
                <a:gd name="T4" fmla="*/ 0 w 45"/>
                <a:gd name="T5" fmla="*/ 0 h 77"/>
                <a:gd name="T6" fmla="*/ 0 w 45"/>
                <a:gd name="T7" fmla="*/ 0 h 77"/>
                <a:gd name="T8" fmla="*/ 0 w 45"/>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7">
                  <a:moveTo>
                    <a:pt x="29" y="76"/>
                  </a:moveTo>
                  <a:lnTo>
                    <a:pt x="0" y="15"/>
                  </a:lnTo>
                  <a:lnTo>
                    <a:pt x="15" y="0"/>
                  </a:lnTo>
                  <a:lnTo>
                    <a:pt x="44" y="76"/>
                  </a:lnTo>
                  <a:lnTo>
                    <a:pt x="29" y="7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33" name="Freeform 699"/>
            <p:cNvSpPr>
              <a:spLocks/>
            </p:cNvSpPr>
            <p:nvPr/>
          </p:nvSpPr>
          <p:spPr bwMode="auto">
            <a:xfrm>
              <a:off x="7986719" y="5416653"/>
              <a:ext cx="42506" cy="15443"/>
            </a:xfrm>
            <a:custGeom>
              <a:avLst/>
              <a:gdLst>
                <a:gd name="T0" fmla="*/ 0 w 45"/>
                <a:gd name="T1" fmla="*/ 0 h 17"/>
                <a:gd name="T2" fmla="*/ 0 w 45"/>
                <a:gd name="T3" fmla="*/ 0 h 17"/>
                <a:gd name="T4" fmla="*/ 0 w 45"/>
                <a:gd name="T5" fmla="*/ 0 h 17"/>
                <a:gd name="T6" fmla="*/ 0 w 45"/>
                <a:gd name="T7" fmla="*/ 0 h 17"/>
                <a:gd name="T8" fmla="*/ 0 w 4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0" y="0"/>
                  </a:moveTo>
                  <a:lnTo>
                    <a:pt x="44" y="0"/>
                  </a:lnTo>
                  <a:lnTo>
                    <a:pt x="44"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34" name="Freeform 700"/>
            <p:cNvSpPr>
              <a:spLocks/>
            </p:cNvSpPr>
            <p:nvPr/>
          </p:nvSpPr>
          <p:spPr bwMode="auto">
            <a:xfrm>
              <a:off x="8044885" y="5429890"/>
              <a:ext cx="55929" cy="28680"/>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31"/>
                  </a:moveTo>
                  <a:lnTo>
                    <a:pt x="0" y="16"/>
                  </a:lnTo>
                  <a:lnTo>
                    <a:pt x="15" y="0"/>
                  </a:lnTo>
                  <a:lnTo>
                    <a:pt x="59" y="0"/>
                  </a:lnTo>
                  <a:lnTo>
                    <a:pt x="30" y="16"/>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35" name="Freeform 701"/>
            <p:cNvSpPr>
              <a:spLocks/>
            </p:cNvSpPr>
            <p:nvPr/>
          </p:nvSpPr>
          <p:spPr bwMode="auto">
            <a:xfrm>
              <a:off x="8114237" y="5315169"/>
              <a:ext cx="58167" cy="26474"/>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16"/>
                  </a:moveTo>
                  <a:lnTo>
                    <a:pt x="15" y="31"/>
                  </a:lnTo>
                  <a:lnTo>
                    <a:pt x="30" y="16"/>
                  </a:lnTo>
                  <a:lnTo>
                    <a:pt x="59" y="16"/>
                  </a:lnTo>
                  <a:lnTo>
                    <a:pt x="59"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36" name="Freeform 702"/>
            <p:cNvSpPr>
              <a:spLocks/>
            </p:cNvSpPr>
            <p:nvPr/>
          </p:nvSpPr>
          <p:spPr bwMode="auto">
            <a:xfrm>
              <a:off x="7912892" y="5407828"/>
              <a:ext cx="44744" cy="24268"/>
            </a:xfrm>
            <a:custGeom>
              <a:avLst/>
              <a:gdLst>
                <a:gd name="T0" fmla="*/ 0 w 46"/>
                <a:gd name="T1" fmla="*/ 0 h 31"/>
                <a:gd name="T2" fmla="*/ 0 w 46"/>
                <a:gd name="T3" fmla="*/ 0 h 31"/>
                <a:gd name="T4" fmla="*/ 0 w 46"/>
                <a:gd name="T5" fmla="*/ 0 h 31"/>
                <a:gd name="T6" fmla="*/ 0 w 4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1">
                  <a:moveTo>
                    <a:pt x="0" y="0"/>
                  </a:moveTo>
                  <a:lnTo>
                    <a:pt x="0" y="30"/>
                  </a:lnTo>
                  <a:lnTo>
                    <a:pt x="45" y="3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37" name="Freeform 703"/>
            <p:cNvSpPr>
              <a:spLocks/>
            </p:cNvSpPr>
            <p:nvPr/>
          </p:nvSpPr>
          <p:spPr bwMode="auto">
            <a:xfrm>
              <a:off x="7971059" y="5443127"/>
              <a:ext cx="29083" cy="15443"/>
            </a:xfrm>
            <a:custGeom>
              <a:avLst/>
              <a:gdLst>
                <a:gd name="T0" fmla="*/ 0 w 32"/>
                <a:gd name="T1" fmla="*/ 0 h 17"/>
                <a:gd name="T2" fmla="*/ 0 w 32"/>
                <a:gd name="T3" fmla="*/ 0 h 17"/>
                <a:gd name="T4" fmla="*/ 0 w 32"/>
                <a:gd name="T5" fmla="*/ 0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31" y="0"/>
                  </a:lnTo>
                  <a:lnTo>
                    <a:pt x="31"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38" name="Freeform 704"/>
            <p:cNvSpPr>
              <a:spLocks/>
            </p:cNvSpPr>
            <p:nvPr/>
          </p:nvSpPr>
          <p:spPr bwMode="auto">
            <a:xfrm>
              <a:off x="8286499" y="5407828"/>
              <a:ext cx="31321" cy="24268"/>
            </a:xfrm>
            <a:custGeom>
              <a:avLst/>
              <a:gdLst>
                <a:gd name="T0" fmla="*/ 0 w 32"/>
                <a:gd name="T1" fmla="*/ 0 h 31"/>
                <a:gd name="T2" fmla="*/ 0 w 32"/>
                <a:gd name="T3" fmla="*/ 0 h 31"/>
                <a:gd name="T4" fmla="*/ 0 w 32"/>
                <a:gd name="T5" fmla="*/ 0 h 31"/>
                <a:gd name="T6" fmla="*/ 0 w 32"/>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0" y="0"/>
                  </a:moveTo>
                  <a:lnTo>
                    <a:pt x="31" y="30"/>
                  </a:lnTo>
                  <a:lnTo>
                    <a:pt x="16" y="3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39" name="Freeform 705"/>
            <p:cNvSpPr>
              <a:spLocks/>
            </p:cNvSpPr>
            <p:nvPr/>
          </p:nvSpPr>
          <p:spPr bwMode="auto">
            <a:xfrm>
              <a:off x="8071731" y="5328407"/>
              <a:ext cx="29083" cy="15443"/>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30" y="0"/>
                  </a:lnTo>
                  <a:lnTo>
                    <a:pt x="15"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40" name="Line 706"/>
            <p:cNvSpPr>
              <a:spLocks noChangeShapeType="1"/>
            </p:cNvSpPr>
            <p:nvPr/>
          </p:nvSpPr>
          <p:spPr bwMode="auto">
            <a:xfrm>
              <a:off x="7740631" y="5290901"/>
              <a:ext cx="15660" cy="24268"/>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41" name="Oval 707"/>
            <p:cNvSpPr>
              <a:spLocks noChangeArrowheads="1"/>
            </p:cNvSpPr>
            <p:nvPr/>
          </p:nvSpPr>
          <p:spPr bwMode="auto">
            <a:xfrm>
              <a:off x="7684702" y="5213686"/>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42" name="Oval 708"/>
            <p:cNvSpPr>
              <a:spLocks noChangeArrowheads="1"/>
            </p:cNvSpPr>
            <p:nvPr/>
          </p:nvSpPr>
          <p:spPr bwMode="auto">
            <a:xfrm>
              <a:off x="7886047" y="5160738"/>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43" name="Oval 709"/>
            <p:cNvSpPr>
              <a:spLocks noChangeArrowheads="1"/>
            </p:cNvSpPr>
            <p:nvPr/>
          </p:nvSpPr>
          <p:spPr bwMode="auto">
            <a:xfrm>
              <a:off x="7183578" y="5173975"/>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44" name="Freeform 710"/>
            <p:cNvSpPr>
              <a:spLocks/>
            </p:cNvSpPr>
            <p:nvPr/>
          </p:nvSpPr>
          <p:spPr bwMode="auto">
            <a:xfrm>
              <a:off x="7971059" y="4893792"/>
              <a:ext cx="73827" cy="116927"/>
            </a:xfrm>
            <a:custGeom>
              <a:avLst/>
              <a:gdLst>
                <a:gd name="T0" fmla="*/ 0 w 77"/>
                <a:gd name="T1" fmla="*/ 0 h 140"/>
                <a:gd name="T2" fmla="*/ 0 w 77"/>
                <a:gd name="T3" fmla="*/ 0 h 140"/>
                <a:gd name="T4" fmla="*/ 0 w 77"/>
                <a:gd name="T5" fmla="*/ 0 h 140"/>
                <a:gd name="T6" fmla="*/ 0 w 77"/>
                <a:gd name="T7" fmla="*/ 0 h 140"/>
                <a:gd name="T8" fmla="*/ 0 w 77"/>
                <a:gd name="T9" fmla="*/ 0 h 140"/>
                <a:gd name="T10" fmla="*/ 0 w 77"/>
                <a:gd name="T11" fmla="*/ 0 h 140"/>
                <a:gd name="T12" fmla="*/ 0 w 77"/>
                <a:gd name="T13" fmla="*/ 0 h 140"/>
                <a:gd name="T14" fmla="*/ 0 w 77"/>
                <a:gd name="T15" fmla="*/ 0 h 140"/>
                <a:gd name="T16" fmla="*/ 0 w 77"/>
                <a:gd name="T17" fmla="*/ 0 h 140"/>
                <a:gd name="T18" fmla="*/ 0 w 77"/>
                <a:gd name="T19" fmla="*/ 0 h 140"/>
                <a:gd name="T20" fmla="*/ 0 w 77"/>
                <a:gd name="T21" fmla="*/ 0 h 140"/>
                <a:gd name="T22" fmla="*/ 0 w 77"/>
                <a:gd name="T23" fmla="*/ 0 h 140"/>
                <a:gd name="T24" fmla="*/ 0 w 77"/>
                <a:gd name="T25" fmla="*/ 0 h 140"/>
                <a:gd name="T26" fmla="*/ 0 w 77"/>
                <a:gd name="T27" fmla="*/ 0 h 140"/>
                <a:gd name="T28" fmla="*/ 0 w 77"/>
                <a:gd name="T29" fmla="*/ 0 h 140"/>
                <a:gd name="T30" fmla="*/ 0 w 77"/>
                <a:gd name="T31" fmla="*/ 0 h 140"/>
                <a:gd name="T32" fmla="*/ 0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45" name="Freeform 711"/>
            <p:cNvSpPr>
              <a:spLocks/>
            </p:cNvSpPr>
            <p:nvPr/>
          </p:nvSpPr>
          <p:spPr bwMode="auto">
            <a:xfrm>
              <a:off x="8013565" y="5072491"/>
              <a:ext cx="87249" cy="66185"/>
            </a:xfrm>
            <a:custGeom>
              <a:avLst/>
              <a:gdLst>
                <a:gd name="T0" fmla="*/ 0 w 91"/>
                <a:gd name="T1" fmla="*/ 0 h 77"/>
                <a:gd name="T2" fmla="*/ 0 w 91"/>
                <a:gd name="T3" fmla="*/ 0 h 77"/>
                <a:gd name="T4" fmla="*/ 0 w 91"/>
                <a:gd name="T5" fmla="*/ 0 h 77"/>
                <a:gd name="T6" fmla="*/ 0 w 91"/>
                <a:gd name="T7" fmla="*/ 0 h 77"/>
                <a:gd name="T8" fmla="*/ 0 w 91"/>
                <a:gd name="T9" fmla="*/ 0 h 77"/>
                <a:gd name="T10" fmla="*/ 0 w 91"/>
                <a:gd name="T11" fmla="*/ 0 h 77"/>
                <a:gd name="T12" fmla="*/ 0 w 91"/>
                <a:gd name="T13" fmla="*/ 0 h 77"/>
                <a:gd name="T14" fmla="*/ 0 w 91"/>
                <a:gd name="T15" fmla="*/ 0 h 77"/>
                <a:gd name="T16" fmla="*/ 0 w 91"/>
                <a:gd name="T17" fmla="*/ 0 h 77"/>
                <a:gd name="T18" fmla="*/ 0 w 91"/>
                <a:gd name="T19" fmla="*/ 0 h 77"/>
                <a:gd name="T20" fmla="*/ 0 w 91"/>
                <a:gd name="T21" fmla="*/ 0 h 77"/>
                <a:gd name="T22" fmla="*/ 0 w 91"/>
                <a:gd name="T23" fmla="*/ 0 h 77"/>
                <a:gd name="T24" fmla="*/ 0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46" name="Freeform 712"/>
            <p:cNvSpPr>
              <a:spLocks/>
            </p:cNvSpPr>
            <p:nvPr/>
          </p:nvSpPr>
          <p:spPr bwMode="auto">
            <a:xfrm>
              <a:off x="7941975" y="5048223"/>
              <a:ext cx="29083" cy="63979"/>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8">
                  <a:moveTo>
                    <a:pt x="29" y="0"/>
                  </a:moveTo>
                  <a:lnTo>
                    <a:pt x="15" y="31"/>
                  </a:lnTo>
                  <a:lnTo>
                    <a:pt x="0" y="77"/>
                  </a:lnTo>
                  <a:lnTo>
                    <a:pt x="15" y="31"/>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47" name="Freeform 713"/>
            <p:cNvSpPr>
              <a:spLocks/>
            </p:cNvSpPr>
            <p:nvPr/>
          </p:nvSpPr>
          <p:spPr bwMode="auto">
            <a:xfrm>
              <a:off x="8026987" y="5061460"/>
              <a:ext cx="17897"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48" name="Freeform 714"/>
            <p:cNvSpPr>
              <a:spLocks/>
            </p:cNvSpPr>
            <p:nvPr/>
          </p:nvSpPr>
          <p:spPr bwMode="auto">
            <a:xfrm>
              <a:off x="8058308" y="5021749"/>
              <a:ext cx="15660" cy="13237"/>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0" y="0"/>
                  </a:lnTo>
                  <a:lnTo>
                    <a:pt x="17" y="16"/>
                  </a:lnTo>
                  <a:lnTo>
                    <a:pt x="17"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49" name="Freeform 715"/>
            <p:cNvSpPr>
              <a:spLocks/>
            </p:cNvSpPr>
            <p:nvPr/>
          </p:nvSpPr>
          <p:spPr bwMode="auto">
            <a:xfrm>
              <a:off x="8013565" y="5034986"/>
              <a:ext cx="15660" cy="26474"/>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0" y="30"/>
                  </a:moveTo>
                  <a:lnTo>
                    <a:pt x="16" y="15"/>
                  </a:lnTo>
                  <a:lnTo>
                    <a:pt x="0" y="0"/>
                  </a:lnTo>
                  <a:lnTo>
                    <a:pt x="0" y="3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50" name="Line 716"/>
            <p:cNvSpPr>
              <a:spLocks noChangeShapeType="1"/>
            </p:cNvSpPr>
            <p:nvPr/>
          </p:nvSpPr>
          <p:spPr bwMode="auto">
            <a:xfrm flipH="1">
              <a:off x="8044885" y="506146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51" name="Line 717"/>
            <p:cNvSpPr>
              <a:spLocks noChangeShapeType="1"/>
            </p:cNvSpPr>
            <p:nvPr/>
          </p:nvSpPr>
          <p:spPr bwMode="auto">
            <a:xfrm>
              <a:off x="8000142" y="5008512"/>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52" name="Oval 718"/>
            <p:cNvSpPr>
              <a:spLocks noChangeArrowheads="1"/>
            </p:cNvSpPr>
            <p:nvPr/>
          </p:nvSpPr>
          <p:spPr bwMode="auto">
            <a:xfrm>
              <a:off x="8172403" y="5085728"/>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53" name="Oval 719"/>
            <p:cNvSpPr>
              <a:spLocks noChangeArrowheads="1"/>
            </p:cNvSpPr>
            <p:nvPr/>
          </p:nvSpPr>
          <p:spPr bwMode="auto">
            <a:xfrm>
              <a:off x="8228332" y="4840844"/>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54" name="Oval 720"/>
            <p:cNvSpPr>
              <a:spLocks noChangeArrowheads="1"/>
            </p:cNvSpPr>
            <p:nvPr/>
          </p:nvSpPr>
          <p:spPr bwMode="auto">
            <a:xfrm>
              <a:off x="8302159" y="4907029"/>
              <a:ext cx="0" cy="11031"/>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55" name="Freeform 721"/>
            <p:cNvSpPr>
              <a:spLocks/>
            </p:cNvSpPr>
            <p:nvPr/>
          </p:nvSpPr>
          <p:spPr bwMode="auto">
            <a:xfrm>
              <a:off x="7812220" y="5482838"/>
              <a:ext cx="675623" cy="604490"/>
            </a:xfrm>
            <a:custGeom>
              <a:avLst/>
              <a:gdLst>
                <a:gd name="T0" fmla="*/ 0 w 702"/>
                <a:gd name="T1" fmla="*/ 0 h 724"/>
                <a:gd name="T2" fmla="*/ 0 w 702"/>
                <a:gd name="T3" fmla="*/ 0 h 724"/>
                <a:gd name="T4" fmla="*/ 0 w 702"/>
                <a:gd name="T5" fmla="*/ 0 h 724"/>
                <a:gd name="T6" fmla="*/ 0 w 702"/>
                <a:gd name="T7" fmla="*/ 0 h 724"/>
                <a:gd name="T8" fmla="*/ 0 w 702"/>
                <a:gd name="T9" fmla="*/ 0 h 724"/>
                <a:gd name="T10" fmla="*/ 0 w 702"/>
                <a:gd name="T11" fmla="*/ 0 h 724"/>
                <a:gd name="T12" fmla="*/ 0 w 702"/>
                <a:gd name="T13" fmla="*/ 0 h 724"/>
                <a:gd name="T14" fmla="*/ 0 w 702"/>
                <a:gd name="T15" fmla="*/ 0 h 724"/>
                <a:gd name="T16" fmla="*/ 0 w 702"/>
                <a:gd name="T17" fmla="*/ 0 h 724"/>
                <a:gd name="T18" fmla="*/ 0 w 702"/>
                <a:gd name="T19" fmla="*/ 0 h 724"/>
                <a:gd name="T20" fmla="*/ 0 w 702"/>
                <a:gd name="T21" fmla="*/ 0 h 724"/>
                <a:gd name="T22" fmla="*/ 0 w 702"/>
                <a:gd name="T23" fmla="*/ 0 h 724"/>
                <a:gd name="T24" fmla="*/ 0 w 702"/>
                <a:gd name="T25" fmla="*/ 0 h 724"/>
                <a:gd name="T26" fmla="*/ 0 w 702"/>
                <a:gd name="T27" fmla="*/ 0 h 724"/>
                <a:gd name="T28" fmla="*/ 0 w 702"/>
                <a:gd name="T29" fmla="*/ 0 h 724"/>
                <a:gd name="T30" fmla="*/ 0 w 702"/>
                <a:gd name="T31" fmla="*/ 0 h 724"/>
                <a:gd name="T32" fmla="*/ 0 w 702"/>
                <a:gd name="T33" fmla="*/ 0 h 724"/>
                <a:gd name="T34" fmla="*/ 0 w 702"/>
                <a:gd name="T35" fmla="*/ 0 h 724"/>
                <a:gd name="T36" fmla="*/ 0 w 702"/>
                <a:gd name="T37" fmla="*/ 0 h 724"/>
                <a:gd name="T38" fmla="*/ 0 w 702"/>
                <a:gd name="T39" fmla="*/ 0 h 724"/>
                <a:gd name="T40" fmla="*/ 0 w 702"/>
                <a:gd name="T41" fmla="*/ 0 h 724"/>
                <a:gd name="T42" fmla="*/ 0 w 702"/>
                <a:gd name="T43" fmla="*/ 0 h 724"/>
                <a:gd name="T44" fmla="*/ 0 w 702"/>
                <a:gd name="T45" fmla="*/ 0 h 724"/>
                <a:gd name="T46" fmla="*/ 0 w 702"/>
                <a:gd name="T47" fmla="*/ 0 h 724"/>
                <a:gd name="T48" fmla="*/ 0 w 702"/>
                <a:gd name="T49" fmla="*/ 0 h 724"/>
                <a:gd name="T50" fmla="*/ 0 w 702"/>
                <a:gd name="T51" fmla="*/ 0 h 724"/>
                <a:gd name="T52" fmla="*/ 0 w 702"/>
                <a:gd name="T53" fmla="*/ 0 h 724"/>
                <a:gd name="T54" fmla="*/ 0 w 702"/>
                <a:gd name="T55" fmla="*/ 0 h 724"/>
                <a:gd name="T56" fmla="*/ 0 w 702"/>
                <a:gd name="T57" fmla="*/ 0 h 724"/>
                <a:gd name="T58" fmla="*/ 0 w 702"/>
                <a:gd name="T59" fmla="*/ 0 h 724"/>
                <a:gd name="T60" fmla="*/ 0 w 702"/>
                <a:gd name="T61" fmla="*/ 0 h 724"/>
                <a:gd name="T62" fmla="*/ 0 w 702"/>
                <a:gd name="T63" fmla="*/ 0 h 724"/>
                <a:gd name="T64" fmla="*/ 0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56" name="Freeform 722"/>
            <p:cNvSpPr>
              <a:spLocks/>
            </p:cNvSpPr>
            <p:nvPr/>
          </p:nvSpPr>
          <p:spPr bwMode="auto">
            <a:xfrm>
              <a:off x="8228332" y="6138069"/>
              <a:ext cx="58167" cy="63979"/>
            </a:xfrm>
            <a:custGeom>
              <a:avLst/>
              <a:gdLst>
                <a:gd name="T0" fmla="*/ 0 w 60"/>
                <a:gd name="T1" fmla="*/ 0 h 78"/>
                <a:gd name="T2" fmla="*/ 0 w 60"/>
                <a:gd name="T3" fmla="*/ 0 h 78"/>
                <a:gd name="T4" fmla="*/ 0 w 60"/>
                <a:gd name="T5" fmla="*/ 0 h 78"/>
                <a:gd name="T6" fmla="*/ 0 w 60"/>
                <a:gd name="T7" fmla="*/ 0 h 78"/>
                <a:gd name="T8" fmla="*/ 0 w 60"/>
                <a:gd name="T9" fmla="*/ 0 h 78"/>
                <a:gd name="T10" fmla="*/ 0 w 60"/>
                <a:gd name="T11" fmla="*/ 0 h 78"/>
                <a:gd name="T12" fmla="*/ 0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8">
                  <a:moveTo>
                    <a:pt x="0" y="0"/>
                  </a:moveTo>
                  <a:lnTo>
                    <a:pt x="0" y="46"/>
                  </a:lnTo>
                  <a:lnTo>
                    <a:pt x="0" y="77"/>
                  </a:lnTo>
                  <a:lnTo>
                    <a:pt x="30" y="77"/>
                  </a:lnTo>
                  <a:lnTo>
                    <a:pt x="59" y="15"/>
                  </a:lnTo>
                  <a:lnTo>
                    <a:pt x="59" y="0"/>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57" name="Freeform 723"/>
            <p:cNvSpPr>
              <a:spLocks/>
            </p:cNvSpPr>
            <p:nvPr/>
          </p:nvSpPr>
          <p:spPr bwMode="auto">
            <a:xfrm>
              <a:off x="8530349" y="6213079"/>
              <a:ext cx="172262" cy="143401"/>
            </a:xfrm>
            <a:custGeom>
              <a:avLst/>
              <a:gdLst>
                <a:gd name="T0" fmla="*/ 0 w 181"/>
                <a:gd name="T1" fmla="*/ 0 h 170"/>
                <a:gd name="T2" fmla="*/ 0 w 181"/>
                <a:gd name="T3" fmla="*/ 0 h 170"/>
                <a:gd name="T4" fmla="*/ 0 w 181"/>
                <a:gd name="T5" fmla="*/ 0 h 170"/>
                <a:gd name="T6" fmla="*/ 0 w 181"/>
                <a:gd name="T7" fmla="*/ 0 h 170"/>
                <a:gd name="T8" fmla="*/ 0 w 181"/>
                <a:gd name="T9" fmla="*/ 0 h 170"/>
                <a:gd name="T10" fmla="*/ 0 w 181"/>
                <a:gd name="T11" fmla="*/ 0 h 170"/>
                <a:gd name="T12" fmla="*/ 0 w 181"/>
                <a:gd name="T13" fmla="*/ 0 h 170"/>
                <a:gd name="T14" fmla="*/ 0 w 181"/>
                <a:gd name="T15" fmla="*/ 0 h 170"/>
                <a:gd name="T16" fmla="*/ 0 w 181"/>
                <a:gd name="T17" fmla="*/ 0 h 170"/>
                <a:gd name="T18" fmla="*/ 0 w 181"/>
                <a:gd name="T19" fmla="*/ 0 h 170"/>
                <a:gd name="T20" fmla="*/ 0 w 181"/>
                <a:gd name="T21" fmla="*/ 0 h 170"/>
                <a:gd name="T22" fmla="*/ 0 w 181"/>
                <a:gd name="T23" fmla="*/ 0 h 170"/>
                <a:gd name="T24" fmla="*/ 0 w 181"/>
                <a:gd name="T25" fmla="*/ 0 h 170"/>
                <a:gd name="T26" fmla="*/ 0 w 181"/>
                <a:gd name="T27" fmla="*/ 0 h 170"/>
                <a:gd name="T28" fmla="*/ 0 w 181"/>
                <a:gd name="T29" fmla="*/ 0 h 170"/>
                <a:gd name="T30" fmla="*/ 0 w 181"/>
                <a:gd name="T31" fmla="*/ 0 h 170"/>
                <a:gd name="T32" fmla="*/ 0 w 181"/>
                <a:gd name="T33" fmla="*/ 0 h 170"/>
                <a:gd name="T34" fmla="*/ 0 w 181"/>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58" name="Freeform 724"/>
            <p:cNvSpPr>
              <a:spLocks/>
            </p:cNvSpPr>
            <p:nvPr/>
          </p:nvSpPr>
          <p:spPr bwMode="auto">
            <a:xfrm>
              <a:off x="8716033" y="6058648"/>
              <a:ext cx="102909" cy="183112"/>
            </a:xfrm>
            <a:custGeom>
              <a:avLst/>
              <a:gdLst>
                <a:gd name="T0" fmla="*/ 0 w 106"/>
                <a:gd name="T1" fmla="*/ 0 h 217"/>
                <a:gd name="T2" fmla="*/ 0 w 106"/>
                <a:gd name="T3" fmla="*/ 0 h 217"/>
                <a:gd name="T4" fmla="*/ 0 w 106"/>
                <a:gd name="T5" fmla="*/ 0 h 217"/>
                <a:gd name="T6" fmla="*/ 0 w 106"/>
                <a:gd name="T7" fmla="*/ 0 h 217"/>
                <a:gd name="T8" fmla="*/ 0 w 106"/>
                <a:gd name="T9" fmla="*/ 0 h 217"/>
                <a:gd name="T10" fmla="*/ 0 w 106"/>
                <a:gd name="T11" fmla="*/ 0 h 217"/>
                <a:gd name="T12" fmla="*/ 0 w 106"/>
                <a:gd name="T13" fmla="*/ 0 h 217"/>
                <a:gd name="T14" fmla="*/ 0 w 106"/>
                <a:gd name="T15" fmla="*/ 0 h 217"/>
                <a:gd name="T16" fmla="*/ 0 w 106"/>
                <a:gd name="T17" fmla="*/ 0 h 217"/>
                <a:gd name="T18" fmla="*/ 0 w 106"/>
                <a:gd name="T19" fmla="*/ 0 h 217"/>
                <a:gd name="T20" fmla="*/ 0 w 106"/>
                <a:gd name="T21" fmla="*/ 0 h 217"/>
                <a:gd name="T22" fmla="*/ 0 w 106"/>
                <a:gd name="T23" fmla="*/ 0 h 217"/>
                <a:gd name="T24" fmla="*/ 0 w 106"/>
                <a:gd name="T25" fmla="*/ 0 h 217"/>
                <a:gd name="T26" fmla="*/ 0 w 106"/>
                <a:gd name="T27" fmla="*/ 0 h 217"/>
                <a:gd name="T28" fmla="*/ 0 w 106"/>
                <a:gd name="T29" fmla="*/ 0 h 217"/>
                <a:gd name="T30" fmla="*/ 0 w 106"/>
                <a:gd name="T31" fmla="*/ 0 h 217"/>
                <a:gd name="T32" fmla="*/ 0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59" name="Oval 725"/>
            <p:cNvSpPr>
              <a:spLocks noChangeArrowheads="1"/>
            </p:cNvSpPr>
            <p:nvPr/>
          </p:nvSpPr>
          <p:spPr bwMode="auto">
            <a:xfrm>
              <a:off x="8774199" y="5573291"/>
              <a:ext cx="13423" cy="11031"/>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60" name="Oval 726"/>
            <p:cNvSpPr>
              <a:spLocks noChangeArrowheads="1"/>
            </p:cNvSpPr>
            <p:nvPr/>
          </p:nvSpPr>
          <p:spPr bwMode="auto">
            <a:xfrm>
              <a:off x="8718271" y="5767434"/>
              <a:ext cx="13423" cy="11031"/>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61" name="Oval 727"/>
            <p:cNvSpPr>
              <a:spLocks noChangeArrowheads="1"/>
            </p:cNvSpPr>
            <p:nvPr/>
          </p:nvSpPr>
          <p:spPr bwMode="auto">
            <a:xfrm>
              <a:off x="8845789" y="5626239"/>
              <a:ext cx="11186" cy="11031"/>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62" name="Oval 728"/>
            <p:cNvSpPr>
              <a:spLocks noChangeArrowheads="1"/>
            </p:cNvSpPr>
            <p:nvPr/>
          </p:nvSpPr>
          <p:spPr bwMode="auto">
            <a:xfrm>
              <a:off x="8903955" y="5661538"/>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63" name="Oval 729"/>
            <p:cNvSpPr>
              <a:spLocks noChangeArrowheads="1"/>
            </p:cNvSpPr>
            <p:nvPr/>
          </p:nvSpPr>
          <p:spPr bwMode="auto">
            <a:xfrm>
              <a:off x="8903955" y="5701249"/>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64" name="Freeform 730"/>
            <p:cNvSpPr>
              <a:spLocks/>
            </p:cNvSpPr>
            <p:nvPr/>
          </p:nvSpPr>
          <p:spPr bwMode="auto">
            <a:xfrm>
              <a:off x="8700373" y="5765227"/>
              <a:ext cx="44744" cy="26474"/>
            </a:xfrm>
            <a:custGeom>
              <a:avLst/>
              <a:gdLst>
                <a:gd name="T0" fmla="*/ 0 w 46"/>
                <a:gd name="T1" fmla="*/ 0 h 32"/>
                <a:gd name="T2" fmla="*/ 0 w 46"/>
                <a:gd name="T3" fmla="*/ 0 h 32"/>
                <a:gd name="T4" fmla="*/ 0 w 46"/>
                <a:gd name="T5" fmla="*/ 0 h 32"/>
                <a:gd name="T6" fmla="*/ 0 w 46"/>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2">
                  <a:moveTo>
                    <a:pt x="0" y="0"/>
                  </a:moveTo>
                  <a:lnTo>
                    <a:pt x="30" y="31"/>
                  </a:lnTo>
                  <a:lnTo>
                    <a:pt x="45"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65" name="Freeform 731"/>
            <p:cNvSpPr>
              <a:spLocks/>
            </p:cNvSpPr>
            <p:nvPr/>
          </p:nvSpPr>
          <p:spPr bwMode="auto">
            <a:xfrm>
              <a:off x="8358087" y="5315169"/>
              <a:ext cx="156602" cy="169875"/>
            </a:xfrm>
            <a:custGeom>
              <a:avLst/>
              <a:gdLst>
                <a:gd name="T0" fmla="*/ 0 w 164"/>
                <a:gd name="T1" fmla="*/ 0 h 201"/>
                <a:gd name="T2" fmla="*/ 0 w 164"/>
                <a:gd name="T3" fmla="*/ 0 h 201"/>
                <a:gd name="T4" fmla="*/ 0 w 164"/>
                <a:gd name="T5" fmla="*/ 0 h 201"/>
                <a:gd name="T6" fmla="*/ 0 w 164"/>
                <a:gd name="T7" fmla="*/ 0 h 201"/>
                <a:gd name="T8" fmla="*/ 0 w 164"/>
                <a:gd name="T9" fmla="*/ 0 h 201"/>
                <a:gd name="T10" fmla="*/ 0 w 164"/>
                <a:gd name="T11" fmla="*/ 0 h 201"/>
                <a:gd name="T12" fmla="*/ 0 w 164"/>
                <a:gd name="T13" fmla="*/ 0 h 201"/>
                <a:gd name="T14" fmla="*/ 0 w 164"/>
                <a:gd name="T15" fmla="*/ 0 h 201"/>
                <a:gd name="T16" fmla="*/ 0 w 164"/>
                <a:gd name="T17" fmla="*/ 0 h 201"/>
                <a:gd name="T18" fmla="*/ 0 w 164"/>
                <a:gd name="T19" fmla="*/ 0 h 201"/>
                <a:gd name="T20" fmla="*/ 0 w 164"/>
                <a:gd name="T21" fmla="*/ 0 h 201"/>
                <a:gd name="T22" fmla="*/ 0 w 164"/>
                <a:gd name="T23" fmla="*/ 0 h 201"/>
                <a:gd name="T24" fmla="*/ 0 w 164"/>
                <a:gd name="T25" fmla="*/ 0 h 201"/>
                <a:gd name="T26" fmla="*/ 0 w 164"/>
                <a:gd name="T27" fmla="*/ 0 h 201"/>
                <a:gd name="T28" fmla="*/ 0 w 164"/>
                <a:gd name="T29" fmla="*/ 0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66" name="Freeform 732"/>
            <p:cNvSpPr>
              <a:spLocks/>
            </p:cNvSpPr>
            <p:nvPr/>
          </p:nvSpPr>
          <p:spPr bwMode="auto">
            <a:xfrm>
              <a:off x="8487843" y="5354880"/>
              <a:ext cx="58167" cy="39711"/>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47">
                  <a:moveTo>
                    <a:pt x="0" y="31"/>
                  </a:moveTo>
                  <a:lnTo>
                    <a:pt x="0" y="46"/>
                  </a:lnTo>
                  <a:lnTo>
                    <a:pt x="30" y="46"/>
                  </a:lnTo>
                  <a:lnTo>
                    <a:pt x="45" y="31"/>
                  </a:lnTo>
                  <a:lnTo>
                    <a:pt x="60" y="15"/>
                  </a:lnTo>
                  <a:lnTo>
                    <a:pt x="60" y="0"/>
                  </a:lnTo>
                  <a:lnTo>
                    <a:pt x="45" y="15"/>
                  </a:lnTo>
                  <a:lnTo>
                    <a:pt x="30" y="31"/>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67" name="Freeform 733"/>
            <p:cNvSpPr>
              <a:spLocks/>
            </p:cNvSpPr>
            <p:nvPr/>
          </p:nvSpPr>
          <p:spPr bwMode="auto">
            <a:xfrm>
              <a:off x="8530349" y="5315169"/>
              <a:ext cx="42506" cy="52948"/>
            </a:xfrm>
            <a:custGeom>
              <a:avLst/>
              <a:gdLst>
                <a:gd name="T0" fmla="*/ 0 w 46"/>
                <a:gd name="T1" fmla="*/ 0 h 63"/>
                <a:gd name="T2" fmla="*/ 0 w 46"/>
                <a:gd name="T3" fmla="*/ 0 h 63"/>
                <a:gd name="T4" fmla="*/ 0 w 46"/>
                <a:gd name="T5" fmla="*/ 0 h 63"/>
                <a:gd name="T6" fmla="*/ 0 w 46"/>
                <a:gd name="T7" fmla="*/ 0 h 63"/>
                <a:gd name="T8" fmla="*/ 0 w 46"/>
                <a:gd name="T9" fmla="*/ 0 h 63"/>
                <a:gd name="T10" fmla="*/ 0 w 46"/>
                <a:gd name="T11" fmla="*/ 0 h 63"/>
                <a:gd name="T12" fmla="*/ 0 w 46"/>
                <a:gd name="T13" fmla="*/ 0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63">
                  <a:moveTo>
                    <a:pt x="0" y="0"/>
                  </a:moveTo>
                  <a:lnTo>
                    <a:pt x="0" y="31"/>
                  </a:lnTo>
                  <a:lnTo>
                    <a:pt x="30" y="31"/>
                  </a:lnTo>
                  <a:lnTo>
                    <a:pt x="30" y="47"/>
                  </a:lnTo>
                  <a:lnTo>
                    <a:pt x="45" y="62"/>
                  </a:lnTo>
                  <a:lnTo>
                    <a:pt x="45" y="47"/>
                  </a:lnTo>
                  <a:lnTo>
                    <a:pt x="3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68" name="Oval 734"/>
            <p:cNvSpPr>
              <a:spLocks noChangeArrowheads="1"/>
            </p:cNvSpPr>
            <p:nvPr/>
          </p:nvSpPr>
          <p:spPr bwMode="auto">
            <a:xfrm>
              <a:off x="8431914" y="5048223"/>
              <a:ext cx="11186"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69" name="Freeform 735"/>
            <p:cNvSpPr>
              <a:spLocks/>
            </p:cNvSpPr>
            <p:nvPr/>
          </p:nvSpPr>
          <p:spPr bwMode="auto">
            <a:xfrm>
              <a:off x="8646681" y="5416653"/>
              <a:ext cx="13423" cy="28680"/>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70" name="Freeform 736"/>
            <p:cNvSpPr>
              <a:spLocks/>
            </p:cNvSpPr>
            <p:nvPr/>
          </p:nvSpPr>
          <p:spPr bwMode="auto">
            <a:xfrm>
              <a:off x="8631022" y="5392385"/>
              <a:ext cx="29083" cy="15443"/>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15" y="16"/>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71" name="Freeform 737"/>
            <p:cNvSpPr>
              <a:spLocks/>
            </p:cNvSpPr>
            <p:nvPr/>
          </p:nvSpPr>
          <p:spPr bwMode="auto">
            <a:xfrm>
              <a:off x="8673528" y="5443127"/>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72" name="Freeform 738"/>
            <p:cNvSpPr>
              <a:spLocks/>
            </p:cNvSpPr>
            <p:nvPr/>
          </p:nvSpPr>
          <p:spPr bwMode="auto">
            <a:xfrm>
              <a:off x="8686951" y="5416653"/>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73" name="Line 739"/>
            <p:cNvSpPr>
              <a:spLocks noChangeShapeType="1"/>
            </p:cNvSpPr>
            <p:nvPr/>
          </p:nvSpPr>
          <p:spPr bwMode="auto">
            <a:xfrm>
              <a:off x="8700373" y="545636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74" name="Oval 740"/>
            <p:cNvSpPr>
              <a:spLocks noChangeArrowheads="1"/>
            </p:cNvSpPr>
            <p:nvPr/>
          </p:nvSpPr>
          <p:spPr bwMode="auto">
            <a:xfrm>
              <a:off x="8731693" y="5277664"/>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75" name="Oval 741"/>
            <p:cNvSpPr>
              <a:spLocks noChangeArrowheads="1"/>
            </p:cNvSpPr>
            <p:nvPr/>
          </p:nvSpPr>
          <p:spPr bwMode="auto">
            <a:xfrm>
              <a:off x="8903955" y="5443127"/>
              <a:ext cx="0"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76" name="Oval 742"/>
            <p:cNvSpPr>
              <a:spLocks noChangeArrowheads="1"/>
            </p:cNvSpPr>
            <p:nvPr/>
          </p:nvSpPr>
          <p:spPr bwMode="auto">
            <a:xfrm>
              <a:off x="8745116" y="5125439"/>
              <a:ext cx="0" cy="11031"/>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77" name="Oval 743"/>
            <p:cNvSpPr>
              <a:spLocks noChangeArrowheads="1"/>
            </p:cNvSpPr>
            <p:nvPr/>
          </p:nvSpPr>
          <p:spPr bwMode="auto">
            <a:xfrm>
              <a:off x="8803283" y="5381355"/>
              <a:ext cx="13423" cy="11031"/>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78" name="Oval 744"/>
            <p:cNvSpPr>
              <a:spLocks noChangeArrowheads="1"/>
            </p:cNvSpPr>
            <p:nvPr/>
          </p:nvSpPr>
          <p:spPr bwMode="auto">
            <a:xfrm>
              <a:off x="8903955" y="5394591"/>
              <a:ext cx="0" cy="8825"/>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79" name="Oval 745"/>
            <p:cNvSpPr>
              <a:spLocks noChangeArrowheads="1"/>
            </p:cNvSpPr>
            <p:nvPr/>
          </p:nvSpPr>
          <p:spPr bwMode="auto">
            <a:xfrm>
              <a:off x="8903955" y="5482838"/>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380" name="Oval 746"/>
            <p:cNvSpPr>
              <a:spLocks noChangeArrowheads="1"/>
            </p:cNvSpPr>
            <p:nvPr/>
          </p:nvSpPr>
          <p:spPr bwMode="auto">
            <a:xfrm>
              <a:off x="8903955" y="5520343"/>
              <a:ext cx="13423" cy="13237"/>
            </a:xfrm>
            <a:prstGeom prst="ellipse">
              <a:avLst/>
            </a:prstGeom>
            <a:solidFill>
              <a:schemeClr val="bg1">
                <a:lumMod val="75000"/>
              </a:schemeClr>
            </a:solidFill>
            <a:ln w="3175" cap="rnd" algn="ctr">
              <a:solidFill>
                <a:schemeClr val="bg1"/>
              </a:solidFill>
              <a:round/>
              <a:headEnd/>
              <a:tailEnd/>
            </a:ln>
            <a:effectLst/>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grpSp>
      <p:grpSp>
        <p:nvGrpSpPr>
          <p:cNvPr id="381" name="Group 380"/>
          <p:cNvGrpSpPr/>
          <p:nvPr/>
        </p:nvGrpSpPr>
        <p:grpSpPr>
          <a:xfrm>
            <a:off x="1785026" y="1354526"/>
            <a:ext cx="3680411" cy="2076064"/>
            <a:chOff x="376158" y="1399803"/>
            <a:chExt cx="3323810" cy="1725487"/>
          </a:xfrm>
        </p:grpSpPr>
        <p:sp>
          <p:nvSpPr>
            <p:cNvPr id="382" name="Freeform 6"/>
            <p:cNvSpPr>
              <a:spLocks/>
            </p:cNvSpPr>
            <p:nvPr/>
          </p:nvSpPr>
          <p:spPr bwMode="auto">
            <a:xfrm>
              <a:off x="376158" y="1609641"/>
              <a:ext cx="10836" cy="8019"/>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17" y="16"/>
                  </a:lnTo>
                  <a:lnTo>
                    <a:pt x="0" y="16"/>
                  </a:lnTo>
                  <a:lnTo>
                    <a:pt x="17"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83" name="Freeform 7"/>
            <p:cNvSpPr>
              <a:spLocks/>
            </p:cNvSpPr>
            <p:nvPr/>
          </p:nvSpPr>
          <p:spPr bwMode="auto">
            <a:xfrm>
              <a:off x="636212" y="1679142"/>
              <a:ext cx="17608" cy="24058"/>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0" y="15"/>
                  </a:moveTo>
                  <a:lnTo>
                    <a:pt x="15" y="46"/>
                  </a:lnTo>
                  <a:lnTo>
                    <a:pt x="30" y="46"/>
                  </a:lnTo>
                  <a:lnTo>
                    <a:pt x="30" y="0"/>
                  </a:lnTo>
                  <a:lnTo>
                    <a:pt x="0" y="15"/>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84" name="Freeform 8"/>
            <p:cNvSpPr>
              <a:spLocks/>
            </p:cNvSpPr>
            <p:nvPr/>
          </p:nvSpPr>
          <p:spPr bwMode="auto">
            <a:xfrm>
              <a:off x="636212" y="1719239"/>
              <a:ext cx="10836" cy="16039"/>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16" y="0"/>
                  </a:moveTo>
                  <a:lnTo>
                    <a:pt x="0" y="16"/>
                  </a:lnTo>
                  <a:lnTo>
                    <a:pt x="16" y="31"/>
                  </a:lnTo>
                  <a:lnTo>
                    <a:pt x="16"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85" name="Freeform 9"/>
            <p:cNvSpPr>
              <a:spLocks/>
            </p:cNvSpPr>
            <p:nvPr/>
          </p:nvSpPr>
          <p:spPr bwMode="auto">
            <a:xfrm>
              <a:off x="636212" y="1740623"/>
              <a:ext cx="10836" cy="17375"/>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0"/>
                  </a:lnTo>
                  <a:lnTo>
                    <a:pt x="16" y="31"/>
                  </a:lnTo>
                  <a:lnTo>
                    <a:pt x="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86" name="Freeform 10"/>
            <p:cNvSpPr>
              <a:spLocks/>
            </p:cNvSpPr>
            <p:nvPr/>
          </p:nvSpPr>
          <p:spPr bwMode="auto">
            <a:xfrm>
              <a:off x="1149547" y="2563939"/>
              <a:ext cx="128672" cy="143011"/>
            </a:xfrm>
            <a:custGeom>
              <a:avLst/>
              <a:gdLst>
                <a:gd name="T0" fmla="*/ 0 w 224"/>
                <a:gd name="T1" fmla="*/ 0 h 279"/>
                <a:gd name="T2" fmla="*/ 0 w 224"/>
                <a:gd name="T3" fmla="*/ 0 h 279"/>
                <a:gd name="T4" fmla="*/ 0 w 224"/>
                <a:gd name="T5" fmla="*/ 0 h 279"/>
                <a:gd name="T6" fmla="*/ 0 w 224"/>
                <a:gd name="T7" fmla="*/ 0 h 279"/>
                <a:gd name="T8" fmla="*/ 0 w 224"/>
                <a:gd name="T9" fmla="*/ 0 h 279"/>
                <a:gd name="T10" fmla="*/ 0 w 224"/>
                <a:gd name="T11" fmla="*/ 0 h 279"/>
                <a:gd name="T12" fmla="*/ 0 w 224"/>
                <a:gd name="T13" fmla="*/ 0 h 279"/>
                <a:gd name="T14" fmla="*/ 0 w 224"/>
                <a:gd name="T15" fmla="*/ 0 h 279"/>
                <a:gd name="T16" fmla="*/ 0 w 224"/>
                <a:gd name="T17" fmla="*/ 0 h 279"/>
                <a:gd name="T18" fmla="*/ 0 w 224"/>
                <a:gd name="T19" fmla="*/ 0 h 279"/>
                <a:gd name="T20" fmla="*/ 0 w 224"/>
                <a:gd name="T21" fmla="*/ 0 h 279"/>
                <a:gd name="T22" fmla="*/ 0 w 224"/>
                <a:gd name="T23" fmla="*/ 0 h 279"/>
                <a:gd name="T24" fmla="*/ 0 w 224"/>
                <a:gd name="T25" fmla="*/ 0 h 279"/>
                <a:gd name="T26" fmla="*/ 0 w 224"/>
                <a:gd name="T27" fmla="*/ 0 h 279"/>
                <a:gd name="T28" fmla="*/ 0 w 224"/>
                <a:gd name="T29" fmla="*/ 0 h 279"/>
                <a:gd name="T30" fmla="*/ 0 w 224"/>
                <a:gd name="T31" fmla="*/ 0 h 279"/>
                <a:gd name="T32" fmla="*/ 0 w 224"/>
                <a:gd name="T33" fmla="*/ 0 h 279"/>
                <a:gd name="T34" fmla="*/ 0 w 224"/>
                <a:gd name="T35" fmla="*/ 0 h 279"/>
                <a:gd name="T36" fmla="*/ 0 w 224"/>
                <a:gd name="T37" fmla="*/ 0 h 279"/>
                <a:gd name="T38" fmla="*/ 0 w 224"/>
                <a:gd name="T39" fmla="*/ 0 h 279"/>
                <a:gd name="T40" fmla="*/ 0 w 224"/>
                <a:gd name="T41" fmla="*/ 0 h 279"/>
                <a:gd name="T42" fmla="*/ 0 w 224"/>
                <a:gd name="T43" fmla="*/ 0 h 279"/>
                <a:gd name="T44" fmla="*/ 0 w 224"/>
                <a:gd name="T45" fmla="*/ 0 h 279"/>
                <a:gd name="T46" fmla="*/ 0 w 224"/>
                <a:gd name="T47" fmla="*/ 0 h 279"/>
                <a:gd name="T48" fmla="*/ 0 w 224"/>
                <a:gd name="T49" fmla="*/ 0 h 279"/>
                <a:gd name="T50" fmla="*/ 0 w 224"/>
                <a:gd name="T51" fmla="*/ 0 h 279"/>
                <a:gd name="T52" fmla="*/ 0 w 224"/>
                <a:gd name="T53" fmla="*/ 0 h 279"/>
                <a:gd name="T54" fmla="*/ 0 w 224"/>
                <a:gd name="T55" fmla="*/ 0 h 279"/>
                <a:gd name="T56" fmla="*/ 0 w 224"/>
                <a:gd name="T57" fmla="*/ 0 h 279"/>
                <a:gd name="T58" fmla="*/ 0 w 224"/>
                <a:gd name="T59" fmla="*/ 0 h 279"/>
                <a:gd name="T60" fmla="*/ 0 w 224"/>
                <a:gd name="T61" fmla="*/ 0 h 279"/>
                <a:gd name="T62" fmla="*/ 0 w 224"/>
                <a:gd name="T63" fmla="*/ 0 h 279"/>
                <a:gd name="T64" fmla="*/ 0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79"/>
                <a:gd name="T101" fmla="*/ 224 w 224"/>
                <a:gd name="T102" fmla="*/ 279 h 2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87" name="Freeform 11"/>
            <p:cNvSpPr>
              <a:spLocks/>
            </p:cNvSpPr>
            <p:nvPr/>
          </p:nvSpPr>
          <p:spPr bwMode="auto">
            <a:xfrm>
              <a:off x="1019520" y="2463697"/>
              <a:ext cx="146280" cy="187117"/>
            </a:xfrm>
            <a:custGeom>
              <a:avLst/>
              <a:gdLst>
                <a:gd name="T0" fmla="*/ 0 w 253"/>
                <a:gd name="T1" fmla="*/ 0 h 370"/>
                <a:gd name="T2" fmla="*/ 0 w 253"/>
                <a:gd name="T3" fmla="*/ 0 h 370"/>
                <a:gd name="T4" fmla="*/ 0 w 253"/>
                <a:gd name="T5" fmla="*/ 0 h 370"/>
                <a:gd name="T6" fmla="*/ 0 w 253"/>
                <a:gd name="T7" fmla="*/ 0 h 370"/>
                <a:gd name="T8" fmla="*/ 0 w 253"/>
                <a:gd name="T9" fmla="*/ 0 h 370"/>
                <a:gd name="T10" fmla="*/ 0 w 253"/>
                <a:gd name="T11" fmla="*/ 0 h 370"/>
                <a:gd name="T12" fmla="*/ 0 w 253"/>
                <a:gd name="T13" fmla="*/ 0 h 370"/>
                <a:gd name="T14" fmla="*/ 0 w 253"/>
                <a:gd name="T15" fmla="*/ 0 h 370"/>
                <a:gd name="T16" fmla="*/ 0 w 253"/>
                <a:gd name="T17" fmla="*/ 0 h 370"/>
                <a:gd name="T18" fmla="*/ 0 w 253"/>
                <a:gd name="T19" fmla="*/ 0 h 370"/>
                <a:gd name="T20" fmla="*/ 0 w 253"/>
                <a:gd name="T21" fmla="*/ 0 h 370"/>
                <a:gd name="T22" fmla="*/ 0 w 253"/>
                <a:gd name="T23" fmla="*/ 0 h 370"/>
                <a:gd name="T24" fmla="*/ 0 w 253"/>
                <a:gd name="T25" fmla="*/ 0 h 370"/>
                <a:gd name="T26" fmla="*/ 0 w 253"/>
                <a:gd name="T27" fmla="*/ 0 h 370"/>
                <a:gd name="T28" fmla="*/ 0 w 253"/>
                <a:gd name="T29" fmla="*/ 0 h 370"/>
                <a:gd name="T30" fmla="*/ 0 w 253"/>
                <a:gd name="T31" fmla="*/ 0 h 370"/>
                <a:gd name="T32" fmla="*/ 0 w 253"/>
                <a:gd name="T33" fmla="*/ 0 h 370"/>
                <a:gd name="T34" fmla="*/ 0 w 253"/>
                <a:gd name="T35" fmla="*/ 0 h 370"/>
                <a:gd name="T36" fmla="*/ 0 w 253"/>
                <a:gd name="T37" fmla="*/ 0 h 370"/>
                <a:gd name="T38" fmla="*/ 0 w 253"/>
                <a:gd name="T39" fmla="*/ 0 h 370"/>
                <a:gd name="T40" fmla="*/ 0 w 253"/>
                <a:gd name="T41" fmla="*/ 0 h 370"/>
                <a:gd name="T42" fmla="*/ 0 w 253"/>
                <a:gd name="T43" fmla="*/ 0 h 370"/>
                <a:gd name="T44" fmla="*/ 0 w 253"/>
                <a:gd name="T45" fmla="*/ 0 h 370"/>
                <a:gd name="T46" fmla="*/ 0 w 253"/>
                <a:gd name="T47" fmla="*/ 0 h 370"/>
                <a:gd name="T48" fmla="*/ 0 w 253"/>
                <a:gd name="T49" fmla="*/ 0 h 370"/>
                <a:gd name="T50" fmla="*/ 0 w 253"/>
                <a:gd name="T51" fmla="*/ 0 h 370"/>
                <a:gd name="T52" fmla="*/ 0 w 253"/>
                <a:gd name="T53" fmla="*/ 0 h 370"/>
                <a:gd name="T54" fmla="*/ 0 w 253"/>
                <a:gd name="T55" fmla="*/ 0 h 370"/>
                <a:gd name="T56" fmla="*/ 0 w 253"/>
                <a:gd name="T57" fmla="*/ 0 h 370"/>
                <a:gd name="T58" fmla="*/ 0 w 253"/>
                <a:gd name="T59" fmla="*/ 0 h 370"/>
                <a:gd name="T60" fmla="*/ 0 w 253"/>
                <a:gd name="T61" fmla="*/ 0 h 370"/>
                <a:gd name="T62" fmla="*/ 0 w 253"/>
                <a:gd name="T63" fmla="*/ 0 h 370"/>
                <a:gd name="T64" fmla="*/ 0 w 253"/>
                <a:gd name="T65" fmla="*/ 0 h 370"/>
                <a:gd name="T66" fmla="*/ 0 w 253"/>
                <a:gd name="T67" fmla="*/ 0 h 370"/>
                <a:gd name="T68" fmla="*/ 0 w 253"/>
                <a:gd name="T69" fmla="*/ 0 h 370"/>
                <a:gd name="T70" fmla="*/ 0 w 253"/>
                <a:gd name="T71" fmla="*/ 0 h 370"/>
                <a:gd name="T72" fmla="*/ 0 w 253"/>
                <a:gd name="T73" fmla="*/ 0 h 370"/>
                <a:gd name="T74" fmla="*/ 0 w 253"/>
                <a:gd name="T75" fmla="*/ 0 h 370"/>
                <a:gd name="T76" fmla="*/ 0 w 253"/>
                <a:gd name="T77" fmla="*/ 0 h 370"/>
                <a:gd name="T78" fmla="*/ 0 w 253"/>
                <a:gd name="T79" fmla="*/ 0 h 370"/>
                <a:gd name="T80" fmla="*/ 0 w 253"/>
                <a:gd name="T81" fmla="*/ 0 h 370"/>
                <a:gd name="T82" fmla="*/ 0 w 253"/>
                <a:gd name="T83" fmla="*/ 0 h 370"/>
                <a:gd name="T84" fmla="*/ 0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370"/>
                <a:gd name="T131" fmla="*/ 253 w 253"/>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88" name="Freeform 12"/>
            <p:cNvSpPr>
              <a:spLocks/>
            </p:cNvSpPr>
            <p:nvPr/>
          </p:nvSpPr>
          <p:spPr bwMode="auto">
            <a:xfrm>
              <a:off x="1026292" y="2448995"/>
              <a:ext cx="70431" cy="61481"/>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24"/>
                <a:gd name="T53" fmla="*/ 120 w 120"/>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89" name="Freeform 13"/>
            <p:cNvSpPr>
              <a:spLocks/>
            </p:cNvSpPr>
            <p:nvPr/>
          </p:nvSpPr>
          <p:spPr bwMode="auto">
            <a:xfrm>
              <a:off x="653819" y="1858240"/>
              <a:ext cx="572931" cy="327455"/>
            </a:xfrm>
            <a:custGeom>
              <a:avLst/>
              <a:gdLst>
                <a:gd name="T0" fmla="*/ 0 w 985"/>
                <a:gd name="T1" fmla="*/ 0 h 647"/>
                <a:gd name="T2" fmla="*/ 0 w 985"/>
                <a:gd name="T3" fmla="*/ 0 h 647"/>
                <a:gd name="T4" fmla="*/ 0 w 985"/>
                <a:gd name="T5" fmla="*/ 0 h 647"/>
                <a:gd name="T6" fmla="*/ 0 w 985"/>
                <a:gd name="T7" fmla="*/ 0 h 647"/>
                <a:gd name="T8" fmla="*/ 0 w 985"/>
                <a:gd name="T9" fmla="*/ 0 h 647"/>
                <a:gd name="T10" fmla="*/ 0 w 985"/>
                <a:gd name="T11" fmla="*/ 0 h 647"/>
                <a:gd name="T12" fmla="*/ 0 w 985"/>
                <a:gd name="T13" fmla="*/ 0 h 647"/>
                <a:gd name="T14" fmla="*/ 0 w 985"/>
                <a:gd name="T15" fmla="*/ 0 h 647"/>
                <a:gd name="T16" fmla="*/ 0 w 985"/>
                <a:gd name="T17" fmla="*/ 0 h 647"/>
                <a:gd name="T18" fmla="*/ 0 w 985"/>
                <a:gd name="T19" fmla="*/ 0 h 647"/>
                <a:gd name="T20" fmla="*/ 0 w 985"/>
                <a:gd name="T21" fmla="*/ 0 h 647"/>
                <a:gd name="T22" fmla="*/ 0 w 985"/>
                <a:gd name="T23" fmla="*/ 0 h 647"/>
                <a:gd name="T24" fmla="*/ 0 w 985"/>
                <a:gd name="T25" fmla="*/ 0 h 647"/>
                <a:gd name="T26" fmla="*/ 0 w 985"/>
                <a:gd name="T27" fmla="*/ 0 h 647"/>
                <a:gd name="T28" fmla="*/ 0 w 985"/>
                <a:gd name="T29" fmla="*/ 0 h 647"/>
                <a:gd name="T30" fmla="*/ 0 w 985"/>
                <a:gd name="T31" fmla="*/ 0 h 647"/>
                <a:gd name="T32" fmla="*/ 0 w 985"/>
                <a:gd name="T33" fmla="*/ 0 h 647"/>
                <a:gd name="T34" fmla="*/ 0 w 985"/>
                <a:gd name="T35" fmla="*/ 0 h 647"/>
                <a:gd name="T36" fmla="*/ 0 w 985"/>
                <a:gd name="T37" fmla="*/ 0 h 647"/>
                <a:gd name="T38" fmla="*/ 0 w 985"/>
                <a:gd name="T39" fmla="*/ 0 h 647"/>
                <a:gd name="T40" fmla="*/ 0 w 985"/>
                <a:gd name="T41" fmla="*/ 0 h 647"/>
                <a:gd name="T42" fmla="*/ 0 w 985"/>
                <a:gd name="T43" fmla="*/ 0 h 647"/>
                <a:gd name="T44" fmla="*/ 0 w 985"/>
                <a:gd name="T45" fmla="*/ 0 h 647"/>
                <a:gd name="T46" fmla="*/ 0 w 985"/>
                <a:gd name="T47" fmla="*/ 0 h 647"/>
                <a:gd name="T48" fmla="*/ 0 w 985"/>
                <a:gd name="T49" fmla="*/ 0 h 647"/>
                <a:gd name="T50" fmla="*/ 0 w 985"/>
                <a:gd name="T51" fmla="*/ 0 h 647"/>
                <a:gd name="T52" fmla="*/ 0 w 985"/>
                <a:gd name="T53" fmla="*/ 0 h 647"/>
                <a:gd name="T54" fmla="*/ 0 w 985"/>
                <a:gd name="T55" fmla="*/ 0 h 647"/>
                <a:gd name="T56" fmla="*/ 0 w 985"/>
                <a:gd name="T57" fmla="*/ 0 h 647"/>
                <a:gd name="T58" fmla="*/ 0 w 985"/>
                <a:gd name="T59" fmla="*/ 0 h 647"/>
                <a:gd name="T60" fmla="*/ 0 w 985"/>
                <a:gd name="T61" fmla="*/ 0 h 647"/>
                <a:gd name="T62" fmla="*/ 0 w 985"/>
                <a:gd name="T63" fmla="*/ 0 h 647"/>
                <a:gd name="T64" fmla="*/ 0 w 985"/>
                <a:gd name="T65" fmla="*/ 0 h 647"/>
                <a:gd name="T66" fmla="*/ 0 w 985"/>
                <a:gd name="T67" fmla="*/ 0 h 647"/>
                <a:gd name="T68" fmla="*/ 0 w 985"/>
                <a:gd name="T69" fmla="*/ 0 h 647"/>
                <a:gd name="T70" fmla="*/ 0 w 985"/>
                <a:gd name="T71" fmla="*/ 0 h 647"/>
                <a:gd name="T72" fmla="*/ 0 w 985"/>
                <a:gd name="T73" fmla="*/ 0 h 647"/>
                <a:gd name="T74" fmla="*/ 0 w 985"/>
                <a:gd name="T75" fmla="*/ 0 h 647"/>
                <a:gd name="T76" fmla="*/ 0 w 985"/>
                <a:gd name="T77" fmla="*/ 0 h 647"/>
                <a:gd name="T78" fmla="*/ 0 w 985"/>
                <a:gd name="T79" fmla="*/ 0 h 647"/>
                <a:gd name="T80" fmla="*/ 0 w 985"/>
                <a:gd name="T81" fmla="*/ 0 h 647"/>
                <a:gd name="T82" fmla="*/ 0 w 985"/>
                <a:gd name="T83" fmla="*/ 0 h 647"/>
                <a:gd name="T84" fmla="*/ 0 w 985"/>
                <a:gd name="T85" fmla="*/ 0 h 647"/>
                <a:gd name="T86" fmla="*/ 0 w 985"/>
                <a:gd name="T87" fmla="*/ 0 h 647"/>
                <a:gd name="T88" fmla="*/ 0 w 985"/>
                <a:gd name="T89" fmla="*/ 0 h 647"/>
                <a:gd name="T90" fmla="*/ 0 w 985"/>
                <a:gd name="T91" fmla="*/ 0 h 647"/>
                <a:gd name="T92" fmla="*/ 0 w 985"/>
                <a:gd name="T93" fmla="*/ 0 h 647"/>
                <a:gd name="T94" fmla="*/ 0 w 985"/>
                <a:gd name="T95" fmla="*/ 0 h 647"/>
                <a:gd name="T96" fmla="*/ 0 w 985"/>
                <a:gd name="T97" fmla="*/ 0 h 647"/>
                <a:gd name="T98" fmla="*/ 0 w 985"/>
                <a:gd name="T99" fmla="*/ 0 h 647"/>
                <a:gd name="T100" fmla="*/ 0 w 985"/>
                <a:gd name="T101" fmla="*/ 0 h 647"/>
                <a:gd name="T102" fmla="*/ 0 w 985"/>
                <a:gd name="T103" fmla="*/ 0 h 647"/>
                <a:gd name="T104" fmla="*/ 0 w 985"/>
                <a:gd name="T105" fmla="*/ 0 h 647"/>
                <a:gd name="T106" fmla="*/ 0 w 985"/>
                <a:gd name="T107" fmla="*/ 0 h 647"/>
                <a:gd name="T108" fmla="*/ 0 w 985"/>
                <a:gd name="T109" fmla="*/ 0 h 647"/>
                <a:gd name="T110" fmla="*/ 0 w 985"/>
                <a:gd name="T111" fmla="*/ 0 h 647"/>
                <a:gd name="T112" fmla="*/ 0 w 985"/>
                <a:gd name="T113" fmla="*/ 0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5"/>
                <a:gd name="T172" fmla="*/ 0 h 647"/>
                <a:gd name="T173" fmla="*/ 985 w 985"/>
                <a:gd name="T174" fmla="*/ 647 h 6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90" name="Freeform 14"/>
            <p:cNvSpPr>
              <a:spLocks/>
            </p:cNvSpPr>
            <p:nvPr/>
          </p:nvSpPr>
          <p:spPr bwMode="auto">
            <a:xfrm>
              <a:off x="410019" y="1446582"/>
              <a:ext cx="365700" cy="303397"/>
            </a:xfrm>
            <a:custGeom>
              <a:avLst/>
              <a:gdLst>
                <a:gd name="T0" fmla="*/ 0 w 627"/>
                <a:gd name="T1" fmla="*/ 0 h 600"/>
                <a:gd name="T2" fmla="*/ 0 w 627"/>
                <a:gd name="T3" fmla="*/ 0 h 600"/>
                <a:gd name="T4" fmla="*/ 0 w 627"/>
                <a:gd name="T5" fmla="*/ 0 h 600"/>
                <a:gd name="T6" fmla="*/ 0 w 627"/>
                <a:gd name="T7" fmla="*/ 0 h 600"/>
                <a:gd name="T8" fmla="*/ 0 w 627"/>
                <a:gd name="T9" fmla="*/ 0 h 600"/>
                <a:gd name="T10" fmla="*/ 0 w 627"/>
                <a:gd name="T11" fmla="*/ 0 h 600"/>
                <a:gd name="T12" fmla="*/ 0 w 627"/>
                <a:gd name="T13" fmla="*/ 0 h 600"/>
                <a:gd name="T14" fmla="*/ 0 w 627"/>
                <a:gd name="T15" fmla="*/ 0 h 600"/>
                <a:gd name="T16" fmla="*/ 0 w 627"/>
                <a:gd name="T17" fmla="*/ 0 h 600"/>
                <a:gd name="T18" fmla="*/ 0 w 627"/>
                <a:gd name="T19" fmla="*/ 0 h 600"/>
                <a:gd name="T20" fmla="*/ 0 w 627"/>
                <a:gd name="T21" fmla="*/ 0 h 600"/>
                <a:gd name="T22" fmla="*/ 0 w 627"/>
                <a:gd name="T23" fmla="*/ 0 h 600"/>
                <a:gd name="T24" fmla="*/ 0 w 627"/>
                <a:gd name="T25" fmla="*/ 0 h 600"/>
                <a:gd name="T26" fmla="*/ 0 w 627"/>
                <a:gd name="T27" fmla="*/ 0 h 600"/>
                <a:gd name="T28" fmla="*/ 0 w 627"/>
                <a:gd name="T29" fmla="*/ 0 h 600"/>
                <a:gd name="T30" fmla="*/ 0 w 627"/>
                <a:gd name="T31" fmla="*/ 0 h 600"/>
                <a:gd name="T32" fmla="*/ 0 w 627"/>
                <a:gd name="T33" fmla="*/ 0 h 600"/>
                <a:gd name="T34" fmla="*/ 0 w 627"/>
                <a:gd name="T35" fmla="*/ 0 h 600"/>
                <a:gd name="T36" fmla="*/ 0 w 627"/>
                <a:gd name="T37" fmla="*/ 0 h 600"/>
                <a:gd name="T38" fmla="*/ 0 w 627"/>
                <a:gd name="T39" fmla="*/ 0 h 600"/>
                <a:gd name="T40" fmla="*/ 0 w 627"/>
                <a:gd name="T41" fmla="*/ 0 h 600"/>
                <a:gd name="T42" fmla="*/ 0 w 627"/>
                <a:gd name="T43" fmla="*/ 0 h 600"/>
                <a:gd name="T44" fmla="*/ 0 w 627"/>
                <a:gd name="T45" fmla="*/ 0 h 600"/>
                <a:gd name="T46" fmla="*/ 0 w 627"/>
                <a:gd name="T47" fmla="*/ 0 h 600"/>
                <a:gd name="T48" fmla="*/ 0 w 627"/>
                <a:gd name="T49" fmla="*/ 0 h 600"/>
                <a:gd name="T50" fmla="*/ 0 w 627"/>
                <a:gd name="T51" fmla="*/ 0 h 600"/>
                <a:gd name="T52" fmla="*/ 0 w 627"/>
                <a:gd name="T53" fmla="*/ 0 h 600"/>
                <a:gd name="T54" fmla="*/ 0 w 627"/>
                <a:gd name="T55" fmla="*/ 0 h 600"/>
                <a:gd name="T56" fmla="*/ 0 w 627"/>
                <a:gd name="T57" fmla="*/ 0 h 600"/>
                <a:gd name="T58" fmla="*/ 0 w 627"/>
                <a:gd name="T59" fmla="*/ 0 h 600"/>
                <a:gd name="T60" fmla="*/ 0 w 627"/>
                <a:gd name="T61" fmla="*/ 0 h 600"/>
                <a:gd name="T62" fmla="*/ 0 w 627"/>
                <a:gd name="T63" fmla="*/ 0 h 600"/>
                <a:gd name="T64" fmla="*/ 0 w 627"/>
                <a:gd name="T65" fmla="*/ 0 h 600"/>
                <a:gd name="T66" fmla="*/ 0 w 627"/>
                <a:gd name="T67" fmla="*/ 0 h 600"/>
                <a:gd name="T68" fmla="*/ 0 w 627"/>
                <a:gd name="T69" fmla="*/ 0 h 600"/>
                <a:gd name="T70" fmla="*/ 0 w 627"/>
                <a:gd name="T71" fmla="*/ 0 h 600"/>
                <a:gd name="T72" fmla="*/ 0 w 627"/>
                <a:gd name="T73" fmla="*/ 0 h 600"/>
                <a:gd name="T74" fmla="*/ 0 w 627"/>
                <a:gd name="T75" fmla="*/ 0 h 600"/>
                <a:gd name="T76" fmla="*/ 0 w 627"/>
                <a:gd name="T77" fmla="*/ 0 h 600"/>
                <a:gd name="T78" fmla="*/ 0 w 627"/>
                <a:gd name="T79" fmla="*/ 0 h 600"/>
                <a:gd name="T80" fmla="*/ 0 w 627"/>
                <a:gd name="T81" fmla="*/ 0 h 600"/>
                <a:gd name="T82" fmla="*/ 0 w 627"/>
                <a:gd name="T83" fmla="*/ 0 h 600"/>
                <a:gd name="T84" fmla="*/ 0 w 627"/>
                <a:gd name="T85" fmla="*/ 0 h 600"/>
                <a:gd name="T86" fmla="*/ 0 w 627"/>
                <a:gd name="T87" fmla="*/ 0 h 600"/>
                <a:gd name="T88" fmla="*/ 0 w 627"/>
                <a:gd name="T89" fmla="*/ 0 h 600"/>
                <a:gd name="T90" fmla="*/ 0 w 627"/>
                <a:gd name="T91" fmla="*/ 0 h 600"/>
                <a:gd name="T92" fmla="*/ 0 w 627"/>
                <a:gd name="T93" fmla="*/ 0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7"/>
                <a:gd name="T142" fmla="*/ 0 h 600"/>
                <a:gd name="T143" fmla="*/ 627 w 627"/>
                <a:gd name="T144" fmla="*/ 600 h 6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91" name="Freeform 15"/>
            <p:cNvSpPr>
              <a:spLocks/>
            </p:cNvSpPr>
            <p:nvPr/>
          </p:nvSpPr>
          <p:spPr bwMode="auto">
            <a:xfrm>
              <a:off x="819062" y="1593603"/>
              <a:ext cx="52823" cy="32077"/>
            </a:xfrm>
            <a:custGeom>
              <a:avLst/>
              <a:gdLst>
                <a:gd name="T0" fmla="*/ 0 w 90"/>
                <a:gd name="T1" fmla="*/ 0 h 62"/>
                <a:gd name="T2" fmla="*/ 0 w 90"/>
                <a:gd name="T3" fmla="*/ 0 h 62"/>
                <a:gd name="T4" fmla="*/ 0 w 90"/>
                <a:gd name="T5" fmla="*/ 0 h 62"/>
                <a:gd name="T6" fmla="*/ 0 w 90"/>
                <a:gd name="T7" fmla="*/ 0 h 62"/>
                <a:gd name="T8" fmla="*/ 0 w 90"/>
                <a:gd name="T9" fmla="*/ 0 h 62"/>
                <a:gd name="T10" fmla="*/ 0 w 90"/>
                <a:gd name="T11" fmla="*/ 0 h 62"/>
                <a:gd name="T12" fmla="*/ 0 w 90"/>
                <a:gd name="T13" fmla="*/ 0 h 62"/>
                <a:gd name="T14" fmla="*/ 0 w 90"/>
                <a:gd name="T15" fmla="*/ 0 h 62"/>
                <a:gd name="T16" fmla="*/ 0 w 90"/>
                <a:gd name="T17" fmla="*/ 0 h 62"/>
                <a:gd name="T18" fmla="*/ 0 w 90"/>
                <a:gd name="T19" fmla="*/ 0 h 62"/>
                <a:gd name="T20" fmla="*/ 0 w 90"/>
                <a:gd name="T21" fmla="*/ 0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62"/>
                <a:gd name="T38" fmla="*/ 90 w 90"/>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92" name="Freeform 16"/>
            <p:cNvSpPr>
              <a:spLocks/>
            </p:cNvSpPr>
            <p:nvPr/>
          </p:nvSpPr>
          <p:spPr bwMode="auto">
            <a:xfrm>
              <a:off x="835315" y="1656421"/>
              <a:ext cx="44697" cy="32077"/>
            </a:xfrm>
            <a:custGeom>
              <a:avLst/>
              <a:gdLst>
                <a:gd name="T0" fmla="*/ 0 w 77"/>
                <a:gd name="T1" fmla="*/ 0 h 63"/>
                <a:gd name="T2" fmla="*/ 0 w 77"/>
                <a:gd name="T3" fmla="*/ 0 h 63"/>
                <a:gd name="T4" fmla="*/ 0 w 77"/>
                <a:gd name="T5" fmla="*/ 0 h 63"/>
                <a:gd name="T6" fmla="*/ 0 w 77"/>
                <a:gd name="T7" fmla="*/ 0 h 63"/>
                <a:gd name="T8" fmla="*/ 0 w 77"/>
                <a:gd name="T9" fmla="*/ 0 h 63"/>
                <a:gd name="T10" fmla="*/ 0 w 77"/>
                <a:gd name="T11" fmla="*/ 0 h 63"/>
                <a:gd name="T12" fmla="*/ 0 w 77"/>
                <a:gd name="T13" fmla="*/ 0 h 63"/>
                <a:gd name="T14" fmla="*/ 0 w 77"/>
                <a:gd name="T15" fmla="*/ 0 h 63"/>
                <a:gd name="T16" fmla="*/ 0 w 77"/>
                <a:gd name="T17" fmla="*/ 0 h 63"/>
                <a:gd name="T18" fmla="*/ 0 w 77"/>
                <a:gd name="T19" fmla="*/ 0 h 63"/>
                <a:gd name="T20" fmla="*/ 0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63"/>
                <a:gd name="T35" fmla="*/ 77 w 7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93" name="Freeform 17"/>
            <p:cNvSpPr>
              <a:spLocks/>
            </p:cNvSpPr>
            <p:nvPr/>
          </p:nvSpPr>
          <p:spPr bwMode="auto">
            <a:xfrm>
              <a:off x="896265" y="1826163"/>
              <a:ext cx="9481" cy="25394"/>
            </a:xfrm>
            <a:custGeom>
              <a:avLst/>
              <a:gdLst>
                <a:gd name="T0" fmla="*/ 0 w 17"/>
                <a:gd name="T1" fmla="*/ 0 h 47"/>
                <a:gd name="T2" fmla="*/ 0 w 17"/>
                <a:gd name="T3" fmla="*/ 0 h 47"/>
                <a:gd name="T4" fmla="*/ 0 w 17"/>
                <a:gd name="T5" fmla="*/ 0 h 47"/>
                <a:gd name="T6" fmla="*/ 0 w 17"/>
                <a:gd name="T7" fmla="*/ 0 h 47"/>
                <a:gd name="T8" fmla="*/ 0 60000 65536"/>
                <a:gd name="T9" fmla="*/ 0 60000 65536"/>
                <a:gd name="T10" fmla="*/ 0 60000 65536"/>
                <a:gd name="T11" fmla="*/ 0 60000 65536"/>
                <a:gd name="T12" fmla="*/ 0 w 17"/>
                <a:gd name="T13" fmla="*/ 0 h 47"/>
                <a:gd name="T14" fmla="*/ 17 w 17"/>
                <a:gd name="T15" fmla="*/ 47 h 47"/>
              </a:gdLst>
              <a:ahLst/>
              <a:cxnLst>
                <a:cxn ang="T8">
                  <a:pos x="T0" y="T1"/>
                </a:cxn>
                <a:cxn ang="T9">
                  <a:pos x="T2" y="T3"/>
                </a:cxn>
                <a:cxn ang="T10">
                  <a:pos x="T4" y="T5"/>
                </a:cxn>
                <a:cxn ang="T11">
                  <a:pos x="T6" y="T7"/>
                </a:cxn>
              </a:cxnLst>
              <a:rect l="T12" t="T13" r="T14" b="T15"/>
              <a:pathLst>
                <a:path w="17" h="47">
                  <a:moveTo>
                    <a:pt x="0" y="0"/>
                  </a:moveTo>
                  <a:lnTo>
                    <a:pt x="16" y="0"/>
                  </a:lnTo>
                  <a:lnTo>
                    <a:pt x="16" y="46"/>
                  </a:lnTo>
                  <a:lnTo>
                    <a:pt x="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94" name="Freeform 18"/>
            <p:cNvSpPr>
              <a:spLocks/>
            </p:cNvSpPr>
            <p:nvPr/>
          </p:nvSpPr>
          <p:spPr bwMode="auto">
            <a:xfrm>
              <a:off x="973469" y="2347417"/>
              <a:ext cx="36570" cy="32077"/>
            </a:xfrm>
            <a:custGeom>
              <a:avLst/>
              <a:gdLst>
                <a:gd name="T0" fmla="*/ 0 w 61"/>
                <a:gd name="T1" fmla="*/ 0 h 62"/>
                <a:gd name="T2" fmla="*/ 0 w 61"/>
                <a:gd name="T3" fmla="*/ 0 h 62"/>
                <a:gd name="T4" fmla="*/ 0 w 61"/>
                <a:gd name="T5" fmla="*/ 0 h 62"/>
                <a:gd name="T6" fmla="*/ 0 w 61"/>
                <a:gd name="T7" fmla="*/ 0 h 62"/>
                <a:gd name="T8" fmla="*/ 0 w 61"/>
                <a:gd name="T9" fmla="*/ 0 h 62"/>
                <a:gd name="T10" fmla="*/ 0 w 61"/>
                <a:gd name="T11" fmla="*/ 0 h 62"/>
                <a:gd name="T12" fmla="*/ 0 w 61"/>
                <a:gd name="T13" fmla="*/ 0 h 62"/>
                <a:gd name="T14" fmla="*/ 0 w 61"/>
                <a:gd name="T15" fmla="*/ 0 h 62"/>
                <a:gd name="T16" fmla="*/ 0 w 61"/>
                <a:gd name="T17" fmla="*/ 0 h 62"/>
                <a:gd name="T18" fmla="*/ 0 w 61"/>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2"/>
                <a:gd name="T32" fmla="*/ 61 w 61"/>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95" name="Freeform 19"/>
            <p:cNvSpPr>
              <a:spLocks/>
            </p:cNvSpPr>
            <p:nvPr/>
          </p:nvSpPr>
          <p:spPr bwMode="auto">
            <a:xfrm>
              <a:off x="957215" y="2308658"/>
              <a:ext cx="44697" cy="40097"/>
            </a:xfrm>
            <a:custGeom>
              <a:avLst/>
              <a:gdLst>
                <a:gd name="T0" fmla="*/ 0 w 76"/>
                <a:gd name="T1" fmla="*/ 0 h 78"/>
                <a:gd name="T2" fmla="*/ 0 w 76"/>
                <a:gd name="T3" fmla="*/ 0 h 78"/>
                <a:gd name="T4" fmla="*/ 0 w 76"/>
                <a:gd name="T5" fmla="*/ 0 h 78"/>
                <a:gd name="T6" fmla="*/ 0 w 76"/>
                <a:gd name="T7" fmla="*/ 0 h 78"/>
                <a:gd name="T8" fmla="*/ 0 w 76"/>
                <a:gd name="T9" fmla="*/ 0 h 78"/>
                <a:gd name="T10" fmla="*/ 0 w 76"/>
                <a:gd name="T11" fmla="*/ 0 h 78"/>
                <a:gd name="T12" fmla="*/ 0 w 76"/>
                <a:gd name="T13" fmla="*/ 0 h 78"/>
                <a:gd name="T14" fmla="*/ 0 w 76"/>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78"/>
                <a:gd name="T26" fmla="*/ 76 w 76"/>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96" name="Freeform 20"/>
            <p:cNvSpPr>
              <a:spLocks/>
            </p:cNvSpPr>
            <p:nvPr/>
          </p:nvSpPr>
          <p:spPr bwMode="auto">
            <a:xfrm>
              <a:off x="939607" y="2292619"/>
              <a:ext cx="62305" cy="32077"/>
            </a:xfrm>
            <a:custGeom>
              <a:avLst/>
              <a:gdLst>
                <a:gd name="T0" fmla="*/ 0 w 106"/>
                <a:gd name="T1" fmla="*/ 0 h 63"/>
                <a:gd name="T2" fmla="*/ 0 w 106"/>
                <a:gd name="T3" fmla="*/ 0 h 63"/>
                <a:gd name="T4" fmla="*/ 0 w 106"/>
                <a:gd name="T5" fmla="*/ 0 h 63"/>
                <a:gd name="T6" fmla="*/ 0 w 106"/>
                <a:gd name="T7" fmla="*/ 0 h 63"/>
                <a:gd name="T8" fmla="*/ 0 w 106"/>
                <a:gd name="T9" fmla="*/ 0 h 63"/>
                <a:gd name="T10" fmla="*/ 0 w 106"/>
                <a:gd name="T11" fmla="*/ 0 h 63"/>
                <a:gd name="T12" fmla="*/ 0 w 106"/>
                <a:gd name="T13" fmla="*/ 0 h 63"/>
                <a:gd name="T14" fmla="*/ 0 w 106"/>
                <a:gd name="T15" fmla="*/ 0 h 63"/>
                <a:gd name="T16" fmla="*/ 0 w 10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3"/>
                <a:gd name="T29" fmla="*/ 106 w 10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97" name="Freeform 21"/>
            <p:cNvSpPr>
              <a:spLocks/>
            </p:cNvSpPr>
            <p:nvPr/>
          </p:nvSpPr>
          <p:spPr bwMode="auto">
            <a:xfrm>
              <a:off x="931481" y="2308658"/>
              <a:ext cx="25734" cy="16039"/>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31"/>
                  </a:moveTo>
                  <a:lnTo>
                    <a:pt x="45" y="16"/>
                  </a:lnTo>
                  <a:lnTo>
                    <a:pt x="15" y="0"/>
                  </a:lnTo>
                  <a:lnTo>
                    <a:pt x="0" y="16"/>
                  </a:lnTo>
                  <a:lnTo>
                    <a:pt x="30" y="31"/>
                  </a:lnTo>
                  <a:lnTo>
                    <a:pt x="45" y="3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98" name="Freeform 22"/>
            <p:cNvSpPr>
              <a:spLocks/>
            </p:cNvSpPr>
            <p:nvPr/>
          </p:nvSpPr>
          <p:spPr bwMode="auto">
            <a:xfrm>
              <a:off x="913873" y="2269898"/>
              <a:ext cx="43342" cy="46779"/>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93"/>
                <a:gd name="T41" fmla="*/ 75 w 75"/>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399" name="Freeform 23"/>
            <p:cNvSpPr>
              <a:spLocks/>
            </p:cNvSpPr>
            <p:nvPr/>
          </p:nvSpPr>
          <p:spPr bwMode="auto">
            <a:xfrm>
              <a:off x="949089" y="2269898"/>
              <a:ext cx="9481" cy="16039"/>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FFFF0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00" name="Freeform 24"/>
            <p:cNvSpPr>
              <a:spLocks/>
            </p:cNvSpPr>
            <p:nvPr/>
          </p:nvSpPr>
          <p:spPr bwMode="auto">
            <a:xfrm>
              <a:off x="687681" y="2076098"/>
              <a:ext cx="287143" cy="233896"/>
            </a:xfrm>
            <a:custGeom>
              <a:avLst/>
              <a:gdLst>
                <a:gd name="T0" fmla="*/ 0 w 492"/>
                <a:gd name="T1" fmla="*/ 0 h 462"/>
                <a:gd name="T2" fmla="*/ 0 w 492"/>
                <a:gd name="T3" fmla="*/ 0 h 462"/>
                <a:gd name="T4" fmla="*/ 0 w 492"/>
                <a:gd name="T5" fmla="*/ 0 h 462"/>
                <a:gd name="T6" fmla="*/ 0 w 492"/>
                <a:gd name="T7" fmla="*/ 0 h 462"/>
                <a:gd name="T8" fmla="*/ 0 w 492"/>
                <a:gd name="T9" fmla="*/ 0 h 462"/>
                <a:gd name="T10" fmla="*/ 0 w 492"/>
                <a:gd name="T11" fmla="*/ 0 h 462"/>
                <a:gd name="T12" fmla="*/ 0 w 492"/>
                <a:gd name="T13" fmla="*/ 0 h 462"/>
                <a:gd name="T14" fmla="*/ 0 w 492"/>
                <a:gd name="T15" fmla="*/ 0 h 462"/>
                <a:gd name="T16" fmla="*/ 0 w 492"/>
                <a:gd name="T17" fmla="*/ 0 h 462"/>
                <a:gd name="T18" fmla="*/ 0 w 492"/>
                <a:gd name="T19" fmla="*/ 0 h 462"/>
                <a:gd name="T20" fmla="*/ 0 w 492"/>
                <a:gd name="T21" fmla="*/ 0 h 462"/>
                <a:gd name="T22" fmla="*/ 0 w 492"/>
                <a:gd name="T23" fmla="*/ 0 h 462"/>
                <a:gd name="T24" fmla="*/ 0 w 492"/>
                <a:gd name="T25" fmla="*/ 0 h 462"/>
                <a:gd name="T26" fmla="*/ 0 w 492"/>
                <a:gd name="T27" fmla="*/ 0 h 462"/>
                <a:gd name="T28" fmla="*/ 0 w 492"/>
                <a:gd name="T29" fmla="*/ 0 h 462"/>
                <a:gd name="T30" fmla="*/ 0 w 492"/>
                <a:gd name="T31" fmla="*/ 0 h 462"/>
                <a:gd name="T32" fmla="*/ 0 w 492"/>
                <a:gd name="T33" fmla="*/ 0 h 462"/>
                <a:gd name="T34" fmla="*/ 0 w 492"/>
                <a:gd name="T35" fmla="*/ 0 h 462"/>
                <a:gd name="T36" fmla="*/ 0 w 492"/>
                <a:gd name="T37" fmla="*/ 0 h 462"/>
                <a:gd name="T38" fmla="*/ 0 w 492"/>
                <a:gd name="T39" fmla="*/ 0 h 462"/>
                <a:gd name="T40" fmla="*/ 0 w 492"/>
                <a:gd name="T41" fmla="*/ 0 h 462"/>
                <a:gd name="T42" fmla="*/ 0 w 492"/>
                <a:gd name="T43" fmla="*/ 0 h 462"/>
                <a:gd name="T44" fmla="*/ 0 w 492"/>
                <a:gd name="T45" fmla="*/ 0 h 462"/>
                <a:gd name="T46" fmla="*/ 0 w 492"/>
                <a:gd name="T47" fmla="*/ 0 h 462"/>
                <a:gd name="T48" fmla="*/ 0 w 492"/>
                <a:gd name="T49" fmla="*/ 0 h 462"/>
                <a:gd name="T50" fmla="*/ 0 w 492"/>
                <a:gd name="T51" fmla="*/ 0 h 462"/>
                <a:gd name="T52" fmla="*/ 0 w 492"/>
                <a:gd name="T53" fmla="*/ 0 h 462"/>
                <a:gd name="T54" fmla="*/ 0 w 492"/>
                <a:gd name="T55" fmla="*/ 0 h 462"/>
                <a:gd name="T56" fmla="*/ 0 w 492"/>
                <a:gd name="T57" fmla="*/ 0 h 462"/>
                <a:gd name="T58" fmla="*/ 0 w 492"/>
                <a:gd name="T59" fmla="*/ 0 h 462"/>
                <a:gd name="T60" fmla="*/ 0 w 492"/>
                <a:gd name="T61" fmla="*/ 0 h 462"/>
                <a:gd name="T62" fmla="*/ 0 w 492"/>
                <a:gd name="T63" fmla="*/ 0 h 462"/>
                <a:gd name="T64" fmla="*/ 0 w 492"/>
                <a:gd name="T65" fmla="*/ 0 h 462"/>
                <a:gd name="T66" fmla="*/ 0 w 492"/>
                <a:gd name="T67" fmla="*/ 0 h 462"/>
                <a:gd name="T68" fmla="*/ 0 w 492"/>
                <a:gd name="T69" fmla="*/ 0 h 462"/>
                <a:gd name="T70" fmla="*/ 0 w 492"/>
                <a:gd name="T71" fmla="*/ 0 h 462"/>
                <a:gd name="T72" fmla="*/ 0 w 492"/>
                <a:gd name="T73" fmla="*/ 0 h 462"/>
                <a:gd name="T74" fmla="*/ 0 w 492"/>
                <a:gd name="T75" fmla="*/ 0 h 462"/>
                <a:gd name="T76" fmla="*/ 0 w 492"/>
                <a:gd name="T77" fmla="*/ 0 h 462"/>
                <a:gd name="T78" fmla="*/ 0 w 492"/>
                <a:gd name="T79" fmla="*/ 0 h 462"/>
                <a:gd name="T80" fmla="*/ 0 w 492"/>
                <a:gd name="T81" fmla="*/ 0 h 462"/>
                <a:gd name="T82" fmla="*/ 0 w 492"/>
                <a:gd name="T83" fmla="*/ 0 h 462"/>
                <a:gd name="T84" fmla="*/ 0 w 492"/>
                <a:gd name="T85" fmla="*/ 0 h 462"/>
                <a:gd name="T86" fmla="*/ 0 w 492"/>
                <a:gd name="T87" fmla="*/ 0 h 462"/>
                <a:gd name="T88" fmla="*/ 0 w 492"/>
                <a:gd name="T89" fmla="*/ 0 h 462"/>
                <a:gd name="T90" fmla="*/ 0 w 492"/>
                <a:gd name="T91" fmla="*/ 0 h 462"/>
                <a:gd name="T92" fmla="*/ 0 w 492"/>
                <a:gd name="T93" fmla="*/ 0 h 462"/>
                <a:gd name="T94" fmla="*/ 0 w 492"/>
                <a:gd name="T95" fmla="*/ 0 h 462"/>
                <a:gd name="T96" fmla="*/ 0 w 492"/>
                <a:gd name="T97" fmla="*/ 0 h 462"/>
                <a:gd name="T98" fmla="*/ 0 w 492"/>
                <a:gd name="T99" fmla="*/ 0 h 462"/>
                <a:gd name="T100" fmla="*/ 0 w 492"/>
                <a:gd name="T101" fmla="*/ 0 h 462"/>
                <a:gd name="T102" fmla="*/ 0 w 492"/>
                <a:gd name="T103" fmla="*/ 0 h 462"/>
                <a:gd name="T104" fmla="*/ 0 w 492"/>
                <a:gd name="T105" fmla="*/ 0 h 462"/>
                <a:gd name="T106" fmla="*/ 0 w 492"/>
                <a:gd name="T107" fmla="*/ 0 h 462"/>
                <a:gd name="T108" fmla="*/ 0 w 492"/>
                <a:gd name="T109" fmla="*/ 0 h 462"/>
                <a:gd name="T110" fmla="*/ 0 w 492"/>
                <a:gd name="T111" fmla="*/ 0 h 462"/>
                <a:gd name="T112" fmla="*/ 0 w 492"/>
                <a:gd name="T113" fmla="*/ 0 h 462"/>
                <a:gd name="T114" fmla="*/ 0 w 492"/>
                <a:gd name="T115" fmla="*/ 0 h 462"/>
                <a:gd name="T116" fmla="*/ 0 w 492"/>
                <a:gd name="T117" fmla="*/ 0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2"/>
                <a:gd name="T178" fmla="*/ 0 h 462"/>
                <a:gd name="T179" fmla="*/ 492 w 492"/>
                <a:gd name="T180" fmla="*/ 462 h 4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01" name="Freeform 25"/>
            <p:cNvSpPr>
              <a:spLocks/>
            </p:cNvSpPr>
            <p:nvPr/>
          </p:nvSpPr>
          <p:spPr bwMode="auto">
            <a:xfrm>
              <a:off x="999203" y="2215099"/>
              <a:ext cx="105647" cy="38760"/>
            </a:xfrm>
            <a:custGeom>
              <a:avLst/>
              <a:gdLst>
                <a:gd name="T0" fmla="*/ 0 w 180"/>
                <a:gd name="T1" fmla="*/ 0 h 78"/>
                <a:gd name="T2" fmla="*/ 0 w 180"/>
                <a:gd name="T3" fmla="*/ 0 h 78"/>
                <a:gd name="T4" fmla="*/ 0 w 180"/>
                <a:gd name="T5" fmla="*/ 0 h 78"/>
                <a:gd name="T6" fmla="*/ 0 w 180"/>
                <a:gd name="T7" fmla="*/ 0 h 78"/>
                <a:gd name="T8" fmla="*/ 0 w 180"/>
                <a:gd name="T9" fmla="*/ 0 h 78"/>
                <a:gd name="T10" fmla="*/ 0 w 180"/>
                <a:gd name="T11" fmla="*/ 0 h 78"/>
                <a:gd name="T12" fmla="*/ 0 w 180"/>
                <a:gd name="T13" fmla="*/ 0 h 78"/>
                <a:gd name="T14" fmla="*/ 0 w 180"/>
                <a:gd name="T15" fmla="*/ 0 h 78"/>
                <a:gd name="T16" fmla="*/ 0 w 180"/>
                <a:gd name="T17" fmla="*/ 0 h 78"/>
                <a:gd name="T18" fmla="*/ 0 w 180"/>
                <a:gd name="T19" fmla="*/ 0 h 78"/>
                <a:gd name="T20" fmla="*/ 0 w 180"/>
                <a:gd name="T21" fmla="*/ 0 h 78"/>
                <a:gd name="T22" fmla="*/ 0 w 180"/>
                <a:gd name="T23" fmla="*/ 0 h 78"/>
                <a:gd name="T24" fmla="*/ 0 w 180"/>
                <a:gd name="T25" fmla="*/ 0 h 78"/>
                <a:gd name="T26" fmla="*/ 0 w 180"/>
                <a:gd name="T27" fmla="*/ 0 h 78"/>
                <a:gd name="T28" fmla="*/ 0 w 180"/>
                <a:gd name="T29" fmla="*/ 0 h 78"/>
                <a:gd name="T30" fmla="*/ 0 w 180"/>
                <a:gd name="T31" fmla="*/ 0 h 78"/>
                <a:gd name="T32" fmla="*/ 0 w 180"/>
                <a:gd name="T33" fmla="*/ 0 h 78"/>
                <a:gd name="T34" fmla="*/ 0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
                <a:gd name="T61" fmla="*/ 0 h 78"/>
                <a:gd name="T62" fmla="*/ 180 w 180"/>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02" name="Freeform 26"/>
            <p:cNvSpPr>
              <a:spLocks/>
            </p:cNvSpPr>
            <p:nvPr/>
          </p:nvSpPr>
          <p:spPr bwMode="auto">
            <a:xfrm>
              <a:off x="1010039" y="2231138"/>
              <a:ext cx="9481" cy="9356"/>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03" name="Freeform 27"/>
            <p:cNvSpPr>
              <a:spLocks/>
            </p:cNvSpPr>
            <p:nvPr/>
          </p:nvSpPr>
          <p:spPr bwMode="auto">
            <a:xfrm>
              <a:off x="1061508" y="2269898"/>
              <a:ext cx="17608" cy="8019"/>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 name="T18" fmla="*/ 0 w 30"/>
                <a:gd name="T19" fmla="*/ 0 h 17"/>
                <a:gd name="T20" fmla="*/ 30 w 3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0" h="17">
                  <a:moveTo>
                    <a:pt x="0" y="16"/>
                  </a:moveTo>
                  <a:lnTo>
                    <a:pt x="15" y="16"/>
                  </a:lnTo>
                  <a:lnTo>
                    <a:pt x="29" y="16"/>
                  </a:lnTo>
                  <a:lnTo>
                    <a:pt x="29" y="0"/>
                  </a:lnTo>
                  <a:lnTo>
                    <a:pt x="0" y="0"/>
                  </a:lnTo>
                  <a:lnTo>
                    <a:pt x="0" y="16"/>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04" name="Freeform 28"/>
            <p:cNvSpPr>
              <a:spLocks/>
            </p:cNvSpPr>
            <p:nvPr/>
          </p:nvSpPr>
          <p:spPr bwMode="auto">
            <a:xfrm>
              <a:off x="1096723" y="2253859"/>
              <a:ext cx="35216" cy="32077"/>
            </a:xfrm>
            <a:custGeom>
              <a:avLst/>
              <a:gdLst>
                <a:gd name="T0" fmla="*/ 0 w 61"/>
                <a:gd name="T1" fmla="*/ 0 h 63"/>
                <a:gd name="T2" fmla="*/ 0 w 61"/>
                <a:gd name="T3" fmla="*/ 0 h 63"/>
                <a:gd name="T4" fmla="*/ 0 w 61"/>
                <a:gd name="T5" fmla="*/ 0 h 63"/>
                <a:gd name="T6" fmla="*/ 0 w 61"/>
                <a:gd name="T7" fmla="*/ 0 h 63"/>
                <a:gd name="T8" fmla="*/ 0 w 61"/>
                <a:gd name="T9" fmla="*/ 0 h 63"/>
                <a:gd name="T10" fmla="*/ 0 w 61"/>
                <a:gd name="T11" fmla="*/ 0 h 63"/>
                <a:gd name="T12" fmla="*/ 0 w 61"/>
                <a:gd name="T13" fmla="*/ 0 h 63"/>
                <a:gd name="T14" fmla="*/ 0 w 61"/>
                <a:gd name="T15" fmla="*/ 0 h 63"/>
                <a:gd name="T16" fmla="*/ 0 w 61"/>
                <a:gd name="T17" fmla="*/ 0 h 63"/>
                <a:gd name="T18" fmla="*/ 0 w 61"/>
                <a:gd name="T19" fmla="*/ 0 h 63"/>
                <a:gd name="T20" fmla="*/ 0 w 61"/>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3"/>
                <a:gd name="T35" fmla="*/ 61 w 61"/>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05" name="Freeform 29"/>
            <p:cNvSpPr>
              <a:spLocks/>
            </p:cNvSpPr>
            <p:nvPr/>
          </p:nvSpPr>
          <p:spPr bwMode="auto">
            <a:xfrm>
              <a:off x="1061508" y="2199060"/>
              <a:ext cx="10836" cy="9356"/>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06" name="Line 30"/>
            <p:cNvSpPr>
              <a:spLocks noChangeShapeType="1"/>
            </p:cNvSpPr>
            <p:nvPr/>
          </p:nvSpPr>
          <p:spPr bwMode="auto">
            <a:xfrm>
              <a:off x="1114331" y="2239157"/>
              <a:ext cx="0" cy="8019"/>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07" name="Freeform 31"/>
            <p:cNvSpPr>
              <a:spLocks/>
            </p:cNvSpPr>
            <p:nvPr/>
          </p:nvSpPr>
          <p:spPr bwMode="auto">
            <a:xfrm>
              <a:off x="653819" y="1493362"/>
              <a:ext cx="694831" cy="497197"/>
            </a:xfrm>
            <a:custGeom>
              <a:avLst/>
              <a:gdLst>
                <a:gd name="T0" fmla="*/ 0 w 1193"/>
                <a:gd name="T1" fmla="*/ 0 h 985"/>
                <a:gd name="T2" fmla="*/ 0 w 1193"/>
                <a:gd name="T3" fmla="*/ 0 h 985"/>
                <a:gd name="T4" fmla="*/ 0 w 1193"/>
                <a:gd name="T5" fmla="*/ 0 h 985"/>
                <a:gd name="T6" fmla="*/ 0 w 1193"/>
                <a:gd name="T7" fmla="*/ 0 h 985"/>
                <a:gd name="T8" fmla="*/ 0 w 1193"/>
                <a:gd name="T9" fmla="*/ 0 h 985"/>
                <a:gd name="T10" fmla="*/ 0 w 1193"/>
                <a:gd name="T11" fmla="*/ 0 h 985"/>
                <a:gd name="T12" fmla="*/ 0 w 1193"/>
                <a:gd name="T13" fmla="*/ 0 h 985"/>
                <a:gd name="T14" fmla="*/ 0 w 1193"/>
                <a:gd name="T15" fmla="*/ 0 h 985"/>
                <a:gd name="T16" fmla="*/ 0 w 1193"/>
                <a:gd name="T17" fmla="*/ 0 h 985"/>
                <a:gd name="T18" fmla="*/ 0 w 1193"/>
                <a:gd name="T19" fmla="*/ 0 h 985"/>
                <a:gd name="T20" fmla="*/ 0 w 1193"/>
                <a:gd name="T21" fmla="*/ 0 h 985"/>
                <a:gd name="T22" fmla="*/ 0 w 1193"/>
                <a:gd name="T23" fmla="*/ 0 h 985"/>
                <a:gd name="T24" fmla="*/ 0 w 1193"/>
                <a:gd name="T25" fmla="*/ 0 h 985"/>
                <a:gd name="T26" fmla="*/ 0 w 1193"/>
                <a:gd name="T27" fmla="*/ 0 h 985"/>
                <a:gd name="T28" fmla="*/ 0 w 1193"/>
                <a:gd name="T29" fmla="*/ 0 h 985"/>
                <a:gd name="T30" fmla="*/ 0 w 1193"/>
                <a:gd name="T31" fmla="*/ 0 h 985"/>
                <a:gd name="T32" fmla="*/ 0 w 1193"/>
                <a:gd name="T33" fmla="*/ 0 h 985"/>
                <a:gd name="T34" fmla="*/ 0 w 1193"/>
                <a:gd name="T35" fmla="*/ 0 h 985"/>
                <a:gd name="T36" fmla="*/ 0 w 1193"/>
                <a:gd name="T37" fmla="*/ 0 h 985"/>
                <a:gd name="T38" fmla="*/ 0 w 1193"/>
                <a:gd name="T39" fmla="*/ 0 h 985"/>
                <a:gd name="T40" fmla="*/ 0 w 1193"/>
                <a:gd name="T41" fmla="*/ 0 h 985"/>
                <a:gd name="T42" fmla="*/ 0 w 1193"/>
                <a:gd name="T43" fmla="*/ 0 h 985"/>
                <a:gd name="T44" fmla="*/ 0 w 1193"/>
                <a:gd name="T45" fmla="*/ 0 h 985"/>
                <a:gd name="T46" fmla="*/ 0 w 1193"/>
                <a:gd name="T47" fmla="*/ 0 h 985"/>
                <a:gd name="T48" fmla="*/ 0 w 1193"/>
                <a:gd name="T49" fmla="*/ 0 h 985"/>
                <a:gd name="T50" fmla="*/ 0 w 1193"/>
                <a:gd name="T51" fmla="*/ 0 h 985"/>
                <a:gd name="T52" fmla="*/ 0 w 1193"/>
                <a:gd name="T53" fmla="*/ 0 h 985"/>
                <a:gd name="T54" fmla="*/ 0 w 1193"/>
                <a:gd name="T55" fmla="*/ 0 h 985"/>
                <a:gd name="T56" fmla="*/ 0 w 1193"/>
                <a:gd name="T57" fmla="*/ 0 h 985"/>
                <a:gd name="T58" fmla="*/ 0 w 1193"/>
                <a:gd name="T59" fmla="*/ 0 h 985"/>
                <a:gd name="T60" fmla="*/ 0 w 1193"/>
                <a:gd name="T61" fmla="*/ 0 h 985"/>
                <a:gd name="T62" fmla="*/ 0 w 1193"/>
                <a:gd name="T63" fmla="*/ 0 h 985"/>
                <a:gd name="T64" fmla="*/ 0 w 1193"/>
                <a:gd name="T65" fmla="*/ 0 h 985"/>
                <a:gd name="T66" fmla="*/ 0 w 1193"/>
                <a:gd name="T67" fmla="*/ 0 h 985"/>
                <a:gd name="T68" fmla="*/ 0 w 1193"/>
                <a:gd name="T69" fmla="*/ 0 h 985"/>
                <a:gd name="T70" fmla="*/ 0 w 1193"/>
                <a:gd name="T71" fmla="*/ 0 h 985"/>
                <a:gd name="T72" fmla="*/ 0 w 1193"/>
                <a:gd name="T73" fmla="*/ 0 h 985"/>
                <a:gd name="T74" fmla="*/ 0 w 1193"/>
                <a:gd name="T75" fmla="*/ 0 h 985"/>
                <a:gd name="T76" fmla="*/ 0 w 1193"/>
                <a:gd name="T77" fmla="*/ 0 h 985"/>
                <a:gd name="T78" fmla="*/ 0 w 1193"/>
                <a:gd name="T79" fmla="*/ 0 h 985"/>
                <a:gd name="T80" fmla="*/ 0 w 1193"/>
                <a:gd name="T81" fmla="*/ 0 h 985"/>
                <a:gd name="T82" fmla="*/ 0 w 1193"/>
                <a:gd name="T83" fmla="*/ 0 h 985"/>
                <a:gd name="T84" fmla="*/ 0 w 1193"/>
                <a:gd name="T85" fmla="*/ 0 h 985"/>
                <a:gd name="T86" fmla="*/ 0 w 1193"/>
                <a:gd name="T87" fmla="*/ 0 h 985"/>
                <a:gd name="T88" fmla="*/ 0 w 1193"/>
                <a:gd name="T89" fmla="*/ 0 h 985"/>
                <a:gd name="T90" fmla="*/ 0 w 1193"/>
                <a:gd name="T91" fmla="*/ 0 h 985"/>
                <a:gd name="T92" fmla="*/ 0 w 1193"/>
                <a:gd name="T93" fmla="*/ 0 h 985"/>
                <a:gd name="T94" fmla="*/ 0 w 1193"/>
                <a:gd name="T95" fmla="*/ 0 h 985"/>
                <a:gd name="T96" fmla="*/ 0 w 1193"/>
                <a:gd name="T97" fmla="*/ 0 h 985"/>
                <a:gd name="T98" fmla="*/ 0 w 1193"/>
                <a:gd name="T99" fmla="*/ 0 h 985"/>
                <a:gd name="T100" fmla="*/ 0 w 1193"/>
                <a:gd name="T101" fmla="*/ 0 h 985"/>
                <a:gd name="T102" fmla="*/ 0 w 1193"/>
                <a:gd name="T103" fmla="*/ 0 h 985"/>
                <a:gd name="T104" fmla="*/ 0 w 1193"/>
                <a:gd name="T105" fmla="*/ 0 h 985"/>
                <a:gd name="T106" fmla="*/ 0 w 1193"/>
                <a:gd name="T107" fmla="*/ 0 h 985"/>
                <a:gd name="T108" fmla="*/ 0 w 1193"/>
                <a:gd name="T109" fmla="*/ 0 h 985"/>
                <a:gd name="T110" fmla="*/ 0 w 1193"/>
                <a:gd name="T111" fmla="*/ 0 h 985"/>
                <a:gd name="T112" fmla="*/ 0 w 1193"/>
                <a:gd name="T113" fmla="*/ 0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3"/>
                <a:gd name="T172" fmla="*/ 0 h 985"/>
                <a:gd name="T173" fmla="*/ 1193 w 1193"/>
                <a:gd name="T174" fmla="*/ 985 h 9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08" name="Freeform 32"/>
            <p:cNvSpPr>
              <a:spLocks/>
            </p:cNvSpPr>
            <p:nvPr/>
          </p:nvSpPr>
          <p:spPr bwMode="auto">
            <a:xfrm>
              <a:off x="653819" y="1493362"/>
              <a:ext cx="702957" cy="505216"/>
            </a:xfrm>
            <a:custGeom>
              <a:avLst/>
              <a:gdLst>
                <a:gd name="T0" fmla="*/ 0 w 1208"/>
                <a:gd name="T1" fmla="*/ 0 h 1000"/>
                <a:gd name="T2" fmla="*/ 0 w 1208"/>
                <a:gd name="T3" fmla="*/ 0 h 1000"/>
                <a:gd name="T4" fmla="*/ 0 w 1208"/>
                <a:gd name="T5" fmla="*/ 0 h 1000"/>
                <a:gd name="T6" fmla="*/ 0 w 1208"/>
                <a:gd name="T7" fmla="*/ 0 h 1000"/>
                <a:gd name="T8" fmla="*/ 0 w 1208"/>
                <a:gd name="T9" fmla="*/ 0 h 1000"/>
                <a:gd name="T10" fmla="*/ 0 w 1208"/>
                <a:gd name="T11" fmla="*/ 0 h 1000"/>
                <a:gd name="T12" fmla="*/ 0 w 1208"/>
                <a:gd name="T13" fmla="*/ 0 h 1000"/>
                <a:gd name="T14" fmla="*/ 0 w 1208"/>
                <a:gd name="T15" fmla="*/ 0 h 1000"/>
                <a:gd name="T16" fmla="*/ 0 w 1208"/>
                <a:gd name="T17" fmla="*/ 0 h 1000"/>
                <a:gd name="T18" fmla="*/ 0 w 1208"/>
                <a:gd name="T19" fmla="*/ 0 h 1000"/>
                <a:gd name="T20" fmla="*/ 0 w 1208"/>
                <a:gd name="T21" fmla="*/ 0 h 1000"/>
                <a:gd name="T22" fmla="*/ 0 w 1208"/>
                <a:gd name="T23" fmla="*/ 0 h 1000"/>
                <a:gd name="T24" fmla="*/ 0 w 1208"/>
                <a:gd name="T25" fmla="*/ 0 h 1000"/>
                <a:gd name="T26" fmla="*/ 0 w 1208"/>
                <a:gd name="T27" fmla="*/ 0 h 1000"/>
                <a:gd name="T28" fmla="*/ 0 w 1208"/>
                <a:gd name="T29" fmla="*/ 0 h 1000"/>
                <a:gd name="T30" fmla="*/ 0 w 1208"/>
                <a:gd name="T31" fmla="*/ 0 h 1000"/>
                <a:gd name="T32" fmla="*/ 0 w 1208"/>
                <a:gd name="T33" fmla="*/ 0 h 1000"/>
                <a:gd name="T34" fmla="*/ 0 w 1208"/>
                <a:gd name="T35" fmla="*/ 0 h 1000"/>
                <a:gd name="T36" fmla="*/ 0 w 1208"/>
                <a:gd name="T37" fmla="*/ 0 h 1000"/>
                <a:gd name="T38" fmla="*/ 0 w 1208"/>
                <a:gd name="T39" fmla="*/ 0 h 1000"/>
                <a:gd name="T40" fmla="*/ 0 w 1208"/>
                <a:gd name="T41" fmla="*/ 0 h 1000"/>
                <a:gd name="T42" fmla="*/ 0 w 1208"/>
                <a:gd name="T43" fmla="*/ 0 h 1000"/>
                <a:gd name="T44" fmla="*/ 0 w 1208"/>
                <a:gd name="T45" fmla="*/ 0 h 1000"/>
                <a:gd name="T46" fmla="*/ 0 w 1208"/>
                <a:gd name="T47" fmla="*/ 0 h 1000"/>
                <a:gd name="T48" fmla="*/ 0 w 1208"/>
                <a:gd name="T49" fmla="*/ 0 h 1000"/>
                <a:gd name="T50" fmla="*/ 0 w 1208"/>
                <a:gd name="T51" fmla="*/ 0 h 1000"/>
                <a:gd name="T52" fmla="*/ 0 w 1208"/>
                <a:gd name="T53" fmla="*/ 0 h 1000"/>
                <a:gd name="T54" fmla="*/ 0 w 1208"/>
                <a:gd name="T55" fmla="*/ 0 h 1000"/>
                <a:gd name="T56" fmla="*/ 0 w 1208"/>
                <a:gd name="T57" fmla="*/ 0 h 1000"/>
                <a:gd name="T58" fmla="*/ 0 w 1208"/>
                <a:gd name="T59" fmla="*/ 0 h 1000"/>
                <a:gd name="T60" fmla="*/ 0 w 1208"/>
                <a:gd name="T61" fmla="*/ 0 h 1000"/>
                <a:gd name="T62" fmla="*/ 0 w 1208"/>
                <a:gd name="T63" fmla="*/ 0 h 1000"/>
                <a:gd name="T64" fmla="*/ 0 w 1208"/>
                <a:gd name="T65" fmla="*/ 0 h 1000"/>
                <a:gd name="T66" fmla="*/ 0 w 1208"/>
                <a:gd name="T67" fmla="*/ 0 h 1000"/>
                <a:gd name="T68" fmla="*/ 0 w 1208"/>
                <a:gd name="T69" fmla="*/ 0 h 1000"/>
                <a:gd name="T70" fmla="*/ 0 w 1208"/>
                <a:gd name="T71" fmla="*/ 0 h 1000"/>
                <a:gd name="T72" fmla="*/ 0 w 1208"/>
                <a:gd name="T73" fmla="*/ 0 h 1000"/>
                <a:gd name="T74" fmla="*/ 0 w 1208"/>
                <a:gd name="T75" fmla="*/ 0 h 1000"/>
                <a:gd name="T76" fmla="*/ 0 w 1208"/>
                <a:gd name="T77" fmla="*/ 0 h 1000"/>
                <a:gd name="T78" fmla="*/ 0 w 1208"/>
                <a:gd name="T79" fmla="*/ 0 h 1000"/>
                <a:gd name="T80" fmla="*/ 0 w 1208"/>
                <a:gd name="T81" fmla="*/ 0 h 1000"/>
                <a:gd name="T82" fmla="*/ 0 w 1208"/>
                <a:gd name="T83" fmla="*/ 0 h 1000"/>
                <a:gd name="T84" fmla="*/ 0 w 1208"/>
                <a:gd name="T85" fmla="*/ 0 h 1000"/>
                <a:gd name="T86" fmla="*/ 0 w 1208"/>
                <a:gd name="T87" fmla="*/ 0 h 1000"/>
                <a:gd name="T88" fmla="*/ 0 w 1208"/>
                <a:gd name="T89" fmla="*/ 0 h 1000"/>
                <a:gd name="T90" fmla="*/ 0 w 1208"/>
                <a:gd name="T91" fmla="*/ 0 h 1000"/>
                <a:gd name="T92" fmla="*/ 0 w 1208"/>
                <a:gd name="T93" fmla="*/ 0 h 1000"/>
                <a:gd name="T94" fmla="*/ 0 w 1208"/>
                <a:gd name="T95" fmla="*/ 0 h 1000"/>
                <a:gd name="T96" fmla="*/ 0 w 1208"/>
                <a:gd name="T97" fmla="*/ 0 h 1000"/>
                <a:gd name="T98" fmla="*/ 0 w 1208"/>
                <a:gd name="T99" fmla="*/ 0 h 1000"/>
                <a:gd name="T100" fmla="*/ 0 w 1208"/>
                <a:gd name="T101" fmla="*/ 0 h 1000"/>
                <a:gd name="T102" fmla="*/ 0 w 1208"/>
                <a:gd name="T103" fmla="*/ 0 h 1000"/>
                <a:gd name="T104" fmla="*/ 0 w 1208"/>
                <a:gd name="T105" fmla="*/ 0 h 1000"/>
                <a:gd name="T106" fmla="*/ 0 w 1208"/>
                <a:gd name="T107" fmla="*/ 0 h 1000"/>
                <a:gd name="T108" fmla="*/ 0 w 1208"/>
                <a:gd name="T109" fmla="*/ 0 h 1000"/>
                <a:gd name="T110" fmla="*/ 0 w 1208"/>
                <a:gd name="T111" fmla="*/ 0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1000"/>
                <a:gd name="T170" fmla="*/ 1208 w 1208"/>
                <a:gd name="T171" fmla="*/ 1000 h 1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09" name="Line 33"/>
            <p:cNvSpPr>
              <a:spLocks noChangeShapeType="1"/>
            </p:cNvSpPr>
            <p:nvPr/>
          </p:nvSpPr>
          <p:spPr bwMode="auto">
            <a:xfrm flipH="1">
              <a:off x="1286346" y="1921058"/>
              <a:ext cx="8127" cy="0"/>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10" name="Freeform 34"/>
            <p:cNvSpPr>
              <a:spLocks/>
            </p:cNvSpPr>
            <p:nvPr/>
          </p:nvSpPr>
          <p:spPr bwMode="auto">
            <a:xfrm>
              <a:off x="1184762" y="1554843"/>
              <a:ext cx="189622" cy="203156"/>
            </a:xfrm>
            <a:custGeom>
              <a:avLst/>
              <a:gdLst>
                <a:gd name="T0" fmla="*/ 0 w 328"/>
                <a:gd name="T1" fmla="*/ 0 h 401"/>
                <a:gd name="T2" fmla="*/ 0 w 328"/>
                <a:gd name="T3" fmla="*/ 0 h 401"/>
                <a:gd name="T4" fmla="*/ 0 w 328"/>
                <a:gd name="T5" fmla="*/ 0 h 401"/>
                <a:gd name="T6" fmla="*/ 0 w 328"/>
                <a:gd name="T7" fmla="*/ 0 h 401"/>
                <a:gd name="T8" fmla="*/ 0 w 328"/>
                <a:gd name="T9" fmla="*/ 0 h 401"/>
                <a:gd name="T10" fmla="*/ 0 w 328"/>
                <a:gd name="T11" fmla="*/ 0 h 401"/>
                <a:gd name="T12" fmla="*/ 0 w 328"/>
                <a:gd name="T13" fmla="*/ 0 h 401"/>
                <a:gd name="T14" fmla="*/ 0 w 328"/>
                <a:gd name="T15" fmla="*/ 0 h 401"/>
                <a:gd name="T16" fmla="*/ 0 w 328"/>
                <a:gd name="T17" fmla="*/ 0 h 401"/>
                <a:gd name="T18" fmla="*/ 0 w 328"/>
                <a:gd name="T19" fmla="*/ 0 h 401"/>
                <a:gd name="T20" fmla="*/ 0 w 328"/>
                <a:gd name="T21" fmla="*/ 0 h 401"/>
                <a:gd name="T22" fmla="*/ 0 w 328"/>
                <a:gd name="T23" fmla="*/ 0 h 401"/>
                <a:gd name="T24" fmla="*/ 0 w 328"/>
                <a:gd name="T25" fmla="*/ 0 h 401"/>
                <a:gd name="T26" fmla="*/ 0 w 328"/>
                <a:gd name="T27" fmla="*/ 0 h 401"/>
                <a:gd name="T28" fmla="*/ 0 w 328"/>
                <a:gd name="T29" fmla="*/ 0 h 401"/>
                <a:gd name="T30" fmla="*/ 0 w 328"/>
                <a:gd name="T31" fmla="*/ 0 h 401"/>
                <a:gd name="T32" fmla="*/ 0 w 328"/>
                <a:gd name="T33" fmla="*/ 0 h 401"/>
                <a:gd name="T34" fmla="*/ 0 w 328"/>
                <a:gd name="T35" fmla="*/ 0 h 401"/>
                <a:gd name="T36" fmla="*/ 0 w 328"/>
                <a:gd name="T37" fmla="*/ 0 h 401"/>
                <a:gd name="T38" fmla="*/ 0 w 328"/>
                <a:gd name="T39" fmla="*/ 0 h 401"/>
                <a:gd name="T40" fmla="*/ 0 w 328"/>
                <a:gd name="T41" fmla="*/ 0 h 401"/>
                <a:gd name="T42" fmla="*/ 0 w 328"/>
                <a:gd name="T43" fmla="*/ 0 h 401"/>
                <a:gd name="T44" fmla="*/ 0 w 328"/>
                <a:gd name="T45" fmla="*/ 0 h 401"/>
                <a:gd name="T46" fmla="*/ 0 w 328"/>
                <a:gd name="T47" fmla="*/ 0 h 401"/>
                <a:gd name="T48" fmla="*/ 0 w 328"/>
                <a:gd name="T49" fmla="*/ 0 h 401"/>
                <a:gd name="T50" fmla="*/ 0 w 328"/>
                <a:gd name="T51" fmla="*/ 0 h 401"/>
                <a:gd name="T52" fmla="*/ 0 w 328"/>
                <a:gd name="T53" fmla="*/ 0 h 401"/>
                <a:gd name="T54" fmla="*/ 0 w 328"/>
                <a:gd name="T55" fmla="*/ 0 h 401"/>
                <a:gd name="T56" fmla="*/ 0 w 328"/>
                <a:gd name="T57" fmla="*/ 0 h 401"/>
                <a:gd name="T58" fmla="*/ 0 w 328"/>
                <a:gd name="T59" fmla="*/ 0 h 401"/>
                <a:gd name="T60" fmla="*/ 0 w 328"/>
                <a:gd name="T61" fmla="*/ 0 h 401"/>
                <a:gd name="T62" fmla="*/ 0 w 328"/>
                <a:gd name="T63" fmla="*/ 0 h 401"/>
                <a:gd name="T64" fmla="*/ 0 w 328"/>
                <a:gd name="T65" fmla="*/ 0 h 401"/>
                <a:gd name="T66" fmla="*/ 0 w 328"/>
                <a:gd name="T67" fmla="*/ 0 h 401"/>
                <a:gd name="T68" fmla="*/ 0 w 328"/>
                <a:gd name="T69" fmla="*/ 0 h 401"/>
                <a:gd name="T70" fmla="*/ 0 w 328"/>
                <a:gd name="T71" fmla="*/ 0 h 401"/>
                <a:gd name="T72" fmla="*/ 0 w 328"/>
                <a:gd name="T73" fmla="*/ 0 h 401"/>
                <a:gd name="T74" fmla="*/ 0 w 328"/>
                <a:gd name="T75" fmla="*/ 0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401"/>
                <a:gd name="T116" fmla="*/ 328 w 328"/>
                <a:gd name="T117" fmla="*/ 401 h 4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11" name="Freeform 35"/>
            <p:cNvSpPr>
              <a:spLocks/>
            </p:cNvSpPr>
            <p:nvPr/>
          </p:nvSpPr>
          <p:spPr bwMode="auto">
            <a:xfrm>
              <a:off x="1303953" y="1423861"/>
              <a:ext cx="184205" cy="101578"/>
            </a:xfrm>
            <a:custGeom>
              <a:avLst/>
              <a:gdLst>
                <a:gd name="T0" fmla="*/ 0 w 315"/>
                <a:gd name="T1" fmla="*/ 0 h 200"/>
                <a:gd name="T2" fmla="*/ 0 w 315"/>
                <a:gd name="T3" fmla="*/ 0 h 200"/>
                <a:gd name="T4" fmla="*/ 0 w 315"/>
                <a:gd name="T5" fmla="*/ 0 h 200"/>
                <a:gd name="T6" fmla="*/ 0 w 315"/>
                <a:gd name="T7" fmla="*/ 0 h 200"/>
                <a:gd name="T8" fmla="*/ 0 w 315"/>
                <a:gd name="T9" fmla="*/ 0 h 200"/>
                <a:gd name="T10" fmla="*/ 0 w 315"/>
                <a:gd name="T11" fmla="*/ 0 h 200"/>
                <a:gd name="T12" fmla="*/ 0 w 315"/>
                <a:gd name="T13" fmla="*/ 0 h 200"/>
                <a:gd name="T14" fmla="*/ 0 w 315"/>
                <a:gd name="T15" fmla="*/ 0 h 200"/>
                <a:gd name="T16" fmla="*/ 0 w 315"/>
                <a:gd name="T17" fmla="*/ 0 h 200"/>
                <a:gd name="T18" fmla="*/ 0 w 315"/>
                <a:gd name="T19" fmla="*/ 0 h 200"/>
                <a:gd name="T20" fmla="*/ 0 w 315"/>
                <a:gd name="T21" fmla="*/ 0 h 200"/>
                <a:gd name="T22" fmla="*/ 0 w 315"/>
                <a:gd name="T23" fmla="*/ 0 h 200"/>
                <a:gd name="T24" fmla="*/ 0 w 315"/>
                <a:gd name="T25" fmla="*/ 0 h 200"/>
                <a:gd name="T26" fmla="*/ 0 w 315"/>
                <a:gd name="T27" fmla="*/ 0 h 200"/>
                <a:gd name="T28" fmla="*/ 0 w 315"/>
                <a:gd name="T29" fmla="*/ 0 h 200"/>
                <a:gd name="T30" fmla="*/ 0 w 315"/>
                <a:gd name="T31" fmla="*/ 0 h 200"/>
                <a:gd name="T32" fmla="*/ 0 w 315"/>
                <a:gd name="T33" fmla="*/ 0 h 200"/>
                <a:gd name="T34" fmla="*/ 0 w 315"/>
                <a:gd name="T35" fmla="*/ 0 h 200"/>
                <a:gd name="T36" fmla="*/ 0 w 315"/>
                <a:gd name="T37" fmla="*/ 0 h 200"/>
                <a:gd name="T38" fmla="*/ 0 w 315"/>
                <a:gd name="T39" fmla="*/ 0 h 200"/>
                <a:gd name="T40" fmla="*/ 0 w 315"/>
                <a:gd name="T41" fmla="*/ 0 h 200"/>
                <a:gd name="T42" fmla="*/ 0 w 315"/>
                <a:gd name="T43" fmla="*/ 0 h 200"/>
                <a:gd name="T44" fmla="*/ 0 w 315"/>
                <a:gd name="T45" fmla="*/ 0 h 200"/>
                <a:gd name="T46" fmla="*/ 0 w 315"/>
                <a:gd name="T47" fmla="*/ 0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5"/>
                <a:gd name="T73" fmla="*/ 0 h 200"/>
                <a:gd name="T74" fmla="*/ 315 w 315"/>
                <a:gd name="T75" fmla="*/ 200 h 2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12" name="Freeform 36"/>
            <p:cNvSpPr>
              <a:spLocks/>
            </p:cNvSpPr>
            <p:nvPr/>
          </p:nvSpPr>
          <p:spPr bwMode="auto">
            <a:xfrm>
              <a:off x="973469" y="1501381"/>
              <a:ext cx="96166" cy="86876"/>
            </a:xfrm>
            <a:custGeom>
              <a:avLst/>
              <a:gdLst>
                <a:gd name="T0" fmla="*/ 0 w 165"/>
                <a:gd name="T1" fmla="*/ 0 h 171"/>
                <a:gd name="T2" fmla="*/ 0 w 165"/>
                <a:gd name="T3" fmla="*/ 0 h 171"/>
                <a:gd name="T4" fmla="*/ 0 w 165"/>
                <a:gd name="T5" fmla="*/ 0 h 171"/>
                <a:gd name="T6" fmla="*/ 0 w 165"/>
                <a:gd name="T7" fmla="*/ 0 h 171"/>
                <a:gd name="T8" fmla="*/ 0 w 165"/>
                <a:gd name="T9" fmla="*/ 0 h 171"/>
                <a:gd name="T10" fmla="*/ 0 w 165"/>
                <a:gd name="T11" fmla="*/ 0 h 171"/>
                <a:gd name="T12" fmla="*/ 0 w 165"/>
                <a:gd name="T13" fmla="*/ 0 h 171"/>
                <a:gd name="T14" fmla="*/ 0 w 165"/>
                <a:gd name="T15" fmla="*/ 0 h 171"/>
                <a:gd name="T16" fmla="*/ 0 w 165"/>
                <a:gd name="T17" fmla="*/ 0 h 171"/>
                <a:gd name="T18" fmla="*/ 0 w 165"/>
                <a:gd name="T19" fmla="*/ 0 h 171"/>
                <a:gd name="T20" fmla="*/ 0 w 165"/>
                <a:gd name="T21" fmla="*/ 0 h 171"/>
                <a:gd name="T22" fmla="*/ 0 w 165"/>
                <a:gd name="T23" fmla="*/ 0 h 171"/>
                <a:gd name="T24" fmla="*/ 0 w 165"/>
                <a:gd name="T25" fmla="*/ 0 h 171"/>
                <a:gd name="T26" fmla="*/ 0 w 165"/>
                <a:gd name="T27" fmla="*/ 0 h 171"/>
                <a:gd name="T28" fmla="*/ 0 w 165"/>
                <a:gd name="T29" fmla="*/ 0 h 171"/>
                <a:gd name="T30" fmla="*/ 0 w 165"/>
                <a:gd name="T31" fmla="*/ 0 h 171"/>
                <a:gd name="T32" fmla="*/ 0 w 165"/>
                <a:gd name="T33" fmla="*/ 0 h 171"/>
                <a:gd name="T34" fmla="*/ 0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1"/>
                <a:gd name="T56" fmla="*/ 165 w 165"/>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13" name="Freeform 37"/>
            <p:cNvSpPr>
              <a:spLocks/>
            </p:cNvSpPr>
            <p:nvPr/>
          </p:nvSpPr>
          <p:spPr bwMode="auto">
            <a:xfrm>
              <a:off x="1226750" y="1493362"/>
              <a:ext cx="121900" cy="69501"/>
            </a:xfrm>
            <a:custGeom>
              <a:avLst/>
              <a:gdLst>
                <a:gd name="T0" fmla="*/ 0 w 209"/>
                <a:gd name="T1" fmla="*/ 0 h 139"/>
                <a:gd name="T2" fmla="*/ 0 w 209"/>
                <a:gd name="T3" fmla="*/ 0 h 139"/>
                <a:gd name="T4" fmla="*/ 0 w 209"/>
                <a:gd name="T5" fmla="*/ 0 h 139"/>
                <a:gd name="T6" fmla="*/ 0 w 209"/>
                <a:gd name="T7" fmla="*/ 0 h 139"/>
                <a:gd name="T8" fmla="*/ 0 w 209"/>
                <a:gd name="T9" fmla="*/ 0 h 139"/>
                <a:gd name="T10" fmla="*/ 0 w 209"/>
                <a:gd name="T11" fmla="*/ 0 h 139"/>
                <a:gd name="T12" fmla="*/ 0 w 209"/>
                <a:gd name="T13" fmla="*/ 0 h 139"/>
                <a:gd name="T14" fmla="*/ 0 w 209"/>
                <a:gd name="T15" fmla="*/ 0 h 139"/>
                <a:gd name="T16" fmla="*/ 0 w 209"/>
                <a:gd name="T17" fmla="*/ 0 h 139"/>
                <a:gd name="T18" fmla="*/ 0 w 209"/>
                <a:gd name="T19" fmla="*/ 0 h 139"/>
                <a:gd name="T20" fmla="*/ 0 w 209"/>
                <a:gd name="T21" fmla="*/ 0 h 139"/>
                <a:gd name="T22" fmla="*/ 0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9"/>
                <a:gd name="T40" fmla="*/ 0 h 139"/>
                <a:gd name="T41" fmla="*/ 209 w 209"/>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14" name="Freeform 38"/>
            <p:cNvSpPr>
              <a:spLocks/>
            </p:cNvSpPr>
            <p:nvPr/>
          </p:nvSpPr>
          <p:spPr bwMode="auto">
            <a:xfrm>
              <a:off x="913873" y="1477323"/>
              <a:ext cx="70431" cy="48116"/>
            </a:xfrm>
            <a:custGeom>
              <a:avLst/>
              <a:gdLst>
                <a:gd name="T0" fmla="*/ 0 w 121"/>
                <a:gd name="T1" fmla="*/ 0 h 93"/>
                <a:gd name="T2" fmla="*/ 0 w 121"/>
                <a:gd name="T3" fmla="*/ 0 h 93"/>
                <a:gd name="T4" fmla="*/ 0 w 121"/>
                <a:gd name="T5" fmla="*/ 0 h 93"/>
                <a:gd name="T6" fmla="*/ 0 w 121"/>
                <a:gd name="T7" fmla="*/ 0 h 93"/>
                <a:gd name="T8" fmla="*/ 0 w 121"/>
                <a:gd name="T9" fmla="*/ 0 h 93"/>
                <a:gd name="T10" fmla="*/ 0 w 121"/>
                <a:gd name="T11" fmla="*/ 0 h 93"/>
                <a:gd name="T12" fmla="*/ 0 w 121"/>
                <a:gd name="T13" fmla="*/ 0 h 93"/>
                <a:gd name="T14" fmla="*/ 0 w 121"/>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3"/>
                <a:gd name="T26" fmla="*/ 121 w 12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15" name="Freeform 39"/>
            <p:cNvSpPr>
              <a:spLocks/>
            </p:cNvSpPr>
            <p:nvPr/>
          </p:nvSpPr>
          <p:spPr bwMode="auto">
            <a:xfrm>
              <a:off x="1035773" y="1454602"/>
              <a:ext cx="86685" cy="46779"/>
            </a:xfrm>
            <a:custGeom>
              <a:avLst/>
              <a:gdLst>
                <a:gd name="T0" fmla="*/ 0 w 150"/>
                <a:gd name="T1" fmla="*/ 0 h 93"/>
                <a:gd name="T2" fmla="*/ 0 w 150"/>
                <a:gd name="T3" fmla="*/ 0 h 93"/>
                <a:gd name="T4" fmla="*/ 0 w 150"/>
                <a:gd name="T5" fmla="*/ 0 h 93"/>
                <a:gd name="T6" fmla="*/ 0 w 150"/>
                <a:gd name="T7" fmla="*/ 0 h 93"/>
                <a:gd name="T8" fmla="*/ 0 w 150"/>
                <a:gd name="T9" fmla="*/ 0 h 93"/>
                <a:gd name="T10" fmla="*/ 0 w 150"/>
                <a:gd name="T11" fmla="*/ 0 h 93"/>
                <a:gd name="T12" fmla="*/ 0 w 150"/>
                <a:gd name="T13" fmla="*/ 0 h 93"/>
                <a:gd name="T14" fmla="*/ 0 w 150"/>
                <a:gd name="T15" fmla="*/ 0 h 93"/>
                <a:gd name="T16" fmla="*/ 0 w 150"/>
                <a:gd name="T17" fmla="*/ 0 h 93"/>
                <a:gd name="T18" fmla="*/ 0 w 150"/>
                <a:gd name="T19" fmla="*/ 0 h 93"/>
                <a:gd name="T20" fmla="*/ 0 w 150"/>
                <a:gd name="T21" fmla="*/ 0 h 93"/>
                <a:gd name="T22" fmla="*/ 0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93"/>
                <a:gd name="T38" fmla="*/ 150 w 150"/>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16" name="Freeform 40"/>
            <p:cNvSpPr>
              <a:spLocks/>
            </p:cNvSpPr>
            <p:nvPr/>
          </p:nvSpPr>
          <p:spPr bwMode="auto">
            <a:xfrm>
              <a:off x="1303953" y="1903683"/>
              <a:ext cx="70431" cy="64154"/>
            </a:xfrm>
            <a:custGeom>
              <a:avLst/>
              <a:gdLst>
                <a:gd name="T0" fmla="*/ 0 w 120"/>
                <a:gd name="T1" fmla="*/ 0 h 125"/>
                <a:gd name="T2" fmla="*/ 0 w 120"/>
                <a:gd name="T3" fmla="*/ 0 h 125"/>
                <a:gd name="T4" fmla="*/ 0 w 120"/>
                <a:gd name="T5" fmla="*/ 0 h 125"/>
                <a:gd name="T6" fmla="*/ 0 w 120"/>
                <a:gd name="T7" fmla="*/ 0 h 125"/>
                <a:gd name="T8" fmla="*/ 0 w 120"/>
                <a:gd name="T9" fmla="*/ 0 h 125"/>
                <a:gd name="T10" fmla="*/ 0 w 120"/>
                <a:gd name="T11" fmla="*/ 0 h 125"/>
                <a:gd name="T12" fmla="*/ 0 w 120"/>
                <a:gd name="T13" fmla="*/ 0 h 125"/>
                <a:gd name="T14" fmla="*/ 0 w 120"/>
                <a:gd name="T15" fmla="*/ 0 h 125"/>
                <a:gd name="T16" fmla="*/ 0 w 120"/>
                <a:gd name="T17" fmla="*/ 0 h 125"/>
                <a:gd name="T18" fmla="*/ 0 w 120"/>
                <a:gd name="T19" fmla="*/ 0 h 125"/>
                <a:gd name="T20" fmla="*/ 0 w 120"/>
                <a:gd name="T21" fmla="*/ 0 h 125"/>
                <a:gd name="T22" fmla="*/ 0 w 120"/>
                <a:gd name="T23" fmla="*/ 0 h 125"/>
                <a:gd name="T24" fmla="*/ 0 w 120"/>
                <a:gd name="T25" fmla="*/ 0 h 125"/>
                <a:gd name="T26" fmla="*/ 0 w 120"/>
                <a:gd name="T27" fmla="*/ 0 h 125"/>
                <a:gd name="T28" fmla="*/ 0 w 120"/>
                <a:gd name="T29" fmla="*/ 0 h 125"/>
                <a:gd name="T30" fmla="*/ 0 w 120"/>
                <a:gd name="T31" fmla="*/ 0 h 125"/>
                <a:gd name="T32" fmla="*/ 0 w 120"/>
                <a:gd name="T33" fmla="*/ 0 h 125"/>
                <a:gd name="T34" fmla="*/ 0 w 120"/>
                <a:gd name="T35" fmla="*/ 0 h 125"/>
                <a:gd name="T36" fmla="*/ 0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25"/>
                <a:gd name="T59" fmla="*/ 120 w 120"/>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17" name="Freeform 41"/>
            <p:cNvSpPr>
              <a:spLocks/>
            </p:cNvSpPr>
            <p:nvPr/>
          </p:nvSpPr>
          <p:spPr bwMode="auto">
            <a:xfrm>
              <a:off x="1270092" y="1438563"/>
              <a:ext cx="41988" cy="62818"/>
            </a:xfrm>
            <a:custGeom>
              <a:avLst/>
              <a:gdLst>
                <a:gd name="T0" fmla="*/ 0 w 75"/>
                <a:gd name="T1" fmla="*/ 0 h 123"/>
                <a:gd name="T2" fmla="*/ 0 w 75"/>
                <a:gd name="T3" fmla="*/ 0 h 123"/>
                <a:gd name="T4" fmla="*/ 0 w 75"/>
                <a:gd name="T5" fmla="*/ 0 h 123"/>
                <a:gd name="T6" fmla="*/ 0 w 75"/>
                <a:gd name="T7" fmla="*/ 0 h 123"/>
                <a:gd name="T8" fmla="*/ 0 w 75"/>
                <a:gd name="T9" fmla="*/ 0 h 123"/>
                <a:gd name="T10" fmla="*/ 0 w 75"/>
                <a:gd name="T11" fmla="*/ 0 h 123"/>
                <a:gd name="T12" fmla="*/ 0 60000 65536"/>
                <a:gd name="T13" fmla="*/ 0 60000 65536"/>
                <a:gd name="T14" fmla="*/ 0 60000 65536"/>
                <a:gd name="T15" fmla="*/ 0 60000 65536"/>
                <a:gd name="T16" fmla="*/ 0 60000 65536"/>
                <a:gd name="T17" fmla="*/ 0 60000 65536"/>
                <a:gd name="T18" fmla="*/ 0 w 75"/>
                <a:gd name="T19" fmla="*/ 0 h 123"/>
                <a:gd name="T20" fmla="*/ 75 w 75"/>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75" h="123">
                  <a:moveTo>
                    <a:pt x="30" y="0"/>
                  </a:moveTo>
                  <a:lnTo>
                    <a:pt x="74" y="76"/>
                  </a:lnTo>
                  <a:lnTo>
                    <a:pt x="59" y="122"/>
                  </a:lnTo>
                  <a:lnTo>
                    <a:pt x="0" y="107"/>
                  </a:lnTo>
                  <a:lnTo>
                    <a:pt x="15" y="46"/>
                  </a:lnTo>
                  <a:lnTo>
                    <a:pt x="3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18" name="Freeform 42"/>
            <p:cNvSpPr>
              <a:spLocks/>
            </p:cNvSpPr>
            <p:nvPr/>
          </p:nvSpPr>
          <p:spPr bwMode="auto">
            <a:xfrm>
              <a:off x="1156319" y="1522766"/>
              <a:ext cx="54178" cy="40097"/>
            </a:xfrm>
            <a:custGeom>
              <a:avLst/>
              <a:gdLst>
                <a:gd name="T0" fmla="*/ 0 w 90"/>
                <a:gd name="T1" fmla="*/ 0 h 78"/>
                <a:gd name="T2" fmla="*/ 0 w 90"/>
                <a:gd name="T3" fmla="*/ 0 h 78"/>
                <a:gd name="T4" fmla="*/ 0 w 90"/>
                <a:gd name="T5" fmla="*/ 0 h 78"/>
                <a:gd name="T6" fmla="*/ 0 w 90"/>
                <a:gd name="T7" fmla="*/ 0 h 78"/>
                <a:gd name="T8" fmla="*/ 0 w 90"/>
                <a:gd name="T9" fmla="*/ 0 h 78"/>
                <a:gd name="T10" fmla="*/ 0 w 90"/>
                <a:gd name="T11" fmla="*/ 0 h 78"/>
                <a:gd name="T12" fmla="*/ 0 w 90"/>
                <a:gd name="T13" fmla="*/ 0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0" y="46"/>
                  </a:moveTo>
                  <a:lnTo>
                    <a:pt x="15" y="0"/>
                  </a:lnTo>
                  <a:lnTo>
                    <a:pt x="89" y="0"/>
                  </a:lnTo>
                  <a:lnTo>
                    <a:pt x="74" y="46"/>
                  </a:lnTo>
                  <a:lnTo>
                    <a:pt x="30" y="46"/>
                  </a:lnTo>
                  <a:lnTo>
                    <a:pt x="15" y="77"/>
                  </a:lnTo>
                  <a:lnTo>
                    <a:pt x="0" y="46"/>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19" name="Freeform 43"/>
            <p:cNvSpPr>
              <a:spLocks/>
            </p:cNvSpPr>
            <p:nvPr/>
          </p:nvSpPr>
          <p:spPr bwMode="auto">
            <a:xfrm>
              <a:off x="999203" y="1438563"/>
              <a:ext cx="55532" cy="32077"/>
            </a:xfrm>
            <a:custGeom>
              <a:avLst/>
              <a:gdLst>
                <a:gd name="T0" fmla="*/ 0 w 91"/>
                <a:gd name="T1" fmla="*/ 0 h 62"/>
                <a:gd name="T2" fmla="*/ 0 w 91"/>
                <a:gd name="T3" fmla="*/ 0 h 62"/>
                <a:gd name="T4" fmla="*/ 0 w 91"/>
                <a:gd name="T5" fmla="*/ 0 h 62"/>
                <a:gd name="T6" fmla="*/ 0 w 91"/>
                <a:gd name="T7" fmla="*/ 0 h 62"/>
                <a:gd name="T8" fmla="*/ 0 w 91"/>
                <a:gd name="T9" fmla="*/ 0 h 62"/>
                <a:gd name="T10" fmla="*/ 0 w 91"/>
                <a:gd name="T11" fmla="*/ 0 h 62"/>
                <a:gd name="T12" fmla="*/ 0 60000 65536"/>
                <a:gd name="T13" fmla="*/ 0 60000 65536"/>
                <a:gd name="T14" fmla="*/ 0 60000 65536"/>
                <a:gd name="T15" fmla="*/ 0 60000 65536"/>
                <a:gd name="T16" fmla="*/ 0 60000 65536"/>
                <a:gd name="T17" fmla="*/ 0 60000 65536"/>
                <a:gd name="T18" fmla="*/ 0 w 91"/>
                <a:gd name="T19" fmla="*/ 0 h 62"/>
                <a:gd name="T20" fmla="*/ 91 w 91"/>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91" h="62">
                  <a:moveTo>
                    <a:pt x="0" y="31"/>
                  </a:moveTo>
                  <a:lnTo>
                    <a:pt x="15" y="61"/>
                  </a:lnTo>
                  <a:lnTo>
                    <a:pt x="90" y="31"/>
                  </a:lnTo>
                  <a:lnTo>
                    <a:pt x="90" y="0"/>
                  </a:lnTo>
                  <a:lnTo>
                    <a:pt x="30" y="0"/>
                  </a:lnTo>
                  <a:lnTo>
                    <a:pt x="0" y="31"/>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20" name="Freeform 44"/>
            <p:cNvSpPr>
              <a:spLocks/>
            </p:cNvSpPr>
            <p:nvPr/>
          </p:nvSpPr>
          <p:spPr bwMode="auto">
            <a:xfrm>
              <a:off x="1140065" y="1469304"/>
              <a:ext cx="51469" cy="40097"/>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60000 65536"/>
                <a:gd name="T15" fmla="*/ 0 60000 65536"/>
                <a:gd name="T16" fmla="*/ 0 60000 65536"/>
                <a:gd name="T17" fmla="*/ 0 60000 65536"/>
                <a:gd name="T18" fmla="*/ 0 60000 65536"/>
                <a:gd name="T19" fmla="*/ 0 60000 65536"/>
                <a:gd name="T20" fmla="*/ 0 60000 65536"/>
                <a:gd name="T21" fmla="*/ 0 w 91"/>
                <a:gd name="T22" fmla="*/ 0 h 78"/>
                <a:gd name="T23" fmla="*/ 91 w 91"/>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78">
                  <a:moveTo>
                    <a:pt x="0" y="0"/>
                  </a:moveTo>
                  <a:lnTo>
                    <a:pt x="0" y="46"/>
                  </a:lnTo>
                  <a:lnTo>
                    <a:pt x="45" y="77"/>
                  </a:lnTo>
                  <a:lnTo>
                    <a:pt x="90" y="31"/>
                  </a:lnTo>
                  <a:lnTo>
                    <a:pt x="75" y="0"/>
                  </a:lnTo>
                  <a:lnTo>
                    <a:pt x="45" y="31"/>
                  </a:lnTo>
                  <a:lnTo>
                    <a:pt x="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21" name="Freeform 45"/>
            <p:cNvSpPr>
              <a:spLocks/>
            </p:cNvSpPr>
            <p:nvPr/>
          </p:nvSpPr>
          <p:spPr bwMode="auto">
            <a:xfrm>
              <a:off x="1140065" y="1672459"/>
              <a:ext cx="51469" cy="38760"/>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w 91"/>
                <a:gd name="T19" fmla="*/ 0 h 78"/>
                <a:gd name="T20" fmla="*/ 0 w 91"/>
                <a:gd name="T21" fmla="*/ 0 h 78"/>
                <a:gd name="T22" fmla="*/ 0 w 91"/>
                <a:gd name="T23" fmla="*/ 0 h 78"/>
                <a:gd name="T24" fmla="*/ 0 w 91"/>
                <a:gd name="T25" fmla="*/ 0 h 78"/>
                <a:gd name="T26" fmla="*/ 0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78"/>
                <a:gd name="T44" fmla="*/ 91 w 91"/>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22" name="Freeform 46"/>
            <p:cNvSpPr>
              <a:spLocks/>
            </p:cNvSpPr>
            <p:nvPr/>
          </p:nvSpPr>
          <p:spPr bwMode="auto">
            <a:xfrm>
              <a:off x="1104850" y="1517419"/>
              <a:ext cx="27089" cy="45443"/>
            </a:xfrm>
            <a:custGeom>
              <a:avLst/>
              <a:gdLst>
                <a:gd name="T0" fmla="*/ 0 w 46"/>
                <a:gd name="T1" fmla="*/ 0 h 93"/>
                <a:gd name="T2" fmla="*/ 0 w 46"/>
                <a:gd name="T3" fmla="*/ 0 h 93"/>
                <a:gd name="T4" fmla="*/ 0 w 46"/>
                <a:gd name="T5" fmla="*/ 0 h 93"/>
                <a:gd name="T6" fmla="*/ 0 w 46"/>
                <a:gd name="T7" fmla="*/ 0 h 93"/>
                <a:gd name="T8" fmla="*/ 0 w 46"/>
                <a:gd name="T9" fmla="*/ 0 h 93"/>
                <a:gd name="T10" fmla="*/ 0 60000 65536"/>
                <a:gd name="T11" fmla="*/ 0 60000 65536"/>
                <a:gd name="T12" fmla="*/ 0 60000 65536"/>
                <a:gd name="T13" fmla="*/ 0 60000 65536"/>
                <a:gd name="T14" fmla="*/ 0 60000 65536"/>
                <a:gd name="T15" fmla="*/ 0 w 46"/>
                <a:gd name="T16" fmla="*/ 0 h 93"/>
                <a:gd name="T17" fmla="*/ 46 w 46"/>
                <a:gd name="T18" fmla="*/ 93 h 93"/>
              </a:gdLst>
              <a:ahLst/>
              <a:cxnLst>
                <a:cxn ang="T10">
                  <a:pos x="T0" y="T1"/>
                </a:cxn>
                <a:cxn ang="T11">
                  <a:pos x="T2" y="T3"/>
                </a:cxn>
                <a:cxn ang="T12">
                  <a:pos x="T4" y="T5"/>
                </a:cxn>
                <a:cxn ang="T13">
                  <a:pos x="T6" y="T7"/>
                </a:cxn>
                <a:cxn ang="T14">
                  <a:pos x="T8" y="T9"/>
                </a:cxn>
              </a:cxnLst>
              <a:rect l="T15" t="T16" r="T17" b="T18"/>
              <a:pathLst>
                <a:path w="46" h="93">
                  <a:moveTo>
                    <a:pt x="0" y="31"/>
                  </a:moveTo>
                  <a:lnTo>
                    <a:pt x="45" y="0"/>
                  </a:lnTo>
                  <a:lnTo>
                    <a:pt x="45" y="61"/>
                  </a:lnTo>
                  <a:lnTo>
                    <a:pt x="0" y="92"/>
                  </a:lnTo>
                  <a:lnTo>
                    <a:pt x="0" y="31"/>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23" name="Freeform 47"/>
            <p:cNvSpPr>
              <a:spLocks/>
            </p:cNvSpPr>
            <p:nvPr/>
          </p:nvSpPr>
          <p:spPr bwMode="auto">
            <a:xfrm>
              <a:off x="1079115" y="1423861"/>
              <a:ext cx="25734" cy="14702"/>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0" y="16"/>
                  </a:moveTo>
                  <a:lnTo>
                    <a:pt x="0" y="31"/>
                  </a:lnTo>
                  <a:lnTo>
                    <a:pt x="45" y="31"/>
                  </a:lnTo>
                  <a:lnTo>
                    <a:pt x="45" y="0"/>
                  </a:lnTo>
                  <a:lnTo>
                    <a:pt x="30" y="16"/>
                  </a:lnTo>
                  <a:lnTo>
                    <a:pt x="15" y="16"/>
                  </a:lnTo>
                  <a:lnTo>
                    <a:pt x="0" y="16"/>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24" name="Freeform 48"/>
            <p:cNvSpPr>
              <a:spLocks/>
            </p:cNvSpPr>
            <p:nvPr/>
          </p:nvSpPr>
          <p:spPr bwMode="auto">
            <a:xfrm>
              <a:off x="679554" y="1826163"/>
              <a:ext cx="27089" cy="32077"/>
            </a:xfrm>
            <a:custGeom>
              <a:avLst/>
              <a:gdLst>
                <a:gd name="T0" fmla="*/ 0 w 45"/>
                <a:gd name="T1" fmla="*/ 0 h 62"/>
                <a:gd name="T2" fmla="*/ 0 w 45"/>
                <a:gd name="T3" fmla="*/ 0 h 62"/>
                <a:gd name="T4" fmla="*/ 0 w 45"/>
                <a:gd name="T5" fmla="*/ 0 h 62"/>
                <a:gd name="T6" fmla="*/ 0 w 45"/>
                <a:gd name="T7" fmla="*/ 0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 name="T18" fmla="*/ 0 w 45"/>
                <a:gd name="T19" fmla="*/ 0 h 62"/>
                <a:gd name="T20" fmla="*/ 45 w 4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5" h="62">
                  <a:moveTo>
                    <a:pt x="0" y="0"/>
                  </a:moveTo>
                  <a:lnTo>
                    <a:pt x="29" y="31"/>
                  </a:lnTo>
                  <a:lnTo>
                    <a:pt x="44" y="61"/>
                  </a:lnTo>
                  <a:lnTo>
                    <a:pt x="29" y="61"/>
                  </a:lnTo>
                  <a:lnTo>
                    <a:pt x="0" y="15"/>
                  </a:lnTo>
                  <a:lnTo>
                    <a:pt x="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25" name="Freeform 49"/>
            <p:cNvSpPr>
              <a:spLocks/>
            </p:cNvSpPr>
            <p:nvPr/>
          </p:nvSpPr>
          <p:spPr bwMode="auto">
            <a:xfrm>
              <a:off x="1140065" y="1423861"/>
              <a:ext cx="17608" cy="30741"/>
            </a:xfrm>
            <a:custGeom>
              <a:avLst/>
              <a:gdLst>
                <a:gd name="T0" fmla="*/ 0 w 32"/>
                <a:gd name="T1" fmla="*/ 0 h 62"/>
                <a:gd name="T2" fmla="*/ 0 w 32"/>
                <a:gd name="T3" fmla="*/ 0 h 62"/>
                <a:gd name="T4" fmla="*/ 0 w 32"/>
                <a:gd name="T5" fmla="*/ 0 h 62"/>
                <a:gd name="T6" fmla="*/ 0 w 32"/>
                <a:gd name="T7" fmla="*/ 0 h 62"/>
                <a:gd name="T8" fmla="*/ 0 w 32"/>
                <a:gd name="T9" fmla="*/ 0 h 62"/>
                <a:gd name="T10" fmla="*/ 0 60000 65536"/>
                <a:gd name="T11" fmla="*/ 0 60000 65536"/>
                <a:gd name="T12" fmla="*/ 0 60000 65536"/>
                <a:gd name="T13" fmla="*/ 0 60000 65536"/>
                <a:gd name="T14" fmla="*/ 0 60000 65536"/>
                <a:gd name="T15" fmla="*/ 0 w 32"/>
                <a:gd name="T16" fmla="*/ 0 h 62"/>
                <a:gd name="T17" fmla="*/ 32 w 32"/>
                <a:gd name="T18" fmla="*/ 62 h 62"/>
              </a:gdLst>
              <a:ahLst/>
              <a:cxnLst>
                <a:cxn ang="T10">
                  <a:pos x="T0" y="T1"/>
                </a:cxn>
                <a:cxn ang="T11">
                  <a:pos x="T2" y="T3"/>
                </a:cxn>
                <a:cxn ang="T12">
                  <a:pos x="T4" y="T5"/>
                </a:cxn>
                <a:cxn ang="T13">
                  <a:pos x="T6" y="T7"/>
                </a:cxn>
                <a:cxn ang="T14">
                  <a:pos x="T8" y="T9"/>
                </a:cxn>
              </a:cxnLst>
              <a:rect l="T15" t="T16" r="T17" b="T18"/>
              <a:pathLst>
                <a:path w="32" h="62">
                  <a:moveTo>
                    <a:pt x="0" y="15"/>
                  </a:moveTo>
                  <a:lnTo>
                    <a:pt x="16" y="61"/>
                  </a:lnTo>
                  <a:lnTo>
                    <a:pt x="31" y="31"/>
                  </a:lnTo>
                  <a:lnTo>
                    <a:pt x="31" y="0"/>
                  </a:lnTo>
                  <a:lnTo>
                    <a:pt x="0" y="15"/>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26" name="Freeform 50"/>
            <p:cNvSpPr>
              <a:spLocks/>
            </p:cNvSpPr>
            <p:nvPr/>
          </p:nvSpPr>
          <p:spPr bwMode="auto">
            <a:xfrm>
              <a:off x="1156319" y="1719239"/>
              <a:ext cx="17608" cy="16039"/>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29" y="0"/>
                  </a:moveTo>
                  <a:lnTo>
                    <a:pt x="0" y="31"/>
                  </a:lnTo>
                  <a:lnTo>
                    <a:pt x="0" y="16"/>
                  </a:lnTo>
                  <a:lnTo>
                    <a:pt x="15" y="0"/>
                  </a:lnTo>
                  <a:lnTo>
                    <a:pt x="29"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27" name="Freeform 51"/>
            <p:cNvSpPr>
              <a:spLocks/>
            </p:cNvSpPr>
            <p:nvPr/>
          </p:nvSpPr>
          <p:spPr bwMode="auto">
            <a:xfrm>
              <a:off x="1287700" y="1950462"/>
              <a:ext cx="9481" cy="17375"/>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6" y="16"/>
                  </a:lnTo>
                  <a:lnTo>
                    <a:pt x="16" y="31"/>
                  </a:lnTo>
                  <a:lnTo>
                    <a:pt x="0" y="31"/>
                  </a:lnTo>
                  <a:lnTo>
                    <a:pt x="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28" name="Freeform 52"/>
            <p:cNvSpPr>
              <a:spLocks/>
            </p:cNvSpPr>
            <p:nvPr/>
          </p:nvSpPr>
          <p:spPr bwMode="auto">
            <a:xfrm>
              <a:off x="1287700" y="1656421"/>
              <a:ext cx="17608" cy="22721"/>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15" y="0"/>
                  </a:moveTo>
                  <a:lnTo>
                    <a:pt x="0" y="31"/>
                  </a:lnTo>
                  <a:lnTo>
                    <a:pt x="0" y="46"/>
                  </a:lnTo>
                  <a:lnTo>
                    <a:pt x="30" y="31"/>
                  </a:lnTo>
                  <a:lnTo>
                    <a:pt x="15"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29" name="Freeform 53"/>
            <p:cNvSpPr>
              <a:spLocks/>
            </p:cNvSpPr>
            <p:nvPr/>
          </p:nvSpPr>
          <p:spPr bwMode="auto">
            <a:xfrm>
              <a:off x="1270092" y="2400880"/>
              <a:ext cx="41988" cy="40097"/>
            </a:xfrm>
            <a:custGeom>
              <a:avLst/>
              <a:gdLst>
                <a:gd name="T0" fmla="*/ 0 w 75"/>
                <a:gd name="T1" fmla="*/ 0 h 78"/>
                <a:gd name="T2" fmla="*/ 0 w 75"/>
                <a:gd name="T3" fmla="*/ 0 h 78"/>
                <a:gd name="T4" fmla="*/ 0 w 75"/>
                <a:gd name="T5" fmla="*/ 0 h 78"/>
                <a:gd name="T6" fmla="*/ 0 w 75"/>
                <a:gd name="T7" fmla="*/ 0 h 78"/>
                <a:gd name="T8" fmla="*/ 0 w 75"/>
                <a:gd name="T9" fmla="*/ 0 h 78"/>
                <a:gd name="T10" fmla="*/ 0 w 75"/>
                <a:gd name="T11" fmla="*/ 0 h 78"/>
                <a:gd name="T12" fmla="*/ 0 w 75"/>
                <a:gd name="T13" fmla="*/ 0 h 78"/>
                <a:gd name="T14" fmla="*/ 0 w 75"/>
                <a:gd name="T15" fmla="*/ 0 h 78"/>
                <a:gd name="T16" fmla="*/ 0 w 75"/>
                <a:gd name="T17" fmla="*/ 0 h 78"/>
                <a:gd name="T18" fmla="*/ 0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78"/>
                <a:gd name="T35" fmla="*/ 75 w 75"/>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30" name="Freeform 54"/>
            <p:cNvSpPr>
              <a:spLocks/>
            </p:cNvSpPr>
            <p:nvPr/>
          </p:nvSpPr>
          <p:spPr bwMode="auto">
            <a:xfrm>
              <a:off x="1043900" y="2332715"/>
              <a:ext cx="130027" cy="171078"/>
            </a:xfrm>
            <a:custGeom>
              <a:avLst/>
              <a:gdLst>
                <a:gd name="T0" fmla="*/ 0 w 224"/>
                <a:gd name="T1" fmla="*/ 0 h 339"/>
                <a:gd name="T2" fmla="*/ 0 w 224"/>
                <a:gd name="T3" fmla="*/ 0 h 339"/>
                <a:gd name="T4" fmla="*/ 0 w 224"/>
                <a:gd name="T5" fmla="*/ 0 h 339"/>
                <a:gd name="T6" fmla="*/ 0 w 224"/>
                <a:gd name="T7" fmla="*/ 0 h 339"/>
                <a:gd name="T8" fmla="*/ 0 w 224"/>
                <a:gd name="T9" fmla="*/ 0 h 339"/>
                <a:gd name="T10" fmla="*/ 0 w 224"/>
                <a:gd name="T11" fmla="*/ 0 h 339"/>
                <a:gd name="T12" fmla="*/ 0 w 224"/>
                <a:gd name="T13" fmla="*/ 0 h 339"/>
                <a:gd name="T14" fmla="*/ 0 w 224"/>
                <a:gd name="T15" fmla="*/ 0 h 339"/>
                <a:gd name="T16" fmla="*/ 0 w 224"/>
                <a:gd name="T17" fmla="*/ 0 h 339"/>
                <a:gd name="T18" fmla="*/ 0 w 224"/>
                <a:gd name="T19" fmla="*/ 0 h 339"/>
                <a:gd name="T20" fmla="*/ 0 w 224"/>
                <a:gd name="T21" fmla="*/ 0 h 339"/>
                <a:gd name="T22" fmla="*/ 0 w 224"/>
                <a:gd name="T23" fmla="*/ 0 h 339"/>
                <a:gd name="T24" fmla="*/ 0 w 224"/>
                <a:gd name="T25" fmla="*/ 0 h 339"/>
                <a:gd name="T26" fmla="*/ 0 w 224"/>
                <a:gd name="T27" fmla="*/ 0 h 339"/>
                <a:gd name="T28" fmla="*/ 0 w 224"/>
                <a:gd name="T29" fmla="*/ 0 h 339"/>
                <a:gd name="T30" fmla="*/ 0 w 224"/>
                <a:gd name="T31" fmla="*/ 0 h 339"/>
                <a:gd name="T32" fmla="*/ 0 w 224"/>
                <a:gd name="T33" fmla="*/ 0 h 339"/>
                <a:gd name="T34" fmla="*/ 0 w 224"/>
                <a:gd name="T35" fmla="*/ 0 h 339"/>
                <a:gd name="T36" fmla="*/ 0 w 224"/>
                <a:gd name="T37" fmla="*/ 0 h 339"/>
                <a:gd name="T38" fmla="*/ 0 w 224"/>
                <a:gd name="T39" fmla="*/ 0 h 339"/>
                <a:gd name="T40" fmla="*/ 0 w 224"/>
                <a:gd name="T41" fmla="*/ 0 h 339"/>
                <a:gd name="T42" fmla="*/ 0 w 224"/>
                <a:gd name="T43" fmla="*/ 0 h 339"/>
                <a:gd name="T44" fmla="*/ 0 w 224"/>
                <a:gd name="T45" fmla="*/ 0 h 339"/>
                <a:gd name="T46" fmla="*/ 0 w 224"/>
                <a:gd name="T47" fmla="*/ 0 h 339"/>
                <a:gd name="T48" fmla="*/ 0 w 224"/>
                <a:gd name="T49" fmla="*/ 0 h 339"/>
                <a:gd name="T50" fmla="*/ 0 w 224"/>
                <a:gd name="T51" fmla="*/ 0 h 339"/>
                <a:gd name="T52" fmla="*/ 0 w 224"/>
                <a:gd name="T53" fmla="*/ 0 h 339"/>
                <a:gd name="T54" fmla="*/ 0 w 224"/>
                <a:gd name="T55" fmla="*/ 0 h 339"/>
                <a:gd name="T56" fmla="*/ 0 w 224"/>
                <a:gd name="T57" fmla="*/ 0 h 339"/>
                <a:gd name="T58" fmla="*/ 0 w 224"/>
                <a:gd name="T59" fmla="*/ 0 h 339"/>
                <a:gd name="T60" fmla="*/ 0 w 224"/>
                <a:gd name="T61" fmla="*/ 0 h 339"/>
                <a:gd name="T62" fmla="*/ 0 w 224"/>
                <a:gd name="T63" fmla="*/ 0 h 339"/>
                <a:gd name="T64" fmla="*/ 0 w 224"/>
                <a:gd name="T65" fmla="*/ 0 h 339"/>
                <a:gd name="T66" fmla="*/ 0 w 224"/>
                <a:gd name="T67" fmla="*/ 0 h 339"/>
                <a:gd name="T68" fmla="*/ 0 w 224"/>
                <a:gd name="T69" fmla="*/ 0 h 339"/>
                <a:gd name="T70" fmla="*/ 0 w 224"/>
                <a:gd name="T71" fmla="*/ 0 h 339"/>
                <a:gd name="T72" fmla="*/ 0 w 224"/>
                <a:gd name="T73" fmla="*/ 0 h 339"/>
                <a:gd name="T74" fmla="*/ 0 w 224"/>
                <a:gd name="T75" fmla="*/ 0 h 339"/>
                <a:gd name="T76" fmla="*/ 0 w 224"/>
                <a:gd name="T77" fmla="*/ 0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4"/>
                <a:gd name="T118" fmla="*/ 0 h 339"/>
                <a:gd name="T119" fmla="*/ 224 w 224"/>
                <a:gd name="T120" fmla="*/ 339 h 3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31" name="Freeform 55"/>
            <p:cNvSpPr>
              <a:spLocks/>
            </p:cNvSpPr>
            <p:nvPr/>
          </p:nvSpPr>
          <p:spPr bwMode="auto">
            <a:xfrm>
              <a:off x="1104850" y="2332715"/>
              <a:ext cx="147635" cy="116280"/>
            </a:xfrm>
            <a:custGeom>
              <a:avLst/>
              <a:gdLst>
                <a:gd name="T0" fmla="*/ 0 w 255"/>
                <a:gd name="T1" fmla="*/ 0 h 231"/>
                <a:gd name="T2" fmla="*/ 0 w 255"/>
                <a:gd name="T3" fmla="*/ 0 h 231"/>
                <a:gd name="T4" fmla="*/ 0 w 255"/>
                <a:gd name="T5" fmla="*/ 0 h 231"/>
                <a:gd name="T6" fmla="*/ 0 w 255"/>
                <a:gd name="T7" fmla="*/ 0 h 231"/>
                <a:gd name="T8" fmla="*/ 0 w 255"/>
                <a:gd name="T9" fmla="*/ 0 h 231"/>
                <a:gd name="T10" fmla="*/ 0 w 255"/>
                <a:gd name="T11" fmla="*/ 0 h 231"/>
                <a:gd name="T12" fmla="*/ 0 w 255"/>
                <a:gd name="T13" fmla="*/ 0 h 231"/>
                <a:gd name="T14" fmla="*/ 0 w 255"/>
                <a:gd name="T15" fmla="*/ 0 h 231"/>
                <a:gd name="T16" fmla="*/ 0 w 255"/>
                <a:gd name="T17" fmla="*/ 0 h 231"/>
                <a:gd name="T18" fmla="*/ 0 w 255"/>
                <a:gd name="T19" fmla="*/ 0 h 231"/>
                <a:gd name="T20" fmla="*/ 0 w 255"/>
                <a:gd name="T21" fmla="*/ 0 h 231"/>
                <a:gd name="T22" fmla="*/ 0 w 255"/>
                <a:gd name="T23" fmla="*/ 0 h 231"/>
                <a:gd name="T24" fmla="*/ 0 w 255"/>
                <a:gd name="T25" fmla="*/ 0 h 231"/>
                <a:gd name="T26" fmla="*/ 0 w 255"/>
                <a:gd name="T27" fmla="*/ 0 h 231"/>
                <a:gd name="T28" fmla="*/ 0 w 255"/>
                <a:gd name="T29" fmla="*/ 0 h 231"/>
                <a:gd name="T30" fmla="*/ 0 w 255"/>
                <a:gd name="T31" fmla="*/ 0 h 231"/>
                <a:gd name="T32" fmla="*/ 0 w 255"/>
                <a:gd name="T33" fmla="*/ 0 h 231"/>
                <a:gd name="T34" fmla="*/ 0 w 255"/>
                <a:gd name="T35" fmla="*/ 0 h 231"/>
                <a:gd name="T36" fmla="*/ 0 w 255"/>
                <a:gd name="T37" fmla="*/ 0 h 231"/>
                <a:gd name="T38" fmla="*/ 0 w 255"/>
                <a:gd name="T39" fmla="*/ 0 h 231"/>
                <a:gd name="T40" fmla="*/ 0 w 255"/>
                <a:gd name="T41" fmla="*/ 0 h 231"/>
                <a:gd name="T42" fmla="*/ 0 w 255"/>
                <a:gd name="T43" fmla="*/ 0 h 231"/>
                <a:gd name="T44" fmla="*/ 0 w 255"/>
                <a:gd name="T45" fmla="*/ 0 h 231"/>
                <a:gd name="T46" fmla="*/ 0 w 255"/>
                <a:gd name="T47" fmla="*/ 0 h 231"/>
                <a:gd name="T48" fmla="*/ 0 w 255"/>
                <a:gd name="T49" fmla="*/ 0 h 231"/>
                <a:gd name="T50" fmla="*/ 0 w 255"/>
                <a:gd name="T51" fmla="*/ 0 h 231"/>
                <a:gd name="T52" fmla="*/ 0 w 255"/>
                <a:gd name="T53" fmla="*/ 0 h 231"/>
                <a:gd name="T54" fmla="*/ 0 w 255"/>
                <a:gd name="T55" fmla="*/ 0 h 231"/>
                <a:gd name="T56" fmla="*/ 0 w 255"/>
                <a:gd name="T57" fmla="*/ 0 h 231"/>
                <a:gd name="T58" fmla="*/ 0 w 255"/>
                <a:gd name="T59" fmla="*/ 0 h 231"/>
                <a:gd name="T60" fmla="*/ 0 w 255"/>
                <a:gd name="T61" fmla="*/ 0 h 231"/>
                <a:gd name="T62" fmla="*/ 0 w 255"/>
                <a:gd name="T63" fmla="*/ 0 h 231"/>
                <a:gd name="T64" fmla="*/ 0 w 255"/>
                <a:gd name="T65" fmla="*/ 0 h 231"/>
                <a:gd name="T66" fmla="*/ 0 w 255"/>
                <a:gd name="T67" fmla="*/ 0 h 231"/>
                <a:gd name="T68" fmla="*/ 0 w 255"/>
                <a:gd name="T69" fmla="*/ 0 h 231"/>
                <a:gd name="T70" fmla="*/ 0 w 255"/>
                <a:gd name="T71" fmla="*/ 0 h 231"/>
                <a:gd name="T72" fmla="*/ 0 w 255"/>
                <a:gd name="T73" fmla="*/ 0 h 231"/>
                <a:gd name="T74" fmla="*/ 0 w 255"/>
                <a:gd name="T75" fmla="*/ 0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5"/>
                <a:gd name="T115" fmla="*/ 0 h 231"/>
                <a:gd name="T116" fmla="*/ 255 w 255"/>
                <a:gd name="T117" fmla="*/ 231 h 2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32" name="Freeform 56"/>
            <p:cNvSpPr>
              <a:spLocks/>
            </p:cNvSpPr>
            <p:nvPr/>
          </p:nvSpPr>
          <p:spPr bwMode="auto">
            <a:xfrm>
              <a:off x="1234877" y="2379495"/>
              <a:ext cx="52823" cy="69501"/>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w 91"/>
                <a:gd name="T25" fmla="*/ 0 h 139"/>
                <a:gd name="T26" fmla="*/ 0 w 91"/>
                <a:gd name="T27" fmla="*/ 0 h 139"/>
                <a:gd name="T28" fmla="*/ 0 w 91"/>
                <a:gd name="T29" fmla="*/ 0 h 139"/>
                <a:gd name="T30" fmla="*/ 0 w 91"/>
                <a:gd name="T31" fmla="*/ 0 h 139"/>
                <a:gd name="T32" fmla="*/ 0 w 91"/>
                <a:gd name="T33" fmla="*/ 0 h 139"/>
                <a:gd name="T34" fmla="*/ 0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39"/>
                <a:gd name="T56" fmla="*/ 91 w 91"/>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33" name="Freeform 57"/>
            <p:cNvSpPr>
              <a:spLocks/>
            </p:cNvSpPr>
            <p:nvPr/>
          </p:nvSpPr>
          <p:spPr bwMode="auto">
            <a:xfrm>
              <a:off x="999203" y="2363456"/>
              <a:ext cx="70431" cy="24058"/>
            </a:xfrm>
            <a:custGeom>
              <a:avLst/>
              <a:gdLst>
                <a:gd name="T0" fmla="*/ 0 w 120"/>
                <a:gd name="T1" fmla="*/ 0 h 47"/>
                <a:gd name="T2" fmla="*/ 0 w 120"/>
                <a:gd name="T3" fmla="*/ 0 h 47"/>
                <a:gd name="T4" fmla="*/ 0 w 120"/>
                <a:gd name="T5" fmla="*/ 0 h 47"/>
                <a:gd name="T6" fmla="*/ 0 w 120"/>
                <a:gd name="T7" fmla="*/ 0 h 47"/>
                <a:gd name="T8" fmla="*/ 0 w 120"/>
                <a:gd name="T9" fmla="*/ 0 h 47"/>
                <a:gd name="T10" fmla="*/ 0 w 120"/>
                <a:gd name="T11" fmla="*/ 0 h 47"/>
                <a:gd name="T12" fmla="*/ 0 w 120"/>
                <a:gd name="T13" fmla="*/ 0 h 47"/>
                <a:gd name="T14" fmla="*/ 0 w 120"/>
                <a:gd name="T15" fmla="*/ 0 h 47"/>
                <a:gd name="T16" fmla="*/ 0 w 120"/>
                <a:gd name="T17" fmla="*/ 0 h 47"/>
                <a:gd name="T18" fmla="*/ 0 w 120"/>
                <a:gd name="T19" fmla="*/ 0 h 47"/>
                <a:gd name="T20" fmla="*/ 0 w 120"/>
                <a:gd name="T21" fmla="*/ 0 h 47"/>
                <a:gd name="T22" fmla="*/ 0 w 120"/>
                <a:gd name="T23" fmla="*/ 0 h 47"/>
                <a:gd name="T24" fmla="*/ 0 w 120"/>
                <a:gd name="T25" fmla="*/ 0 h 47"/>
                <a:gd name="T26" fmla="*/ 0 w 120"/>
                <a:gd name="T27" fmla="*/ 0 h 47"/>
                <a:gd name="T28" fmla="*/ 0 w 120"/>
                <a:gd name="T29" fmla="*/ 0 h 47"/>
                <a:gd name="T30" fmla="*/ 0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47"/>
                <a:gd name="T50" fmla="*/ 120 w 12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34" name="Line 58"/>
            <p:cNvSpPr>
              <a:spLocks noChangeShapeType="1"/>
            </p:cNvSpPr>
            <p:nvPr/>
          </p:nvSpPr>
          <p:spPr bwMode="auto">
            <a:xfrm>
              <a:off x="1234877" y="2332715"/>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35" name="Line 59"/>
            <p:cNvSpPr>
              <a:spLocks noChangeShapeType="1"/>
            </p:cNvSpPr>
            <p:nvPr/>
          </p:nvSpPr>
          <p:spPr bwMode="auto">
            <a:xfrm>
              <a:off x="1217269" y="2292619"/>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36" name="Line 60"/>
            <p:cNvSpPr>
              <a:spLocks noChangeShapeType="1"/>
            </p:cNvSpPr>
            <p:nvPr/>
          </p:nvSpPr>
          <p:spPr bwMode="auto">
            <a:xfrm>
              <a:off x="1217269" y="226989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37" name="Freeform 61"/>
            <p:cNvSpPr>
              <a:spLocks/>
            </p:cNvSpPr>
            <p:nvPr/>
          </p:nvSpPr>
          <p:spPr bwMode="auto">
            <a:xfrm>
              <a:off x="1131939" y="2261878"/>
              <a:ext cx="33861" cy="24058"/>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7"/>
                <a:gd name="T32" fmla="*/ 60 w 6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38" name="Freeform 62"/>
            <p:cNvSpPr>
              <a:spLocks/>
            </p:cNvSpPr>
            <p:nvPr/>
          </p:nvSpPr>
          <p:spPr bwMode="auto">
            <a:xfrm>
              <a:off x="1234877" y="2347417"/>
              <a:ext cx="9481" cy="9356"/>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39" name="Freeform 63"/>
            <p:cNvSpPr>
              <a:spLocks/>
            </p:cNvSpPr>
            <p:nvPr/>
          </p:nvSpPr>
          <p:spPr bwMode="auto">
            <a:xfrm>
              <a:off x="1173927" y="2269898"/>
              <a:ext cx="10836" cy="8019"/>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40" name="Freeform 64"/>
            <p:cNvSpPr>
              <a:spLocks/>
            </p:cNvSpPr>
            <p:nvPr/>
          </p:nvSpPr>
          <p:spPr bwMode="auto">
            <a:xfrm>
              <a:off x="1234877" y="2308658"/>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41" name="Line 65"/>
            <p:cNvSpPr>
              <a:spLocks noChangeShapeType="1"/>
            </p:cNvSpPr>
            <p:nvPr/>
          </p:nvSpPr>
          <p:spPr bwMode="auto">
            <a:xfrm flipH="1">
              <a:off x="1226750" y="230865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42" name="Line 66"/>
            <p:cNvSpPr>
              <a:spLocks noChangeShapeType="1"/>
            </p:cNvSpPr>
            <p:nvPr/>
          </p:nvSpPr>
          <p:spPr bwMode="auto">
            <a:xfrm>
              <a:off x="1226750" y="2301975"/>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43" name="Freeform 67"/>
            <p:cNvSpPr>
              <a:spLocks/>
            </p:cNvSpPr>
            <p:nvPr/>
          </p:nvSpPr>
          <p:spPr bwMode="auto">
            <a:xfrm>
              <a:off x="1209142" y="2277917"/>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44" name="Line 68"/>
            <p:cNvSpPr>
              <a:spLocks noChangeShapeType="1"/>
            </p:cNvSpPr>
            <p:nvPr/>
          </p:nvSpPr>
          <p:spPr bwMode="auto">
            <a:xfrm>
              <a:off x="1191534" y="2277917"/>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45" name="Freeform 69"/>
            <p:cNvSpPr>
              <a:spLocks/>
            </p:cNvSpPr>
            <p:nvPr/>
          </p:nvSpPr>
          <p:spPr bwMode="auto">
            <a:xfrm>
              <a:off x="1217269" y="2285936"/>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00FF0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46" name="Freeform 70"/>
            <p:cNvSpPr>
              <a:spLocks/>
            </p:cNvSpPr>
            <p:nvPr/>
          </p:nvSpPr>
          <p:spPr bwMode="auto">
            <a:xfrm>
              <a:off x="1312080" y="3015693"/>
              <a:ext cx="17608" cy="16039"/>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15" y="0"/>
                  </a:moveTo>
                  <a:lnTo>
                    <a:pt x="0" y="31"/>
                  </a:lnTo>
                  <a:lnTo>
                    <a:pt x="15" y="31"/>
                  </a:lnTo>
                  <a:lnTo>
                    <a:pt x="15" y="16"/>
                  </a:lnTo>
                  <a:lnTo>
                    <a:pt x="30" y="16"/>
                  </a:lnTo>
                  <a:lnTo>
                    <a:pt x="15" y="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47" name="Freeform 71"/>
            <p:cNvSpPr>
              <a:spLocks/>
            </p:cNvSpPr>
            <p:nvPr/>
          </p:nvSpPr>
          <p:spPr bwMode="auto">
            <a:xfrm>
              <a:off x="1303953" y="3015693"/>
              <a:ext cx="10836" cy="8019"/>
            </a:xfrm>
            <a:custGeom>
              <a:avLst/>
              <a:gdLst>
                <a:gd name="T0" fmla="*/ 0 w 18"/>
                <a:gd name="T1" fmla="*/ 0 h 17"/>
                <a:gd name="T2" fmla="*/ 0 w 18"/>
                <a:gd name="T3" fmla="*/ 0 h 17"/>
                <a:gd name="T4" fmla="*/ 0 w 18"/>
                <a:gd name="T5" fmla="*/ 0 h 17"/>
                <a:gd name="T6" fmla="*/ 0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lnTo>
                    <a:pt x="0" y="0"/>
                  </a:lnTo>
                  <a:lnTo>
                    <a:pt x="0" y="16"/>
                  </a:lnTo>
                  <a:lnTo>
                    <a:pt x="17" y="16"/>
                  </a:lnTo>
                  <a:lnTo>
                    <a:pt x="17" y="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48" name="Freeform 72"/>
            <p:cNvSpPr>
              <a:spLocks/>
            </p:cNvSpPr>
            <p:nvPr/>
          </p:nvSpPr>
          <p:spPr bwMode="auto">
            <a:xfrm>
              <a:off x="1164445" y="2681555"/>
              <a:ext cx="165242" cy="358196"/>
            </a:xfrm>
            <a:custGeom>
              <a:avLst/>
              <a:gdLst>
                <a:gd name="T0" fmla="*/ 0 w 284"/>
                <a:gd name="T1" fmla="*/ 0 h 708"/>
                <a:gd name="T2" fmla="*/ 0 w 284"/>
                <a:gd name="T3" fmla="*/ 0 h 708"/>
                <a:gd name="T4" fmla="*/ 0 w 284"/>
                <a:gd name="T5" fmla="*/ 0 h 708"/>
                <a:gd name="T6" fmla="*/ 0 w 284"/>
                <a:gd name="T7" fmla="*/ 0 h 708"/>
                <a:gd name="T8" fmla="*/ 0 w 284"/>
                <a:gd name="T9" fmla="*/ 0 h 708"/>
                <a:gd name="T10" fmla="*/ 0 w 284"/>
                <a:gd name="T11" fmla="*/ 0 h 708"/>
                <a:gd name="T12" fmla="*/ 0 w 284"/>
                <a:gd name="T13" fmla="*/ 0 h 708"/>
                <a:gd name="T14" fmla="*/ 0 w 284"/>
                <a:gd name="T15" fmla="*/ 0 h 708"/>
                <a:gd name="T16" fmla="*/ 0 w 284"/>
                <a:gd name="T17" fmla="*/ 0 h 708"/>
                <a:gd name="T18" fmla="*/ 0 w 284"/>
                <a:gd name="T19" fmla="*/ 0 h 708"/>
                <a:gd name="T20" fmla="*/ 0 w 284"/>
                <a:gd name="T21" fmla="*/ 0 h 708"/>
                <a:gd name="T22" fmla="*/ 0 w 284"/>
                <a:gd name="T23" fmla="*/ 0 h 708"/>
                <a:gd name="T24" fmla="*/ 0 w 284"/>
                <a:gd name="T25" fmla="*/ 0 h 708"/>
                <a:gd name="T26" fmla="*/ 0 w 284"/>
                <a:gd name="T27" fmla="*/ 0 h 708"/>
                <a:gd name="T28" fmla="*/ 0 w 284"/>
                <a:gd name="T29" fmla="*/ 0 h 708"/>
                <a:gd name="T30" fmla="*/ 0 w 284"/>
                <a:gd name="T31" fmla="*/ 0 h 708"/>
                <a:gd name="T32" fmla="*/ 0 w 284"/>
                <a:gd name="T33" fmla="*/ 0 h 708"/>
                <a:gd name="T34" fmla="*/ 0 w 284"/>
                <a:gd name="T35" fmla="*/ 0 h 708"/>
                <a:gd name="T36" fmla="*/ 0 w 284"/>
                <a:gd name="T37" fmla="*/ 0 h 708"/>
                <a:gd name="T38" fmla="*/ 0 w 284"/>
                <a:gd name="T39" fmla="*/ 0 h 708"/>
                <a:gd name="T40" fmla="*/ 0 w 284"/>
                <a:gd name="T41" fmla="*/ 0 h 708"/>
                <a:gd name="T42" fmla="*/ 0 w 284"/>
                <a:gd name="T43" fmla="*/ 0 h 708"/>
                <a:gd name="T44" fmla="*/ 0 w 284"/>
                <a:gd name="T45" fmla="*/ 0 h 708"/>
                <a:gd name="T46" fmla="*/ 0 w 284"/>
                <a:gd name="T47" fmla="*/ 0 h 708"/>
                <a:gd name="T48" fmla="*/ 0 w 284"/>
                <a:gd name="T49" fmla="*/ 0 h 708"/>
                <a:gd name="T50" fmla="*/ 0 w 284"/>
                <a:gd name="T51" fmla="*/ 0 h 708"/>
                <a:gd name="T52" fmla="*/ 0 w 284"/>
                <a:gd name="T53" fmla="*/ 0 h 708"/>
                <a:gd name="T54" fmla="*/ 0 w 284"/>
                <a:gd name="T55" fmla="*/ 0 h 708"/>
                <a:gd name="T56" fmla="*/ 0 w 284"/>
                <a:gd name="T57" fmla="*/ 0 h 708"/>
                <a:gd name="T58" fmla="*/ 0 w 284"/>
                <a:gd name="T59" fmla="*/ 0 h 708"/>
                <a:gd name="T60" fmla="*/ 0 w 284"/>
                <a:gd name="T61" fmla="*/ 0 h 708"/>
                <a:gd name="T62" fmla="*/ 0 w 284"/>
                <a:gd name="T63" fmla="*/ 0 h 708"/>
                <a:gd name="T64" fmla="*/ 0 w 284"/>
                <a:gd name="T65" fmla="*/ 0 h 708"/>
                <a:gd name="T66" fmla="*/ 0 w 284"/>
                <a:gd name="T67" fmla="*/ 0 h 708"/>
                <a:gd name="T68" fmla="*/ 0 w 284"/>
                <a:gd name="T69" fmla="*/ 0 h 708"/>
                <a:gd name="T70" fmla="*/ 0 w 284"/>
                <a:gd name="T71" fmla="*/ 0 h 708"/>
                <a:gd name="T72" fmla="*/ 0 w 284"/>
                <a:gd name="T73" fmla="*/ 0 h 708"/>
                <a:gd name="T74" fmla="*/ 0 w 284"/>
                <a:gd name="T75" fmla="*/ 0 h 708"/>
                <a:gd name="T76" fmla="*/ 0 w 284"/>
                <a:gd name="T77" fmla="*/ 0 h 708"/>
                <a:gd name="T78" fmla="*/ 0 w 284"/>
                <a:gd name="T79" fmla="*/ 0 h 708"/>
                <a:gd name="T80" fmla="*/ 0 w 284"/>
                <a:gd name="T81" fmla="*/ 0 h 708"/>
                <a:gd name="T82" fmla="*/ 0 w 284"/>
                <a:gd name="T83" fmla="*/ 0 h 708"/>
                <a:gd name="T84" fmla="*/ 0 w 284"/>
                <a:gd name="T85" fmla="*/ 0 h 708"/>
                <a:gd name="T86" fmla="*/ 0 w 284"/>
                <a:gd name="T87" fmla="*/ 0 h 708"/>
                <a:gd name="T88" fmla="*/ 0 w 284"/>
                <a:gd name="T89" fmla="*/ 0 h 708"/>
                <a:gd name="T90" fmla="*/ 0 w 284"/>
                <a:gd name="T91" fmla="*/ 0 h 708"/>
                <a:gd name="T92" fmla="*/ 0 w 284"/>
                <a:gd name="T93" fmla="*/ 0 h 708"/>
                <a:gd name="T94" fmla="*/ 0 w 284"/>
                <a:gd name="T95" fmla="*/ 0 h 708"/>
                <a:gd name="T96" fmla="*/ 0 w 284"/>
                <a:gd name="T97" fmla="*/ 0 h 708"/>
                <a:gd name="T98" fmla="*/ 0 w 284"/>
                <a:gd name="T99" fmla="*/ 0 h 708"/>
                <a:gd name="T100" fmla="*/ 0 w 284"/>
                <a:gd name="T101" fmla="*/ 0 h 708"/>
                <a:gd name="T102" fmla="*/ 0 w 284"/>
                <a:gd name="T103" fmla="*/ 0 h 708"/>
                <a:gd name="T104" fmla="*/ 0 w 284"/>
                <a:gd name="T105" fmla="*/ 0 h 708"/>
                <a:gd name="T106" fmla="*/ 0 w 284"/>
                <a:gd name="T107" fmla="*/ 0 h 708"/>
                <a:gd name="T108" fmla="*/ 0 w 284"/>
                <a:gd name="T109" fmla="*/ 0 h 708"/>
                <a:gd name="T110" fmla="*/ 0 w 284"/>
                <a:gd name="T111" fmla="*/ 0 h 708"/>
                <a:gd name="T112" fmla="*/ 0 w 284"/>
                <a:gd name="T113" fmla="*/ 0 h 708"/>
                <a:gd name="T114" fmla="*/ 0 w 284"/>
                <a:gd name="T115" fmla="*/ 0 h 708"/>
                <a:gd name="T116" fmla="*/ 0 w 284"/>
                <a:gd name="T117" fmla="*/ 0 h 708"/>
                <a:gd name="T118" fmla="*/ 0 w 284"/>
                <a:gd name="T119" fmla="*/ 0 h 708"/>
                <a:gd name="T120" fmla="*/ 0 w 284"/>
                <a:gd name="T121" fmla="*/ 0 h 708"/>
                <a:gd name="T122" fmla="*/ 0 w 284"/>
                <a:gd name="T123" fmla="*/ 0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708"/>
                <a:gd name="T188" fmla="*/ 284 w 284"/>
                <a:gd name="T189" fmla="*/ 708 h 7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49" name="Freeform 73"/>
            <p:cNvSpPr>
              <a:spLocks/>
            </p:cNvSpPr>
            <p:nvPr/>
          </p:nvSpPr>
          <p:spPr bwMode="auto">
            <a:xfrm>
              <a:off x="1244358" y="3054453"/>
              <a:ext cx="33861" cy="2405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60000 65536"/>
                <a:gd name="T13" fmla="*/ 0 60000 65536"/>
                <a:gd name="T14" fmla="*/ 0 60000 65536"/>
                <a:gd name="T15" fmla="*/ 0 60000 65536"/>
                <a:gd name="T16" fmla="*/ 0 60000 65536"/>
                <a:gd name="T17" fmla="*/ 0 60000 65536"/>
                <a:gd name="T18" fmla="*/ 0 w 61"/>
                <a:gd name="T19" fmla="*/ 0 h 47"/>
                <a:gd name="T20" fmla="*/ 61 w 6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1" h="47">
                  <a:moveTo>
                    <a:pt x="0" y="0"/>
                  </a:moveTo>
                  <a:lnTo>
                    <a:pt x="0" y="46"/>
                  </a:lnTo>
                  <a:lnTo>
                    <a:pt x="30" y="46"/>
                  </a:lnTo>
                  <a:lnTo>
                    <a:pt x="60" y="31"/>
                  </a:lnTo>
                  <a:lnTo>
                    <a:pt x="30" y="31"/>
                  </a:lnTo>
                  <a:lnTo>
                    <a:pt x="0" y="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50" name="Freeform 74"/>
            <p:cNvSpPr>
              <a:spLocks/>
            </p:cNvSpPr>
            <p:nvPr/>
          </p:nvSpPr>
          <p:spPr bwMode="auto">
            <a:xfrm>
              <a:off x="1295827" y="2767094"/>
              <a:ext cx="44697" cy="54799"/>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09"/>
                <a:gd name="T29" fmla="*/ 75 w 75"/>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51" name="Freeform 75"/>
            <p:cNvSpPr>
              <a:spLocks/>
            </p:cNvSpPr>
            <p:nvPr/>
          </p:nvSpPr>
          <p:spPr bwMode="auto">
            <a:xfrm>
              <a:off x="1226750" y="2657497"/>
              <a:ext cx="96166" cy="86876"/>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52" name="Freeform 76"/>
            <p:cNvSpPr>
              <a:spLocks/>
            </p:cNvSpPr>
            <p:nvPr/>
          </p:nvSpPr>
          <p:spPr bwMode="auto">
            <a:xfrm>
              <a:off x="1140065" y="2642795"/>
              <a:ext cx="94811" cy="421013"/>
            </a:xfrm>
            <a:custGeom>
              <a:avLst/>
              <a:gdLst>
                <a:gd name="T0" fmla="*/ 0 w 165"/>
                <a:gd name="T1" fmla="*/ 0 h 830"/>
                <a:gd name="T2" fmla="*/ 0 w 165"/>
                <a:gd name="T3" fmla="*/ 0 h 830"/>
                <a:gd name="T4" fmla="*/ 0 w 165"/>
                <a:gd name="T5" fmla="*/ 0 h 830"/>
                <a:gd name="T6" fmla="*/ 0 w 165"/>
                <a:gd name="T7" fmla="*/ 0 h 830"/>
                <a:gd name="T8" fmla="*/ 0 w 165"/>
                <a:gd name="T9" fmla="*/ 0 h 830"/>
                <a:gd name="T10" fmla="*/ 0 w 165"/>
                <a:gd name="T11" fmla="*/ 0 h 830"/>
                <a:gd name="T12" fmla="*/ 0 w 165"/>
                <a:gd name="T13" fmla="*/ 0 h 830"/>
                <a:gd name="T14" fmla="*/ 0 w 165"/>
                <a:gd name="T15" fmla="*/ 0 h 830"/>
                <a:gd name="T16" fmla="*/ 0 w 165"/>
                <a:gd name="T17" fmla="*/ 0 h 830"/>
                <a:gd name="T18" fmla="*/ 0 w 165"/>
                <a:gd name="T19" fmla="*/ 0 h 830"/>
                <a:gd name="T20" fmla="*/ 0 w 165"/>
                <a:gd name="T21" fmla="*/ 0 h 830"/>
                <a:gd name="T22" fmla="*/ 0 w 165"/>
                <a:gd name="T23" fmla="*/ 0 h 830"/>
                <a:gd name="T24" fmla="*/ 0 w 165"/>
                <a:gd name="T25" fmla="*/ 0 h 830"/>
                <a:gd name="T26" fmla="*/ 0 w 165"/>
                <a:gd name="T27" fmla="*/ 0 h 830"/>
                <a:gd name="T28" fmla="*/ 0 w 165"/>
                <a:gd name="T29" fmla="*/ 0 h 830"/>
                <a:gd name="T30" fmla="*/ 0 w 165"/>
                <a:gd name="T31" fmla="*/ 0 h 830"/>
                <a:gd name="T32" fmla="*/ 0 w 165"/>
                <a:gd name="T33" fmla="*/ 0 h 830"/>
                <a:gd name="T34" fmla="*/ 0 w 165"/>
                <a:gd name="T35" fmla="*/ 0 h 830"/>
                <a:gd name="T36" fmla="*/ 0 w 165"/>
                <a:gd name="T37" fmla="*/ 0 h 830"/>
                <a:gd name="T38" fmla="*/ 0 w 165"/>
                <a:gd name="T39" fmla="*/ 0 h 830"/>
                <a:gd name="T40" fmla="*/ 0 w 165"/>
                <a:gd name="T41" fmla="*/ 0 h 830"/>
                <a:gd name="T42" fmla="*/ 0 w 165"/>
                <a:gd name="T43" fmla="*/ 0 h 830"/>
                <a:gd name="T44" fmla="*/ 0 w 165"/>
                <a:gd name="T45" fmla="*/ 0 h 830"/>
                <a:gd name="T46" fmla="*/ 0 w 165"/>
                <a:gd name="T47" fmla="*/ 0 h 830"/>
                <a:gd name="T48" fmla="*/ 0 w 165"/>
                <a:gd name="T49" fmla="*/ 0 h 830"/>
                <a:gd name="T50" fmla="*/ 0 w 165"/>
                <a:gd name="T51" fmla="*/ 0 h 830"/>
                <a:gd name="T52" fmla="*/ 0 w 165"/>
                <a:gd name="T53" fmla="*/ 0 h 830"/>
                <a:gd name="T54" fmla="*/ 0 w 165"/>
                <a:gd name="T55" fmla="*/ 0 h 830"/>
                <a:gd name="T56" fmla="*/ 0 w 165"/>
                <a:gd name="T57" fmla="*/ 0 h 830"/>
                <a:gd name="T58" fmla="*/ 0 w 165"/>
                <a:gd name="T59" fmla="*/ 0 h 830"/>
                <a:gd name="T60" fmla="*/ 0 w 165"/>
                <a:gd name="T61" fmla="*/ 0 h 830"/>
                <a:gd name="T62" fmla="*/ 0 w 165"/>
                <a:gd name="T63" fmla="*/ 0 h 830"/>
                <a:gd name="T64" fmla="*/ 0 w 165"/>
                <a:gd name="T65" fmla="*/ 0 h 830"/>
                <a:gd name="T66" fmla="*/ 0 w 165"/>
                <a:gd name="T67" fmla="*/ 0 h 830"/>
                <a:gd name="T68" fmla="*/ 0 w 165"/>
                <a:gd name="T69" fmla="*/ 0 h 830"/>
                <a:gd name="T70" fmla="*/ 0 w 165"/>
                <a:gd name="T71" fmla="*/ 0 h 830"/>
                <a:gd name="T72" fmla="*/ 0 w 165"/>
                <a:gd name="T73" fmla="*/ 0 h 830"/>
                <a:gd name="T74" fmla="*/ 0 w 165"/>
                <a:gd name="T75" fmla="*/ 0 h 830"/>
                <a:gd name="T76" fmla="*/ 0 w 165"/>
                <a:gd name="T77" fmla="*/ 0 h 830"/>
                <a:gd name="T78" fmla="*/ 0 w 165"/>
                <a:gd name="T79" fmla="*/ 0 h 830"/>
                <a:gd name="T80" fmla="*/ 0 w 165"/>
                <a:gd name="T81" fmla="*/ 0 h 830"/>
                <a:gd name="T82" fmla="*/ 0 w 165"/>
                <a:gd name="T83" fmla="*/ 0 h 830"/>
                <a:gd name="T84" fmla="*/ 0 w 165"/>
                <a:gd name="T85" fmla="*/ 0 h 830"/>
                <a:gd name="T86" fmla="*/ 0 w 165"/>
                <a:gd name="T87" fmla="*/ 0 h 830"/>
                <a:gd name="T88" fmla="*/ 0 w 165"/>
                <a:gd name="T89" fmla="*/ 0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
                <a:gd name="T136" fmla="*/ 0 h 830"/>
                <a:gd name="T137" fmla="*/ 165 w 165"/>
                <a:gd name="T138" fmla="*/ 830 h 8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53" name="Freeform 77"/>
            <p:cNvSpPr>
              <a:spLocks/>
            </p:cNvSpPr>
            <p:nvPr/>
          </p:nvSpPr>
          <p:spPr bwMode="auto">
            <a:xfrm>
              <a:off x="1226750" y="3047770"/>
              <a:ext cx="17608" cy="30741"/>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54" name="Freeform 78"/>
            <p:cNvSpPr>
              <a:spLocks/>
            </p:cNvSpPr>
            <p:nvPr/>
          </p:nvSpPr>
          <p:spPr bwMode="auto">
            <a:xfrm>
              <a:off x="1201015" y="3069155"/>
              <a:ext cx="25734" cy="16039"/>
            </a:xfrm>
            <a:custGeom>
              <a:avLst/>
              <a:gdLst>
                <a:gd name="T0" fmla="*/ 0 w 45"/>
                <a:gd name="T1" fmla="*/ 0 h 31"/>
                <a:gd name="T2" fmla="*/ 0 w 45"/>
                <a:gd name="T3" fmla="*/ 0 h 31"/>
                <a:gd name="T4" fmla="*/ 0 w 45"/>
                <a:gd name="T5" fmla="*/ 0 h 31"/>
                <a:gd name="T6" fmla="*/ 0 w 45"/>
                <a:gd name="T7" fmla="*/ 0 h 31"/>
                <a:gd name="T8" fmla="*/ 0 w 45"/>
                <a:gd name="T9" fmla="*/ 0 h 31"/>
                <a:gd name="T10" fmla="*/ 0 w 45"/>
                <a:gd name="T11" fmla="*/ 0 h 31"/>
                <a:gd name="T12" fmla="*/ 0 w 45"/>
                <a:gd name="T13" fmla="*/ 0 h 31"/>
                <a:gd name="T14" fmla="*/ 0 60000 65536"/>
                <a:gd name="T15" fmla="*/ 0 60000 65536"/>
                <a:gd name="T16" fmla="*/ 0 60000 65536"/>
                <a:gd name="T17" fmla="*/ 0 60000 65536"/>
                <a:gd name="T18" fmla="*/ 0 60000 65536"/>
                <a:gd name="T19" fmla="*/ 0 60000 65536"/>
                <a:gd name="T20" fmla="*/ 0 60000 65536"/>
                <a:gd name="T21" fmla="*/ 0 w 45"/>
                <a:gd name="T22" fmla="*/ 0 h 31"/>
                <a:gd name="T23" fmla="*/ 45 w 4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1">
                  <a:moveTo>
                    <a:pt x="29" y="0"/>
                  </a:moveTo>
                  <a:lnTo>
                    <a:pt x="0" y="0"/>
                  </a:lnTo>
                  <a:lnTo>
                    <a:pt x="29" y="30"/>
                  </a:lnTo>
                  <a:lnTo>
                    <a:pt x="44" y="30"/>
                  </a:lnTo>
                  <a:lnTo>
                    <a:pt x="44" y="15"/>
                  </a:lnTo>
                  <a:lnTo>
                    <a:pt x="44" y="0"/>
                  </a:lnTo>
                  <a:lnTo>
                    <a:pt x="29" y="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55" name="Freeform 79"/>
            <p:cNvSpPr>
              <a:spLocks/>
            </p:cNvSpPr>
            <p:nvPr/>
          </p:nvSpPr>
          <p:spPr bwMode="auto">
            <a:xfrm>
              <a:off x="1156319" y="2992971"/>
              <a:ext cx="10836" cy="16039"/>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56" name="Freeform 80"/>
            <p:cNvSpPr>
              <a:spLocks/>
            </p:cNvSpPr>
            <p:nvPr/>
          </p:nvSpPr>
          <p:spPr bwMode="auto">
            <a:xfrm>
              <a:off x="1156319" y="2938173"/>
              <a:ext cx="10836" cy="16039"/>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0" y="31"/>
                  </a:lnTo>
                  <a:lnTo>
                    <a:pt x="0" y="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57" name="Freeform 81"/>
            <p:cNvSpPr>
              <a:spLocks/>
            </p:cNvSpPr>
            <p:nvPr/>
          </p:nvSpPr>
          <p:spPr bwMode="auto">
            <a:xfrm>
              <a:off x="1149547" y="2915452"/>
              <a:ext cx="9481" cy="14702"/>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0" y="0"/>
                  </a:moveTo>
                  <a:lnTo>
                    <a:pt x="0" y="30"/>
                  </a:lnTo>
                  <a:lnTo>
                    <a:pt x="16" y="30"/>
                  </a:lnTo>
                  <a:lnTo>
                    <a:pt x="16" y="15"/>
                  </a:lnTo>
                  <a:lnTo>
                    <a:pt x="0" y="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58" name="Freeform 82"/>
            <p:cNvSpPr>
              <a:spLocks/>
            </p:cNvSpPr>
            <p:nvPr/>
          </p:nvSpPr>
          <p:spPr bwMode="auto">
            <a:xfrm>
              <a:off x="1184762" y="3047770"/>
              <a:ext cx="8127"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59" name="Freeform 83"/>
            <p:cNvSpPr>
              <a:spLocks/>
            </p:cNvSpPr>
            <p:nvPr/>
          </p:nvSpPr>
          <p:spPr bwMode="auto">
            <a:xfrm>
              <a:off x="1244358" y="3085193"/>
              <a:ext cx="8127"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00FF0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60" name="Freeform 84"/>
            <p:cNvSpPr>
              <a:spLocks/>
            </p:cNvSpPr>
            <p:nvPr/>
          </p:nvSpPr>
          <p:spPr bwMode="auto">
            <a:xfrm>
              <a:off x="1677780" y="1725921"/>
              <a:ext cx="86685" cy="54799"/>
            </a:xfrm>
            <a:custGeom>
              <a:avLst/>
              <a:gdLst>
                <a:gd name="T0" fmla="*/ 0 w 150"/>
                <a:gd name="T1" fmla="*/ 0 h 109"/>
                <a:gd name="T2" fmla="*/ 0 w 150"/>
                <a:gd name="T3" fmla="*/ 0 h 109"/>
                <a:gd name="T4" fmla="*/ 0 w 150"/>
                <a:gd name="T5" fmla="*/ 0 h 109"/>
                <a:gd name="T6" fmla="*/ 0 w 150"/>
                <a:gd name="T7" fmla="*/ 0 h 109"/>
                <a:gd name="T8" fmla="*/ 0 w 150"/>
                <a:gd name="T9" fmla="*/ 0 h 109"/>
                <a:gd name="T10" fmla="*/ 0 w 150"/>
                <a:gd name="T11" fmla="*/ 0 h 109"/>
                <a:gd name="T12" fmla="*/ 0 w 150"/>
                <a:gd name="T13" fmla="*/ 0 h 109"/>
                <a:gd name="T14" fmla="*/ 0 w 150"/>
                <a:gd name="T15" fmla="*/ 0 h 109"/>
                <a:gd name="T16" fmla="*/ 0 w 150"/>
                <a:gd name="T17" fmla="*/ 0 h 109"/>
                <a:gd name="T18" fmla="*/ 0 w 150"/>
                <a:gd name="T19" fmla="*/ 0 h 109"/>
                <a:gd name="T20" fmla="*/ 0 w 150"/>
                <a:gd name="T21" fmla="*/ 0 h 109"/>
                <a:gd name="T22" fmla="*/ 0 w 150"/>
                <a:gd name="T23" fmla="*/ 0 h 109"/>
                <a:gd name="T24" fmla="*/ 0 w 150"/>
                <a:gd name="T25" fmla="*/ 0 h 109"/>
                <a:gd name="T26" fmla="*/ 0 w 150"/>
                <a:gd name="T27" fmla="*/ 0 h 109"/>
                <a:gd name="T28" fmla="*/ 0 w 150"/>
                <a:gd name="T29" fmla="*/ 0 h 109"/>
                <a:gd name="T30" fmla="*/ 0 w 150"/>
                <a:gd name="T31" fmla="*/ 0 h 109"/>
                <a:gd name="T32" fmla="*/ 0 w 150"/>
                <a:gd name="T33" fmla="*/ 0 h 109"/>
                <a:gd name="T34" fmla="*/ 0 w 150"/>
                <a:gd name="T35" fmla="*/ 0 h 109"/>
                <a:gd name="T36" fmla="*/ 0 w 150"/>
                <a:gd name="T37" fmla="*/ 0 h 109"/>
                <a:gd name="T38" fmla="*/ 0 w 150"/>
                <a:gd name="T39" fmla="*/ 0 h 109"/>
                <a:gd name="T40" fmla="*/ 0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09"/>
                <a:gd name="T65" fmla="*/ 150 w 150"/>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61" name="Freeform 85"/>
            <p:cNvSpPr>
              <a:spLocks/>
            </p:cNvSpPr>
            <p:nvPr/>
          </p:nvSpPr>
          <p:spPr bwMode="auto">
            <a:xfrm>
              <a:off x="1687262" y="2301975"/>
              <a:ext cx="69077" cy="46779"/>
            </a:xfrm>
            <a:custGeom>
              <a:avLst/>
              <a:gdLst>
                <a:gd name="T0" fmla="*/ 0 w 120"/>
                <a:gd name="T1" fmla="*/ 0 h 93"/>
                <a:gd name="T2" fmla="*/ 0 w 120"/>
                <a:gd name="T3" fmla="*/ 0 h 93"/>
                <a:gd name="T4" fmla="*/ 0 w 120"/>
                <a:gd name="T5" fmla="*/ 0 h 93"/>
                <a:gd name="T6" fmla="*/ 0 w 120"/>
                <a:gd name="T7" fmla="*/ 0 h 93"/>
                <a:gd name="T8" fmla="*/ 0 w 120"/>
                <a:gd name="T9" fmla="*/ 0 h 93"/>
                <a:gd name="T10" fmla="*/ 0 w 120"/>
                <a:gd name="T11" fmla="*/ 0 h 93"/>
                <a:gd name="T12" fmla="*/ 0 w 120"/>
                <a:gd name="T13" fmla="*/ 0 h 93"/>
                <a:gd name="T14" fmla="*/ 0 w 120"/>
                <a:gd name="T15" fmla="*/ 0 h 93"/>
                <a:gd name="T16" fmla="*/ 0 w 120"/>
                <a:gd name="T17" fmla="*/ 0 h 93"/>
                <a:gd name="T18" fmla="*/ 0 w 120"/>
                <a:gd name="T19" fmla="*/ 0 h 93"/>
                <a:gd name="T20" fmla="*/ 0 w 120"/>
                <a:gd name="T21" fmla="*/ 0 h 93"/>
                <a:gd name="T22" fmla="*/ 0 w 120"/>
                <a:gd name="T23" fmla="*/ 0 h 93"/>
                <a:gd name="T24" fmla="*/ 0 w 120"/>
                <a:gd name="T25" fmla="*/ 0 h 93"/>
                <a:gd name="T26" fmla="*/ 0 w 120"/>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93"/>
                <a:gd name="T44" fmla="*/ 120 w 120"/>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62" name="Freeform 86"/>
            <p:cNvSpPr>
              <a:spLocks/>
            </p:cNvSpPr>
            <p:nvPr/>
          </p:nvSpPr>
          <p:spPr bwMode="auto">
            <a:xfrm>
              <a:off x="1756338" y="2379495"/>
              <a:ext cx="35216" cy="45443"/>
            </a:xfrm>
            <a:custGeom>
              <a:avLst/>
              <a:gdLst>
                <a:gd name="T0" fmla="*/ 0 w 61"/>
                <a:gd name="T1" fmla="*/ 0 h 93"/>
                <a:gd name="T2" fmla="*/ 0 w 61"/>
                <a:gd name="T3" fmla="*/ 0 h 93"/>
                <a:gd name="T4" fmla="*/ 0 w 61"/>
                <a:gd name="T5" fmla="*/ 0 h 93"/>
                <a:gd name="T6" fmla="*/ 0 w 61"/>
                <a:gd name="T7" fmla="*/ 0 h 93"/>
                <a:gd name="T8" fmla="*/ 0 w 61"/>
                <a:gd name="T9" fmla="*/ 0 h 93"/>
                <a:gd name="T10" fmla="*/ 0 w 61"/>
                <a:gd name="T11" fmla="*/ 0 h 93"/>
                <a:gd name="T12" fmla="*/ 0 w 61"/>
                <a:gd name="T13" fmla="*/ 0 h 93"/>
                <a:gd name="T14" fmla="*/ 0 w 61"/>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93"/>
                <a:gd name="T26" fmla="*/ 61 w 6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93">
                  <a:moveTo>
                    <a:pt x="60" y="92"/>
                  </a:moveTo>
                  <a:lnTo>
                    <a:pt x="60" y="46"/>
                  </a:lnTo>
                  <a:lnTo>
                    <a:pt x="60" y="15"/>
                  </a:lnTo>
                  <a:lnTo>
                    <a:pt x="45" y="31"/>
                  </a:lnTo>
                  <a:lnTo>
                    <a:pt x="30" y="15"/>
                  </a:lnTo>
                  <a:lnTo>
                    <a:pt x="15" y="0"/>
                  </a:lnTo>
                  <a:lnTo>
                    <a:pt x="0" y="46"/>
                  </a:lnTo>
                  <a:lnTo>
                    <a:pt x="60" y="92"/>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63" name="Freeform 87"/>
            <p:cNvSpPr>
              <a:spLocks/>
            </p:cNvSpPr>
            <p:nvPr/>
          </p:nvSpPr>
          <p:spPr bwMode="auto">
            <a:xfrm>
              <a:off x="1791554" y="2355437"/>
              <a:ext cx="52823" cy="69501"/>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39"/>
                <a:gd name="T38" fmla="*/ 91 w 91"/>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64" name="Freeform 88"/>
            <p:cNvSpPr>
              <a:spLocks/>
            </p:cNvSpPr>
            <p:nvPr/>
          </p:nvSpPr>
          <p:spPr bwMode="auto">
            <a:xfrm>
              <a:off x="1737376" y="2371475"/>
              <a:ext cx="27089" cy="32077"/>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60000 65536"/>
                <a:gd name="T15" fmla="*/ 0 60000 65536"/>
                <a:gd name="T16" fmla="*/ 0 60000 65536"/>
                <a:gd name="T17" fmla="*/ 0 60000 65536"/>
                <a:gd name="T18" fmla="*/ 0 60000 65536"/>
                <a:gd name="T19" fmla="*/ 0 60000 65536"/>
                <a:gd name="T20" fmla="*/ 0 60000 65536"/>
                <a:gd name="T21" fmla="*/ 0 w 47"/>
                <a:gd name="T22" fmla="*/ 0 h 62"/>
                <a:gd name="T23" fmla="*/ 47 w 4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62">
                  <a:moveTo>
                    <a:pt x="30" y="61"/>
                  </a:moveTo>
                  <a:lnTo>
                    <a:pt x="46" y="15"/>
                  </a:lnTo>
                  <a:lnTo>
                    <a:pt x="30" y="0"/>
                  </a:lnTo>
                  <a:lnTo>
                    <a:pt x="0" y="0"/>
                  </a:lnTo>
                  <a:lnTo>
                    <a:pt x="0" y="15"/>
                  </a:lnTo>
                  <a:lnTo>
                    <a:pt x="0" y="46"/>
                  </a:lnTo>
                  <a:lnTo>
                    <a:pt x="30" y="6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65" name="Freeform 89"/>
            <p:cNvSpPr>
              <a:spLocks/>
            </p:cNvSpPr>
            <p:nvPr/>
          </p:nvSpPr>
          <p:spPr bwMode="auto">
            <a:xfrm>
              <a:off x="1711642" y="2340735"/>
              <a:ext cx="79912" cy="54799"/>
            </a:xfrm>
            <a:custGeom>
              <a:avLst/>
              <a:gdLst>
                <a:gd name="T0" fmla="*/ 0 w 136"/>
                <a:gd name="T1" fmla="*/ 0 h 109"/>
                <a:gd name="T2" fmla="*/ 0 w 136"/>
                <a:gd name="T3" fmla="*/ 0 h 109"/>
                <a:gd name="T4" fmla="*/ 0 w 136"/>
                <a:gd name="T5" fmla="*/ 0 h 109"/>
                <a:gd name="T6" fmla="*/ 0 w 136"/>
                <a:gd name="T7" fmla="*/ 0 h 109"/>
                <a:gd name="T8" fmla="*/ 0 w 136"/>
                <a:gd name="T9" fmla="*/ 0 h 109"/>
                <a:gd name="T10" fmla="*/ 0 w 136"/>
                <a:gd name="T11" fmla="*/ 0 h 109"/>
                <a:gd name="T12" fmla="*/ 0 w 136"/>
                <a:gd name="T13" fmla="*/ 0 h 109"/>
                <a:gd name="T14" fmla="*/ 0 w 136"/>
                <a:gd name="T15" fmla="*/ 0 h 109"/>
                <a:gd name="T16" fmla="*/ 0 w 136"/>
                <a:gd name="T17" fmla="*/ 0 h 109"/>
                <a:gd name="T18" fmla="*/ 0 w 136"/>
                <a:gd name="T19" fmla="*/ 0 h 109"/>
                <a:gd name="T20" fmla="*/ 0 w 136"/>
                <a:gd name="T21" fmla="*/ 0 h 109"/>
                <a:gd name="T22" fmla="*/ 0 w 136"/>
                <a:gd name="T23" fmla="*/ 0 h 109"/>
                <a:gd name="T24" fmla="*/ 0 w 136"/>
                <a:gd name="T25" fmla="*/ 0 h 109"/>
                <a:gd name="T26" fmla="*/ 0 w 136"/>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09"/>
                <a:gd name="T44" fmla="*/ 136 w 136"/>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66" name="Freeform 90"/>
            <p:cNvSpPr>
              <a:spLocks/>
            </p:cNvSpPr>
            <p:nvPr/>
          </p:nvSpPr>
          <p:spPr bwMode="auto">
            <a:xfrm>
              <a:off x="1694034" y="2340735"/>
              <a:ext cx="36570" cy="14702"/>
            </a:xfrm>
            <a:custGeom>
              <a:avLst/>
              <a:gdLst>
                <a:gd name="T0" fmla="*/ 0 w 61"/>
                <a:gd name="T1" fmla="*/ 0 h 32"/>
                <a:gd name="T2" fmla="*/ 0 w 61"/>
                <a:gd name="T3" fmla="*/ 0 h 32"/>
                <a:gd name="T4" fmla="*/ 0 w 61"/>
                <a:gd name="T5" fmla="*/ 0 h 32"/>
                <a:gd name="T6" fmla="*/ 0 w 61"/>
                <a:gd name="T7" fmla="*/ 0 h 32"/>
                <a:gd name="T8" fmla="*/ 0 w 61"/>
                <a:gd name="T9" fmla="*/ 0 h 32"/>
                <a:gd name="T10" fmla="*/ 0 w 61"/>
                <a:gd name="T11" fmla="*/ 0 h 32"/>
                <a:gd name="T12" fmla="*/ 0 w 61"/>
                <a:gd name="T13" fmla="*/ 0 h 32"/>
                <a:gd name="T14" fmla="*/ 0 60000 65536"/>
                <a:gd name="T15" fmla="*/ 0 60000 65536"/>
                <a:gd name="T16" fmla="*/ 0 60000 65536"/>
                <a:gd name="T17" fmla="*/ 0 60000 65536"/>
                <a:gd name="T18" fmla="*/ 0 60000 65536"/>
                <a:gd name="T19" fmla="*/ 0 60000 65536"/>
                <a:gd name="T20" fmla="*/ 0 60000 65536"/>
                <a:gd name="T21" fmla="*/ 0 w 61"/>
                <a:gd name="T22" fmla="*/ 0 h 32"/>
                <a:gd name="T23" fmla="*/ 61 w 6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32">
                  <a:moveTo>
                    <a:pt x="30" y="31"/>
                  </a:moveTo>
                  <a:lnTo>
                    <a:pt x="60" y="16"/>
                  </a:lnTo>
                  <a:lnTo>
                    <a:pt x="60" y="0"/>
                  </a:lnTo>
                  <a:lnTo>
                    <a:pt x="30" y="0"/>
                  </a:lnTo>
                  <a:lnTo>
                    <a:pt x="0" y="0"/>
                  </a:lnTo>
                  <a:lnTo>
                    <a:pt x="15" y="31"/>
                  </a:lnTo>
                  <a:lnTo>
                    <a:pt x="30" y="3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67" name="Freeform 91"/>
            <p:cNvSpPr>
              <a:spLocks/>
            </p:cNvSpPr>
            <p:nvPr/>
          </p:nvSpPr>
          <p:spPr bwMode="auto">
            <a:xfrm>
              <a:off x="1694034" y="2324696"/>
              <a:ext cx="28443" cy="8019"/>
            </a:xfrm>
            <a:custGeom>
              <a:avLst/>
              <a:gdLst>
                <a:gd name="T0" fmla="*/ 0 w 46"/>
                <a:gd name="T1" fmla="*/ 0 h 17"/>
                <a:gd name="T2" fmla="*/ 0 w 46"/>
                <a:gd name="T3" fmla="*/ 0 h 17"/>
                <a:gd name="T4" fmla="*/ 0 w 46"/>
                <a:gd name="T5" fmla="*/ 0 h 17"/>
                <a:gd name="T6" fmla="*/ 0 w 46"/>
                <a:gd name="T7" fmla="*/ 0 h 17"/>
                <a:gd name="T8" fmla="*/ 0 w 46"/>
                <a:gd name="T9" fmla="*/ 0 h 17"/>
                <a:gd name="T10" fmla="*/ 0 60000 65536"/>
                <a:gd name="T11" fmla="*/ 0 60000 65536"/>
                <a:gd name="T12" fmla="*/ 0 60000 65536"/>
                <a:gd name="T13" fmla="*/ 0 60000 65536"/>
                <a:gd name="T14" fmla="*/ 0 60000 65536"/>
                <a:gd name="T15" fmla="*/ 0 w 46"/>
                <a:gd name="T16" fmla="*/ 0 h 17"/>
                <a:gd name="T17" fmla="*/ 46 w 46"/>
                <a:gd name="T18" fmla="*/ 17 h 17"/>
              </a:gdLst>
              <a:ahLst/>
              <a:cxnLst>
                <a:cxn ang="T10">
                  <a:pos x="T0" y="T1"/>
                </a:cxn>
                <a:cxn ang="T11">
                  <a:pos x="T2" y="T3"/>
                </a:cxn>
                <a:cxn ang="T12">
                  <a:pos x="T4" y="T5"/>
                </a:cxn>
                <a:cxn ang="T13">
                  <a:pos x="T6" y="T7"/>
                </a:cxn>
                <a:cxn ang="T14">
                  <a:pos x="T8" y="T9"/>
                </a:cxn>
              </a:cxnLst>
              <a:rect l="T15" t="T16" r="T17" b="T18"/>
              <a:pathLst>
                <a:path w="46" h="17">
                  <a:moveTo>
                    <a:pt x="0" y="0"/>
                  </a:moveTo>
                  <a:lnTo>
                    <a:pt x="0" y="16"/>
                  </a:lnTo>
                  <a:lnTo>
                    <a:pt x="45" y="16"/>
                  </a:lnTo>
                  <a:lnTo>
                    <a:pt x="30" y="0"/>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68" name="Freeform 92"/>
            <p:cNvSpPr>
              <a:spLocks/>
            </p:cNvSpPr>
            <p:nvPr/>
          </p:nvSpPr>
          <p:spPr bwMode="auto">
            <a:xfrm>
              <a:off x="1703515" y="2191041"/>
              <a:ext cx="123255" cy="133655"/>
            </a:xfrm>
            <a:custGeom>
              <a:avLst/>
              <a:gdLst>
                <a:gd name="T0" fmla="*/ 0 w 210"/>
                <a:gd name="T1" fmla="*/ 0 h 263"/>
                <a:gd name="T2" fmla="*/ 0 w 210"/>
                <a:gd name="T3" fmla="*/ 0 h 263"/>
                <a:gd name="T4" fmla="*/ 0 w 210"/>
                <a:gd name="T5" fmla="*/ 0 h 263"/>
                <a:gd name="T6" fmla="*/ 0 w 210"/>
                <a:gd name="T7" fmla="*/ 0 h 263"/>
                <a:gd name="T8" fmla="*/ 0 w 210"/>
                <a:gd name="T9" fmla="*/ 0 h 263"/>
                <a:gd name="T10" fmla="*/ 0 w 210"/>
                <a:gd name="T11" fmla="*/ 0 h 263"/>
                <a:gd name="T12" fmla="*/ 0 w 210"/>
                <a:gd name="T13" fmla="*/ 0 h 263"/>
                <a:gd name="T14" fmla="*/ 0 w 210"/>
                <a:gd name="T15" fmla="*/ 0 h 263"/>
                <a:gd name="T16" fmla="*/ 0 w 210"/>
                <a:gd name="T17" fmla="*/ 0 h 263"/>
                <a:gd name="T18" fmla="*/ 0 w 210"/>
                <a:gd name="T19" fmla="*/ 0 h 263"/>
                <a:gd name="T20" fmla="*/ 0 w 210"/>
                <a:gd name="T21" fmla="*/ 0 h 263"/>
                <a:gd name="T22" fmla="*/ 0 w 210"/>
                <a:gd name="T23" fmla="*/ 0 h 263"/>
                <a:gd name="T24" fmla="*/ 0 w 210"/>
                <a:gd name="T25" fmla="*/ 0 h 263"/>
                <a:gd name="T26" fmla="*/ 0 w 210"/>
                <a:gd name="T27" fmla="*/ 0 h 263"/>
                <a:gd name="T28" fmla="*/ 0 w 210"/>
                <a:gd name="T29" fmla="*/ 0 h 263"/>
                <a:gd name="T30" fmla="*/ 0 w 210"/>
                <a:gd name="T31" fmla="*/ 0 h 263"/>
                <a:gd name="T32" fmla="*/ 0 w 210"/>
                <a:gd name="T33" fmla="*/ 0 h 263"/>
                <a:gd name="T34" fmla="*/ 0 w 210"/>
                <a:gd name="T35" fmla="*/ 0 h 263"/>
                <a:gd name="T36" fmla="*/ 0 w 210"/>
                <a:gd name="T37" fmla="*/ 0 h 263"/>
                <a:gd name="T38" fmla="*/ 0 w 210"/>
                <a:gd name="T39" fmla="*/ 0 h 263"/>
                <a:gd name="T40" fmla="*/ 0 w 210"/>
                <a:gd name="T41" fmla="*/ 0 h 263"/>
                <a:gd name="T42" fmla="*/ 0 w 210"/>
                <a:gd name="T43" fmla="*/ 0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0"/>
                <a:gd name="T67" fmla="*/ 0 h 263"/>
                <a:gd name="T68" fmla="*/ 210 w 210"/>
                <a:gd name="T69" fmla="*/ 263 h 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69" name="Freeform 93"/>
            <p:cNvSpPr>
              <a:spLocks/>
            </p:cNvSpPr>
            <p:nvPr/>
          </p:nvSpPr>
          <p:spPr bwMode="auto">
            <a:xfrm>
              <a:off x="1746857" y="2215099"/>
              <a:ext cx="174724" cy="148357"/>
            </a:xfrm>
            <a:custGeom>
              <a:avLst/>
              <a:gdLst>
                <a:gd name="T0" fmla="*/ 0 w 299"/>
                <a:gd name="T1" fmla="*/ 0 h 293"/>
                <a:gd name="T2" fmla="*/ 0 w 299"/>
                <a:gd name="T3" fmla="*/ 0 h 293"/>
                <a:gd name="T4" fmla="*/ 0 w 299"/>
                <a:gd name="T5" fmla="*/ 0 h 293"/>
                <a:gd name="T6" fmla="*/ 0 w 299"/>
                <a:gd name="T7" fmla="*/ 0 h 293"/>
                <a:gd name="T8" fmla="*/ 0 w 299"/>
                <a:gd name="T9" fmla="*/ 0 h 293"/>
                <a:gd name="T10" fmla="*/ 0 w 299"/>
                <a:gd name="T11" fmla="*/ 0 h 293"/>
                <a:gd name="T12" fmla="*/ 0 w 299"/>
                <a:gd name="T13" fmla="*/ 0 h 293"/>
                <a:gd name="T14" fmla="*/ 0 w 299"/>
                <a:gd name="T15" fmla="*/ 0 h 293"/>
                <a:gd name="T16" fmla="*/ 0 w 299"/>
                <a:gd name="T17" fmla="*/ 0 h 293"/>
                <a:gd name="T18" fmla="*/ 0 w 299"/>
                <a:gd name="T19" fmla="*/ 0 h 293"/>
                <a:gd name="T20" fmla="*/ 0 w 299"/>
                <a:gd name="T21" fmla="*/ 0 h 293"/>
                <a:gd name="T22" fmla="*/ 0 w 299"/>
                <a:gd name="T23" fmla="*/ 0 h 293"/>
                <a:gd name="T24" fmla="*/ 0 w 299"/>
                <a:gd name="T25" fmla="*/ 0 h 293"/>
                <a:gd name="T26" fmla="*/ 0 w 299"/>
                <a:gd name="T27" fmla="*/ 0 h 293"/>
                <a:gd name="T28" fmla="*/ 0 w 299"/>
                <a:gd name="T29" fmla="*/ 0 h 293"/>
                <a:gd name="T30" fmla="*/ 0 w 299"/>
                <a:gd name="T31" fmla="*/ 0 h 293"/>
                <a:gd name="T32" fmla="*/ 0 w 299"/>
                <a:gd name="T33" fmla="*/ 0 h 293"/>
                <a:gd name="T34" fmla="*/ 0 w 299"/>
                <a:gd name="T35" fmla="*/ 0 h 293"/>
                <a:gd name="T36" fmla="*/ 0 w 299"/>
                <a:gd name="T37" fmla="*/ 0 h 293"/>
                <a:gd name="T38" fmla="*/ 0 w 299"/>
                <a:gd name="T39" fmla="*/ 0 h 293"/>
                <a:gd name="T40" fmla="*/ 0 w 299"/>
                <a:gd name="T41" fmla="*/ 0 h 293"/>
                <a:gd name="T42" fmla="*/ 0 w 299"/>
                <a:gd name="T43" fmla="*/ 0 h 293"/>
                <a:gd name="T44" fmla="*/ 0 w 299"/>
                <a:gd name="T45" fmla="*/ 0 h 293"/>
                <a:gd name="T46" fmla="*/ 0 w 299"/>
                <a:gd name="T47" fmla="*/ 0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9"/>
                <a:gd name="T73" fmla="*/ 0 h 293"/>
                <a:gd name="T74" fmla="*/ 299 w 299"/>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70" name="Freeform 94"/>
            <p:cNvSpPr>
              <a:spLocks/>
            </p:cNvSpPr>
            <p:nvPr/>
          </p:nvSpPr>
          <p:spPr bwMode="auto">
            <a:xfrm>
              <a:off x="1815934" y="2316677"/>
              <a:ext cx="78558" cy="62818"/>
            </a:xfrm>
            <a:custGeom>
              <a:avLst/>
              <a:gdLst>
                <a:gd name="T0" fmla="*/ 0 w 136"/>
                <a:gd name="T1" fmla="*/ 0 h 124"/>
                <a:gd name="T2" fmla="*/ 0 w 136"/>
                <a:gd name="T3" fmla="*/ 0 h 124"/>
                <a:gd name="T4" fmla="*/ 0 w 136"/>
                <a:gd name="T5" fmla="*/ 0 h 124"/>
                <a:gd name="T6" fmla="*/ 0 w 136"/>
                <a:gd name="T7" fmla="*/ 0 h 124"/>
                <a:gd name="T8" fmla="*/ 0 w 136"/>
                <a:gd name="T9" fmla="*/ 0 h 124"/>
                <a:gd name="T10" fmla="*/ 0 w 136"/>
                <a:gd name="T11" fmla="*/ 0 h 124"/>
                <a:gd name="T12" fmla="*/ 0 w 136"/>
                <a:gd name="T13" fmla="*/ 0 h 124"/>
                <a:gd name="T14" fmla="*/ 0 w 136"/>
                <a:gd name="T15" fmla="*/ 0 h 124"/>
                <a:gd name="T16" fmla="*/ 0 w 136"/>
                <a:gd name="T17" fmla="*/ 0 h 124"/>
                <a:gd name="T18" fmla="*/ 0 w 136"/>
                <a:gd name="T19" fmla="*/ 0 h 124"/>
                <a:gd name="T20" fmla="*/ 0 w 136"/>
                <a:gd name="T21" fmla="*/ 0 h 124"/>
                <a:gd name="T22" fmla="*/ 0 w 136"/>
                <a:gd name="T23" fmla="*/ 0 h 124"/>
                <a:gd name="T24" fmla="*/ 0 w 136"/>
                <a:gd name="T25" fmla="*/ 0 h 124"/>
                <a:gd name="T26" fmla="*/ 0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24"/>
                <a:gd name="T44" fmla="*/ 136 w 136"/>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71" name="Freeform 95"/>
            <p:cNvSpPr>
              <a:spLocks/>
            </p:cNvSpPr>
            <p:nvPr/>
          </p:nvSpPr>
          <p:spPr bwMode="auto">
            <a:xfrm>
              <a:off x="1303953" y="2408899"/>
              <a:ext cx="36570" cy="32077"/>
            </a:xfrm>
            <a:custGeom>
              <a:avLst/>
              <a:gdLst>
                <a:gd name="T0" fmla="*/ 0 w 60"/>
                <a:gd name="T1" fmla="*/ 0 h 62"/>
                <a:gd name="T2" fmla="*/ 0 w 60"/>
                <a:gd name="T3" fmla="*/ 0 h 62"/>
                <a:gd name="T4" fmla="*/ 0 w 60"/>
                <a:gd name="T5" fmla="*/ 0 h 62"/>
                <a:gd name="T6" fmla="*/ 0 w 60"/>
                <a:gd name="T7" fmla="*/ 0 h 62"/>
                <a:gd name="T8" fmla="*/ 0 w 60"/>
                <a:gd name="T9" fmla="*/ 0 h 62"/>
                <a:gd name="T10" fmla="*/ 0 w 60"/>
                <a:gd name="T11" fmla="*/ 0 h 62"/>
                <a:gd name="T12" fmla="*/ 0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62"/>
                <a:gd name="T26" fmla="*/ 60 w 6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72" name="Freeform 96"/>
            <p:cNvSpPr>
              <a:spLocks/>
            </p:cNvSpPr>
            <p:nvPr/>
          </p:nvSpPr>
          <p:spPr bwMode="auto">
            <a:xfrm>
              <a:off x="1642565" y="2316677"/>
              <a:ext cx="10836" cy="16039"/>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0" y="0"/>
                  </a:moveTo>
                  <a:lnTo>
                    <a:pt x="0" y="16"/>
                  </a:lnTo>
                  <a:lnTo>
                    <a:pt x="16" y="16"/>
                  </a:lnTo>
                  <a:lnTo>
                    <a:pt x="0" y="31"/>
                  </a:lnTo>
                  <a:lnTo>
                    <a:pt x="0" y="16"/>
                  </a:lnTo>
                  <a:lnTo>
                    <a:pt x="0" y="0"/>
                  </a:lnTo>
                </a:path>
              </a:pathLst>
            </a:custGeom>
            <a:solidFill>
              <a:srgbClr val="FFFF0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73" name="Freeform 97"/>
            <p:cNvSpPr>
              <a:spLocks/>
            </p:cNvSpPr>
            <p:nvPr/>
          </p:nvSpPr>
          <p:spPr bwMode="auto">
            <a:xfrm>
              <a:off x="2180280" y="2487755"/>
              <a:ext cx="18962" cy="16039"/>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lnTo>
                    <a:pt x="0" y="31"/>
                  </a:lnTo>
                  <a:lnTo>
                    <a:pt x="16" y="31"/>
                  </a:lnTo>
                  <a:lnTo>
                    <a:pt x="31" y="16"/>
                  </a:lnTo>
                  <a:lnTo>
                    <a:pt x="16" y="0"/>
                  </a:lnTo>
                  <a:lnTo>
                    <a:pt x="0" y="16"/>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74" name="Freeform 98"/>
            <p:cNvSpPr>
              <a:spLocks/>
            </p:cNvSpPr>
            <p:nvPr/>
          </p:nvSpPr>
          <p:spPr bwMode="auto">
            <a:xfrm>
              <a:off x="2094950" y="2541217"/>
              <a:ext cx="120546" cy="101578"/>
            </a:xfrm>
            <a:custGeom>
              <a:avLst/>
              <a:gdLst>
                <a:gd name="T0" fmla="*/ 0 w 209"/>
                <a:gd name="T1" fmla="*/ 0 h 202"/>
                <a:gd name="T2" fmla="*/ 0 w 209"/>
                <a:gd name="T3" fmla="*/ 0 h 202"/>
                <a:gd name="T4" fmla="*/ 0 w 209"/>
                <a:gd name="T5" fmla="*/ 0 h 202"/>
                <a:gd name="T6" fmla="*/ 0 w 209"/>
                <a:gd name="T7" fmla="*/ 0 h 202"/>
                <a:gd name="T8" fmla="*/ 0 w 209"/>
                <a:gd name="T9" fmla="*/ 0 h 202"/>
                <a:gd name="T10" fmla="*/ 0 w 209"/>
                <a:gd name="T11" fmla="*/ 0 h 202"/>
                <a:gd name="T12" fmla="*/ 0 w 209"/>
                <a:gd name="T13" fmla="*/ 0 h 202"/>
                <a:gd name="T14" fmla="*/ 0 w 209"/>
                <a:gd name="T15" fmla="*/ 0 h 202"/>
                <a:gd name="T16" fmla="*/ 0 w 209"/>
                <a:gd name="T17" fmla="*/ 0 h 202"/>
                <a:gd name="T18" fmla="*/ 0 w 209"/>
                <a:gd name="T19" fmla="*/ 0 h 202"/>
                <a:gd name="T20" fmla="*/ 0 w 209"/>
                <a:gd name="T21" fmla="*/ 0 h 202"/>
                <a:gd name="T22" fmla="*/ 0 w 209"/>
                <a:gd name="T23" fmla="*/ 0 h 202"/>
                <a:gd name="T24" fmla="*/ 0 w 209"/>
                <a:gd name="T25" fmla="*/ 0 h 202"/>
                <a:gd name="T26" fmla="*/ 0 w 209"/>
                <a:gd name="T27" fmla="*/ 0 h 202"/>
                <a:gd name="T28" fmla="*/ 0 w 209"/>
                <a:gd name="T29" fmla="*/ 0 h 202"/>
                <a:gd name="T30" fmla="*/ 0 w 209"/>
                <a:gd name="T31" fmla="*/ 0 h 202"/>
                <a:gd name="T32" fmla="*/ 0 w 209"/>
                <a:gd name="T33" fmla="*/ 0 h 202"/>
                <a:gd name="T34" fmla="*/ 0 w 209"/>
                <a:gd name="T35" fmla="*/ 0 h 202"/>
                <a:gd name="T36" fmla="*/ 0 w 209"/>
                <a:gd name="T37" fmla="*/ 0 h 202"/>
                <a:gd name="T38" fmla="*/ 0 w 209"/>
                <a:gd name="T39" fmla="*/ 0 h 202"/>
                <a:gd name="T40" fmla="*/ 0 w 209"/>
                <a:gd name="T41" fmla="*/ 0 h 202"/>
                <a:gd name="T42" fmla="*/ 0 w 209"/>
                <a:gd name="T43" fmla="*/ 0 h 202"/>
                <a:gd name="T44" fmla="*/ 0 w 209"/>
                <a:gd name="T45" fmla="*/ 0 h 202"/>
                <a:gd name="T46" fmla="*/ 0 w 209"/>
                <a:gd name="T47" fmla="*/ 0 h 202"/>
                <a:gd name="T48" fmla="*/ 0 w 209"/>
                <a:gd name="T49" fmla="*/ 0 h 202"/>
                <a:gd name="T50" fmla="*/ 0 w 209"/>
                <a:gd name="T51" fmla="*/ 0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9"/>
                <a:gd name="T79" fmla="*/ 0 h 202"/>
                <a:gd name="T80" fmla="*/ 209 w 209"/>
                <a:gd name="T81" fmla="*/ 202 h 2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75" name="Freeform 99"/>
            <p:cNvSpPr>
              <a:spLocks/>
            </p:cNvSpPr>
            <p:nvPr/>
          </p:nvSpPr>
          <p:spPr bwMode="auto">
            <a:xfrm>
              <a:off x="1998784" y="2518496"/>
              <a:ext cx="121900" cy="124299"/>
            </a:xfrm>
            <a:custGeom>
              <a:avLst/>
              <a:gdLst>
                <a:gd name="T0" fmla="*/ 0 w 209"/>
                <a:gd name="T1" fmla="*/ 0 h 248"/>
                <a:gd name="T2" fmla="*/ 0 w 209"/>
                <a:gd name="T3" fmla="*/ 0 h 248"/>
                <a:gd name="T4" fmla="*/ 0 w 209"/>
                <a:gd name="T5" fmla="*/ 0 h 248"/>
                <a:gd name="T6" fmla="*/ 0 w 209"/>
                <a:gd name="T7" fmla="*/ 0 h 248"/>
                <a:gd name="T8" fmla="*/ 0 w 209"/>
                <a:gd name="T9" fmla="*/ 0 h 248"/>
                <a:gd name="T10" fmla="*/ 0 w 209"/>
                <a:gd name="T11" fmla="*/ 0 h 248"/>
                <a:gd name="T12" fmla="*/ 0 w 209"/>
                <a:gd name="T13" fmla="*/ 0 h 248"/>
                <a:gd name="T14" fmla="*/ 0 w 209"/>
                <a:gd name="T15" fmla="*/ 0 h 248"/>
                <a:gd name="T16" fmla="*/ 0 w 209"/>
                <a:gd name="T17" fmla="*/ 0 h 248"/>
                <a:gd name="T18" fmla="*/ 0 w 209"/>
                <a:gd name="T19" fmla="*/ 0 h 248"/>
                <a:gd name="T20" fmla="*/ 0 w 209"/>
                <a:gd name="T21" fmla="*/ 0 h 248"/>
                <a:gd name="T22" fmla="*/ 0 w 209"/>
                <a:gd name="T23" fmla="*/ 0 h 248"/>
                <a:gd name="T24" fmla="*/ 0 w 209"/>
                <a:gd name="T25" fmla="*/ 0 h 248"/>
                <a:gd name="T26" fmla="*/ 0 w 209"/>
                <a:gd name="T27" fmla="*/ 0 h 248"/>
                <a:gd name="T28" fmla="*/ 0 w 209"/>
                <a:gd name="T29" fmla="*/ 0 h 248"/>
                <a:gd name="T30" fmla="*/ 0 w 209"/>
                <a:gd name="T31" fmla="*/ 0 h 248"/>
                <a:gd name="T32" fmla="*/ 0 w 209"/>
                <a:gd name="T33" fmla="*/ 0 h 248"/>
                <a:gd name="T34" fmla="*/ 0 w 209"/>
                <a:gd name="T35" fmla="*/ 0 h 248"/>
                <a:gd name="T36" fmla="*/ 0 w 209"/>
                <a:gd name="T37" fmla="*/ 0 h 248"/>
                <a:gd name="T38" fmla="*/ 0 w 209"/>
                <a:gd name="T39" fmla="*/ 0 h 248"/>
                <a:gd name="T40" fmla="*/ 0 w 209"/>
                <a:gd name="T41" fmla="*/ 0 h 248"/>
                <a:gd name="T42" fmla="*/ 0 w 209"/>
                <a:gd name="T43" fmla="*/ 0 h 248"/>
                <a:gd name="T44" fmla="*/ 0 w 209"/>
                <a:gd name="T45" fmla="*/ 0 h 248"/>
                <a:gd name="T46" fmla="*/ 0 w 209"/>
                <a:gd name="T47" fmla="*/ 0 h 248"/>
                <a:gd name="T48" fmla="*/ 0 w 209"/>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
                <a:gd name="T76" fmla="*/ 0 h 248"/>
                <a:gd name="T77" fmla="*/ 209 w 209"/>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76" name="Freeform 100"/>
            <p:cNvSpPr>
              <a:spLocks/>
            </p:cNvSpPr>
            <p:nvPr/>
          </p:nvSpPr>
          <p:spPr bwMode="auto">
            <a:xfrm>
              <a:off x="2206014" y="2555919"/>
              <a:ext cx="36570" cy="86876"/>
            </a:xfrm>
            <a:custGeom>
              <a:avLst/>
              <a:gdLst>
                <a:gd name="T0" fmla="*/ 0 w 62"/>
                <a:gd name="T1" fmla="*/ 0 h 171"/>
                <a:gd name="T2" fmla="*/ 0 w 62"/>
                <a:gd name="T3" fmla="*/ 0 h 171"/>
                <a:gd name="T4" fmla="*/ 0 w 62"/>
                <a:gd name="T5" fmla="*/ 0 h 171"/>
                <a:gd name="T6" fmla="*/ 0 w 62"/>
                <a:gd name="T7" fmla="*/ 0 h 171"/>
                <a:gd name="T8" fmla="*/ 0 w 62"/>
                <a:gd name="T9" fmla="*/ 0 h 171"/>
                <a:gd name="T10" fmla="*/ 0 w 62"/>
                <a:gd name="T11" fmla="*/ 0 h 171"/>
                <a:gd name="T12" fmla="*/ 0 w 62"/>
                <a:gd name="T13" fmla="*/ 0 h 171"/>
                <a:gd name="T14" fmla="*/ 0 w 62"/>
                <a:gd name="T15" fmla="*/ 0 h 171"/>
                <a:gd name="T16" fmla="*/ 0 w 62"/>
                <a:gd name="T17" fmla="*/ 0 h 171"/>
                <a:gd name="T18" fmla="*/ 0 w 62"/>
                <a:gd name="T19" fmla="*/ 0 h 171"/>
                <a:gd name="T20" fmla="*/ 0 w 62"/>
                <a:gd name="T21" fmla="*/ 0 h 171"/>
                <a:gd name="T22" fmla="*/ 0 w 62"/>
                <a:gd name="T23" fmla="*/ 0 h 171"/>
                <a:gd name="T24" fmla="*/ 0 w 62"/>
                <a:gd name="T25" fmla="*/ 0 h 171"/>
                <a:gd name="T26" fmla="*/ 0 w 62"/>
                <a:gd name="T27" fmla="*/ 0 h 171"/>
                <a:gd name="T28" fmla="*/ 0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171"/>
                <a:gd name="T50" fmla="*/ 62 w 62"/>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77" name="Freeform 101"/>
            <p:cNvSpPr>
              <a:spLocks/>
            </p:cNvSpPr>
            <p:nvPr/>
          </p:nvSpPr>
          <p:spPr bwMode="auto">
            <a:xfrm>
              <a:off x="1998784" y="2416918"/>
              <a:ext cx="200458" cy="180434"/>
            </a:xfrm>
            <a:custGeom>
              <a:avLst/>
              <a:gdLst>
                <a:gd name="T0" fmla="*/ 0 w 344"/>
                <a:gd name="T1" fmla="*/ 0 h 354"/>
                <a:gd name="T2" fmla="*/ 0 w 344"/>
                <a:gd name="T3" fmla="*/ 0 h 354"/>
                <a:gd name="T4" fmla="*/ 0 w 344"/>
                <a:gd name="T5" fmla="*/ 0 h 354"/>
                <a:gd name="T6" fmla="*/ 0 w 344"/>
                <a:gd name="T7" fmla="*/ 0 h 354"/>
                <a:gd name="T8" fmla="*/ 0 w 344"/>
                <a:gd name="T9" fmla="*/ 0 h 354"/>
                <a:gd name="T10" fmla="*/ 0 w 344"/>
                <a:gd name="T11" fmla="*/ 0 h 354"/>
                <a:gd name="T12" fmla="*/ 0 w 344"/>
                <a:gd name="T13" fmla="*/ 0 h 354"/>
                <a:gd name="T14" fmla="*/ 0 w 344"/>
                <a:gd name="T15" fmla="*/ 0 h 354"/>
                <a:gd name="T16" fmla="*/ 0 w 344"/>
                <a:gd name="T17" fmla="*/ 0 h 354"/>
                <a:gd name="T18" fmla="*/ 0 w 344"/>
                <a:gd name="T19" fmla="*/ 0 h 354"/>
                <a:gd name="T20" fmla="*/ 0 w 344"/>
                <a:gd name="T21" fmla="*/ 0 h 354"/>
                <a:gd name="T22" fmla="*/ 0 w 344"/>
                <a:gd name="T23" fmla="*/ 0 h 354"/>
                <a:gd name="T24" fmla="*/ 0 w 344"/>
                <a:gd name="T25" fmla="*/ 0 h 354"/>
                <a:gd name="T26" fmla="*/ 0 w 344"/>
                <a:gd name="T27" fmla="*/ 0 h 354"/>
                <a:gd name="T28" fmla="*/ 0 w 344"/>
                <a:gd name="T29" fmla="*/ 0 h 354"/>
                <a:gd name="T30" fmla="*/ 0 w 344"/>
                <a:gd name="T31" fmla="*/ 0 h 354"/>
                <a:gd name="T32" fmla="*/ 0 w 344"/>
                <a:gd name="T33" fmla="*/ 0 h 354"/>
                <a:gd name="T34" fmla="*/ 0 w 344"/>
                <a:gd name="T35" fmla="*/ 0 h 354"/>
                <a:gd name="T36" fmla="*/ 0 w 344"/>
                <a:gd name="T37" fmla="*/ 0 h 354"/>
                <a:gd name="T38" fmla="*/ 0 w 344"/>
                <a:gd name="T39" fmla="*/ 0 h 354"/>
                <a:gd name="T40" fmla="*/ 0 w 344"/>
                <a:gd name="T41" fmla="*/ 0 h 354"/>
                <a:gd name="T42" fmla="*/ 0 w 344"/>
                <a:gd name="T43" fmla="*/ 0 h 354"/>
                <a:gd name="T44" fmla="*/ 0 w 344"/>
                <a:gd name="T45" fmla="*/ 0 h 354"/>
                <a:gd name="T46" fmla="*/ 0 w 344"/>
                <a:gd name="T47" fmla="*/ 0 h 354"/>
                <a:gd name="T48" fmla="*/ 0 w 344"/>
                <a:gd name="T49" fmla="*/ 0 h 354"/>
                <a:gd name="T50" fmla="*/ 0 w 344"/>
                <a:gd name="T51" fmla="*/ 0 h 354"/>
                <a:gd name="T52" fmla="*/ 0 w 344"/>
                <a:gd name="T53" fmla="*/ 0 h 354"/>
                <a:gd name="T54" fmla="*/ 0 w 344"/>
                <a:gd name="T55" fmla="*/ 0 h 354"/>
                <a:gd name="T56" fmla="*/ 0 w 344"/>
                <a:gd name="T57" fmla="*/ 0 h 354"/>
                <a:gd name="T58" fmla="*/ 0 w 344"/>
                <a:gd name="T59" fmla="*/ 0 h 354"/>
                <a:gd name="T60" fmla="*/ 0 w 344"/>
                <a:gd name="T61" fmla="*/ 0 h 354"/>
                <a:gd name="T62" fmla="*/ 0 w 344"/>
                <a:gd name="T63" fmla="*/ 0 h 354"/>
                <a:gd name="T64" fmla="*/ 0 w 344"/>
                <a:gd name="T65" fmla="*/ 0 h 354"/>
                <a:gd name="T66" fmla="*/ 0 w 344"/>
                <a:gd name="T67" fmla="*/ 0 h 354"/>
                <a:gd name="T68" fmla="*/ 0 w 344"/>
                <a:gd name="T69" fmla="*/ 0 h 354"/>
                <a:gd name="T70" fmla="*/ 0 w 344"/>
                <a:gd name="T71" fmla="*/ 0 h 354"/>
                <a:gd name="T72" fmla="*/ 0 w 344"/>
                <a:gd name="T73" fmla="*/ 0 h 354"/>
                <a:gd name="T74" fmla="*/ 0 w 344"/>
                <a:gd name="T75" fmla="*/ 0 h 354"/>
                <a:gd name="T76" fmla="*/ 0 w 344"/>
                <a:gd name="T77" fmla="*/ 0 h 354"/>
                <a:gd name="T78" fmla="*/ 0 w 344"/>
                <a:gd name="T79" fmla="*/ 0 h 354"/>
                <a:gd name="T80" fmla="*/ 0 w 344"/>
                <a:gd name="T81" fmla="*/ 0 h 354"/>
                <a:gd name="T82" fmla="*/ 0 w 344"/>
                <a:gd name="T83" fmla="*/ 0 h 354"/>
                <a:gd name="T84" fmla="*/ 0 w 344"/>
                <a:gd name="T85" fmla="*/ 0 h 354"/>
                <a:gd name="T86" fmla="*/ 0 w 344"/>
                <a:gd name="T87" fmla="*/ 0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354"/>
                <a:gd name="T134" fmla="*/ 344 w 344"/>
                <a:gd name="T135" fmla="*/ 354 h 3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78" name="Freeform 102"/>
            <p:cNvSpPr>
              <a:spLocks/>
            </p:cNvSpPr>
            <p:nvPr/>
          </p:nvSpPr>
          <p:spPr bwMode="auto">
            <a:xfrm>
              <a:off x="1998784" y="2510477"/>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79" name="Freeform 103"/>
            <p:cNvSpPr>
              <a:spLocks/>
            </p:cNvSpPr>
            <p:nvPr/>
          </p:nvSpPr>
          <p:spPr bwMode="auto">
            <a:xfrm>
              <a:off x="1104850" y="2408899"/>
              <a:ext cx="407688" cy="396956"/>
            </a:xfrm>
            <a:custGeom>
              <a:avLst/>
              <a:gdLst>
                <a:gd name="T0" fmla="*/ 0 w 702"/>
                <a:gd name="T1" fmla="*/ 0 h 784"/>
                <a:gd name="T2" fmla="*/ 0 w 702"/>
                <a:gd name="T3" fmla="*/ 0 h 784"/>
                <a:gd name="T4" fmla="*/ 0 w 702"/>
                <a:gd name="T5" fmla="*/ 0 h 784"/>
                <a:gd name="T6" fmla="*/ 0 w 702"/>
                <a:gd name="T7" fmla="*/ 0 h 784"/>
                <a:gd name="T8" fmla="*/ 0 w 702"/>
                <a:gd name="T9" fmla="*/ 0 h 784"/>
                <a:gd name="T10" fmla="*/ 0 w 702"/>
                <a:gd name="T11" fmla="*/ 0 h 784"/>
                <a:gd name="T12" fmla="*/ 0 w 702"/>
                <a:gd name="T13" fmla="*/ 0 h 784"/>
                <a:gd name="T14" fmla="*/ 0 w 702"/>
                <a:gd name="T15" fmla="*/ 0 h 784"/>
                <a:gd name="T16" fmla="*/ 0 w 702"/>
                <a:gd name="T17" fmla="*/ 0 h 784"/>
                <a:gd name="T18" fmla="*/ 0 w 702"/>
                <a:gd name="T19" fmla="*/ 0 h 784"/>
                <a:gd name="T20" fmla="*/ 0 w 702"/>
                <a:gd name="T21" fmla="*/ 0 h 784"/>
                <a:gd name="T22" fmla="*/ 0 w 702"/>
                <a:gd name="T23" fmla="*/ 0 h 784"/>
                <a:gd name="T24" fmla="*/ 0 w 702"/>
                <a:gd name="T25" fmla="*/ 0 h 784"/>
                <a:gd name="T26" fmla="*/ 0 w 702"/>
                <a:gd name="T27" fmla="*/ 0 h 784"/>
                <a:gd name="T28" fmla="*/ 0 w 702"/>
                <a:gd name="T29" fmla="*/ 0 h 784"/>
                <a:gd name="T30" fmla="*/ 0 w 702"/>
                <a:gd name="T31" fmla="*/ 0 h 784"/>
                <a:gd name="T32" fmla="*/ 0 w 702"/>
                <a:gd name="T33" fmla="*/ 0 h 784"/>
                <a:gd name="T34" fmla="*/ 0 w 702"/>
                <a:gd name="T35" fmla="*/ 0 h 784"/>
                <a:gd name="T36" fmla="*/ 0 w 702"/>
                <a:gd name="T37" fmla="*/ 0 h 784"/>
                <a:gd name="T38" fmla="*/ 0 w 702"/>
                <a:gd name="T39" fmla="*/ 0 h 784"/>
                <a:gd name="T40" fmla="*/ 0 w 702"/>
                <a:gd name="T41" fmla="*/ 0 h 784"/>
                <a:gd name="T42" fmla="*/ 0 w 702"/>
                <a:gd name="T43" fmla="*/ 0 h 784"/>
                <a:gd name="T44" fmla="*/ 0 w 702"/>
                <a:gd name="T45" fmla="*/ 0 h 784"/>
                <a:gd name="T46" fmla="*/ 0 w 702"/>
                <a:gd name="T47" fmla="*/ 0 h 784"/>
                <a:gd name="T48" fmla="*/ 0 w 702"/>
                <a:gd name="T49" fmla="*/ 0 h 784"/>
                <a:gd name="T50" fmla="*/ 0 w 702"/>
                <a:gd name="T51" fmla="*/ 0 h 784"/>
                <a:gd name="T52" fmla="*/ 0 w 702"/>
                <a:gd name="T53" fmla="*/ 0 h 784"/>
                <a:gd name="T54" fmla="*/ 0 w 702"/>
                <a:gd name="T55" fmla="*/ 0 h 784"/>
                <a:gd name="T56" fmla="*/ 0 w 702"/>
                <a:gd name="T57" fmla="*/ 0 h 784"/>
                <a:gd name="T58" fmla="*/ 0 w 702"/>
                <a:gd name="T59" fmla="*/ 0 h 784"/>
                <a:gd name="T60" fmla="*/ 0 w 702"/>
                <a:gd name="T61" fmla="*/ 0 h 784"/>
                <a:gd name="T62" fmla="*/ 0 w 702"/>
                <a:gd name="T63" fmla="*/ 0 h 784"/>
                <a:gd name="T64" fmla="*/ 0 w 702"/>
                <a:gd name="T65" fmla="*/ 0 h 784"/>
                <a:gd name="T66" fmla="*/ 0 w 702"/>
                <a:gd name="T67" fmla="*/ 0 h 784"/>
                <a:gd name="T68" fmla="*/ 0 w 702"/>
                <a:gd name="T69" fmla="*/ 0 h 784"/>
                <a:gd name="T70" fmla="*/ 0 w 702"/>
                <a:gd name="T71" fmla="*/ 0 h 784"/>
                <a:gd name="T72" fmla="*/ 0 w 702"/>
                <a:gd name="T73" fmla="*/ 0 h 784"/>
                <a:gd name="T74" fmla="*/ 0 w 702"/>
                <a:gd name="T75" fmla="*/ 0 h 784"/>
                <a:gd name="T76" fmla="*/ 0 w 702"/>
                <a:gd name="T77" fmla="*/ 0 h 784"/>
                <a:gd name="T78" fmla="*/ 0 w 702"/>
                <a:gd name="T79" fmla="*/ 0 h 784"/>
                <a:gd name="T80" fmla="*/ 0 w 702"/>
                <a:gd name="T81" fmla="*/ 0 h 784"/>
                <a:gd name="T82" fmla="*/ 0 w 702"/>
                <a:gd name="T83" fmla="*/ 0 h 784"/>
                <a:gd name="T84" fmla="*/ 0 w 702"/>
                <a:gd name="T85" fmla="*/ 0 h 784"/>
                <a:gd name="T86" fmla="*/ 0 w 702"/>
                <a:gd name="T87" fmla="*/ 0 h 784"/>
                <a:gd name="T88" fmla="*/ 0 w 702"/>
                <a:gd name="T89" fmla="*/ 0 h 784"/>
                <a:gd name="T90" fmla="*/ 0 w 702"/>
                <a:gd name="T91" fmla="*/ 0 h 784"/>
                <a:gd name="T92" fmla="*/ 0 w 702"/>
                <a:gd name="T93" fmla="*/ 0 h 784"/>
                <a:gd name="T94" fmla="*/ 0 w 70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84"/>
                <a:gd name="T146" fmla="*/ 702 w 702"/>
                <a:gd name="T147" fmla="*/ 784 h 7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80" name="Freeform 104"/>
            <p:cNvSpPr>
              <a:spLocks/>
            </p:cNvSpPr>
            <p:nvPr/>
          </p:nvSpPr>
          <p:spPr bwMode="auto">
            <a:xfrm>
              <a:off x="1347296" y="2457015"/>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0" y="0"/>
                  </a:lnTo>
                  <a:lnTo>
                    <a:pt x="16"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81" name="Freeform 105"/>
            <p:cNvSpPr>
              <a:spLocks/>
            </p:cNvSpPr>
            <p:nvPr/>
          </p:nvSpPr>
          <p:spPr bwMode="auto">
            <a:xfrm>
              <a:off x="2180280" y="2424937"/>
              <a:ext cx="54178" cy="54799"/>
            </a:xfrm>
            <a:custGeom>
              <a:avLst/>
              <a:gdLst>
                <a:gd name="T0" fmla="*/ 0 w 92"/>
                <a:gd name="T1" fmla="*/ 0 h 109"/>
                <a:gd name="T2" fmla="*/ 0 w 92"/>
                <a:gd name="T3" fmla="*/ 0 h 109"/>
                <a:gd name="T4" fmla="*/ 0 w 92"/>
                <a:gd name="T5" fmla="*/ 0 h 109"/>
                <a:gd name="T6" fmla="*/ 0 w 92"/>
                <a:gd name="T7" fmla="*/ 0 h 109"/>
                <a:gd name="T8" fmla="*/ 0 w 92"/>
                <a:gd name="T9" fmla="*/ 0 h 109"/>
                <a:gd name="T10" fmla="*/ 0 w 92"/>
                <a:gd name="T11" fmla="*/ 0 h 109"/>
                <a:gd name="T12" fmla="*/ 0 w 92"/>
                <a:gd name="T13" fmla="*/ 0 h 109"/>
                <a:gd name="T14" fmla="*/ 0 w 92"/>
                <a:gd name="T15" fmla="*/ 0 h 109"/>
                <a:gd name="T16" fmla="*/ 0 w 92"/>
                <a:gd name="T17" fmla="*/ 0 h 109"/>
                <a:gd name="T18" fmla="*/ 0 w 92"/>
                <a:gd name="T19" fmla="*/ 0 h 109"/>
                <a:gd name="T20" fmla="*/ 0 w 92"/>
                <a:gd name="T21" fmla="*/ 0 h 109"/>
                <a:gd name="T22" fmla="*/ 0 w 92"/>
                <a:gd name="T23" fmla="*/ 0 h 109"/>
                <a:gd name="T24" fmla="*/ 0 w 92"/>
                <a:gd name="T25" fmla="*/ 0 h 109"/>
                <a:gd name="T26" fmla="*/ 0 w 92"/>
                <a:gd name="T27" fmla="*/ 0 h 109"/>
                <a:gd name="T28" fmla="*/ 0 w 92"/>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109"/>
                <a:gd name="T47" fmla="*/ 92 w 92"/>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82" name="Freeform 106"/>
            <p:cNvSpPr>
              <a:spLocks/>
            </p:cNvSpPr>
            <p:nvPr/>
          </p:nvSpPr>
          <p:spPr bwMode="auto">
            <a:xfrm>
              <a:off x="1981176" y="1687161"/>
              <a:ext cx="105647" cy="195136"/>
            </a:xfrm>
            <a:custGeom>
              <a:avLst/>
              <a:gdLst>
                <a:gd name="T0" fmla="*/ 0 w 179"/>
                <a:gd name="T1" fmla="*/ 0 h 384"/>
                <a:gd name="T2" fmla="*/ 0 w 179"/>
                <a:gd name="T3" fmla="*/ 0 h 384"/>
                <a:gd name="T4" fmla="*/ 0 w 179"/>
                <a:gd name="T5" fmla="*/ 0 h 384"/>
                <a:gd name="T6" fmla="*/ 0 w 179"/>
                <a:gd name="T7" fmla="*/ 0 h 384"/>
                <a:gd name="T8" fmla="*/ 0 w 179"/>
                <a:gd name="T9" fmla="*/ 0 h 384"/>
                <a:gd name="T10" fmla="*/ 0 w 179"/>
                <a:gd name="T11" fmla="*/ 0 h 384"/>
                <a:gd name="T12" fmla="*/ 0 w 179"/>
                <a:gd name="T13" fmla="*/ 0 h 384"/>
                <a:gd name="T14" fmla="*/ 0 w 179"/>
                <a:gd name="T15" fmla="*/ 0 h 384"/>
                <a:gd name="T16" fmla="*/ 0 w 179"/>
                <a:gd name="T17" fmla="*/ 0 h 384"/>
                <a:gd name="T18" fmla="*/ 0 w 179"/>
                <a:gd name="T19" fmla="*/ 0 h 384"/>
                <a:gd name="T20" fmla="*/ 0 w 179"/>
                <a:gd name="T21" fmla="*/ 0 h 384"/>
                <a:gd name="T22" fmla="*/ 0 w 179"/>
                <a:gd name="T23" fmla="*/ 0 h 384"/>
                <a:gd name="T24" fmla="*/ 0 w 179"/>
                <a:gd name="T25" fmla="*/ 0 h 384"/>
                <a:gd name="T26" fmla="*/ 0 w 179"/>
                <a:gd name="T27" fmla="*/ 0 h 384"/>
                <a:gd name="T28" fmla="*/ 0 w 179"/>
                <a:gd name="T29" fmla="*/ 0 h 384"/>
                <a:gd name="T30" fmla="*/ 0 w 179"/>
                <a:gd name="T31" fmla="*/ 0 h 384"/>
                <a:gd name="T32" fmla="*/ 0 w 179"/>
                <a:gd name="T33" fmla="*/ 0 h 384"/>
                <a:gd name="T34" fmla="*/ 0 w 179"/>
                <a:gd name="T35" fmla="*/ 0 h 384"/>
                <a:gd name="T36" fmla="*/ 0 w 179"/>
                <a:gd name="T37" fmla="*/ 0 h 384"/>
                <a:gd name="T38" fmla="*/ 0 w 179"/>
                <a:gd name="T39" fmla="*/ 0 h 384"/>
                <a:gd name="T40" fmla="*/ 0 w 179"/>
                <a:gd name="T41" fmla="*/ 0 h 384"/>
                <a:gd name="T42" fmla="*/ 0 w 179"/>
                <a:gd name="T43" fmla="*/ 0 h 384"/>
                <a:gd name="T44" fmla="*/ 0 w 179"/>
                <a:gd name="T45" fmla="*/ 0 h 384"/>
                <a:gd name="T46" fmla="*/ 0 w 179"/>
                <a:gd name="T47" fmla="*/ 0 h 384"/>
                <a:gd name="T48" fmla="*/ 0 w 179"/>
                <a:gd name="T49" fmla="*/ 0 h 384"/>
                <a:gd name="T50" fmla="*/ 0 w 179"/>
                <a:gd name="T51" fmla="*/ 0 h 384"/>
                <a:gd name="T52" fmla="*/ 0 w 179"/>
                <a:gd name="T53" fmla="*/ 0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
                <a:gd name="T82" fmla="*/ 0 h 384"/>
                <a:gd name="T83" fmla="*/ 179 w 179"/>
                <a:gd name="T84" fmla="*/ 384 h 3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83" name="Freeform 107"/>
            <p:cNvSpPr>
              <a:spLocks/>
            </p:cNvSpPr>
            <p:nvPr/>
          </p:nvSpPr>
          <p:spPr bwMode="auto">
            <a:xfrm>
              <a:off x="2050253" y="1664440"/>
              <a:ext cx="97520" cy="155040"/>
            </a:xfrm>
            <a:custGeom>
              <a:avLst/>
              <a:gdLst>
                <a:gd name="T0" fmla="*/ 0 w 165"/>
                <a:gd name="T1" fmla="*/ 0 h 307"/>
                <a:gd name="T2" fmla="*/ 0 w 165"/>
                <a:gd name="T3" fmla="*/ 0 h 307"/>
                <a:gd name="T4" fmla="*/ 0 w 165"/>
                <a:gd name="T5" fmla="*/ 0 h 307"/>
                <a:gd name="T6" fmla="*/ 0 w 165"/>
                <a:gd name="T7" fmla="*/ 0 h 307"/>
                <a:gd name="T8" fmla="*/ 0 w 165"/>
                <a:gd name="T9" fmla="*/ 0 h 307"/>
                <a:gd name="T10" fmla="*/ 0 w 165"/>
                <a:gd name="T11" fmla="*/ 0 h 307"/>
                <a:gd name="T12" fmla="*/ 0 w 165"/>
                <a:gd name="T13" fmla="*/ 0 h 307"/>
                <a:gd name="T14" fmla="*/ 0 w 165"/>
                <a:gd name="T15" fmla="*/ 0 h 307"/>
                <a:gd name="T16" fmla="*/ 0 w 165"/>
                <a:gd name="T17" fmla="*/ 0 h 307"/>
                <a:gd name="T18" fmla="*/ 0 w 165"/>
                <a:gd name="T19" fmla="*/ 0 h 307"/>
                <a:gd name="T20" fmla="*/ 0 w 165"/>
                <a:gd name="T21" fmla="*/ 0 h 307"/>
                <a:gd name="T22" fmla="*/ 0 w 165"/>
                <a:gd name="T23" fmla="*/ 0 h 307"/>
                <a:gd name="T24" fmla="*/ 0 w 165"/>
                <a:gd name="T25" fmla="*/ 0 h 307"/>
                <a:gd name="T26" fmla="*/ 0 w 165"/>
                <a:gd name="T27" fmla="*/ 0 h 307"/>
                <a:gd name="T28" fmla="*/ 0 w 165"/>
                <a:gd name="T29" fmla="*/ 0 h 307"/>
                <a:gd name="T30" fmla="*/ 0 w 165"/>
                <a:gd name="T31" fmla="*/ 0 h 307"/>
                <a:gd name="T32" fmla="*/ 0 w 165"/>
                <a:gd name="T33" fmla="*/ 0 h 307"/>
                <a:gd name="T34" fmla="*/ 0 w 165"/>
                <a:gd name="T35" fmla="*/ 0 h 307"/>
                <a:gd name="T36" fmla="*/ 0 w 165"/>
                <a:gd name="T37" fmla="*/ 0 h 307"/>
                <a:gd name="T38" fmla="*/ 0 w 165"/>
                <a:gd name="T39" fmla="*/ 0 h 307"/>
                <a:gd name="T40" fmla="*/ 0 w 165"/>
                <a:gd name="T41" fmla="*/ 0 h 307"/>
                <a:gd name="T42" fmla="*/ 0 w 165"/>
                <a:gd name="T43" fmla="*/ 0 h 307"/>
                <a:gd name="T44" fmla="*/ 0 w 165"/>
                <a:gd name="T45" fmla="*/ 0 h 307"/>
                <a:gd name="T46" fmla="*/ 0 w 165"/>
                <a:gd name="T47" fmla="*/ 0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
                <a:gd name="T73" fmla="*/ 0 h 307"/>
                <a:gd name="T74" fmla="*/ 165 w 165"/>
                <a:gd name="T75" fmla="*/ 307 h 3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84" name="Freeform 108"/>
            <p:cNvSpPr>
              <a:spLocks/>
            </p:cNvSpPr>
            <p:nvPr/>
          </p:nvSpPr>
          <p:spPr bwMode="auto">
            <a:xfrm>
              <a:off x="1425853" y="1415842"/>
              <a:ext cx="409043" cy="403638"/>
            </a:xfrm>
            <a:custGeom>
              <a:avLst/>
              <a:gdLst>
                <a:gd name="T0" fmla="*/ 0 w 702"/>
                <a:gd name="T1" fmla="*/ 0 h 799"/>
                <a:gd name="T2" fmla="*/ 0 w 702"/>
                <a:gd name="T3" fmla="*/ 0 h 799"/>
                <a:gd name="T4" fmla="*/ 0 w 702"/>
                <a:gd name="T5" fmla="*/ 0 h 799"/>
                <a:gd name="T6" fmla="*/ 0 w 702"/>
                <a:gd name="T7" fmla="*/ 0 h 799"/>
                <a:gd name="T8" fmla="*/ 0 w 702"/>
                <a:gd name="T9" fmla="*/ 0 h 799"/>
                <a:gd name="T10" fmla="*/ 0 w 702"/>
                <a:gd name="T11" fmla="*/ 0 h 799"/>
                <a:gd name="T12" fmla="*/ 0 w 702"/>
                <a:gd name="T13" fmla="*/ 0 h 799"/>
                <a:gd name="T14" fmla="*/ 0 w 702"/>
                <a:gd name="T15" fmla="*/ 0 h 799"/>
                <a:gd name="T16" fmla="*/ 0 w 702"/>
                <a:gd name="T17" fmla="*/ 0 h 799"/>
                <a:gd name="T18" fmla="*/ 0 w 702"/>
                <a:gd name="T19" fmla="*/ 0 h 799"/>
                <a:gd name="T20" fmla="*/ 0 w 702"/>
                <a:gd name="T21" fmla="*/ 0 h 799"/>
                <a:gd name="T22" fmla="*/ 0 w 702"/>
                <a:gd name="T23" fmla="*/ 0 h 799"/>
                <a:gd name="T24" fmla="*/ 0 w 702"/>
                <a:gd name="T25" fmla="*/ 0 h 799"/>
                <a:gd name="T26" fmla="*/ 0 w 702"/>
                <a:gd name="T27" fmla="*/ 0 h 799"/>
                <a:gd name="T28" fmla="*/ 0 w 702"/>
                <a:gd name="T29" fmla="*/ 0 h 799"/>
                <a:gd name="T30" fmla="*/ 0 w 702"/>
                <a:gd name="T31" fmla="*/ 0 h 799"/>
                <a:gd name="T32" fmla="*/ 0 w 702"/>
                <a:gd name="T33" fmla="*/ 0 h 799"/>
                <a:gd name="T34" fmla="*/ 0 w 702"/>
                <a:gd name="T35" fmla="*/ 0 h 799"/>
                <a:gd name="T36" fmla="*/ 0 w 702"/>
                <a:gd name="T37" fmla="*/ 0 h 799"/>
                <a:gd name="T38" fmla="*/ 0 w 702"/>
                <a:gd name="T39" fmla="*/ 0 h 799"/>
                <a:gd name="T40" fmla="*/ 0 w 702"/>
                <a:gd name="T41" fmla="*/ 0 h 799"/>
                <a:gd name="T42" fmla="*/ 0 w 702"/>
                <a:gd name="T43" fmla="*/ 0 h 799"/>
                <a:gd name="T44" fmla="*/ 0 w 702"/>
                <a:gd name="T45" fmla="*/ 0 h 799"/>
                <a:gd name="T46" fmla="*/ 0 w 702"/>
                <a:gd name="T47" fmla="*/ 0 h 799"/>
                <a:gd name="T48" fmla="*/ 0 w 702"/>
                <a:gd name="T49" fmla="*/ 0 h 799"/>
                <a:gd name="T50" fmla="*/ 0 w 702"/>
                <a:gd name="T51" fmla="*/ 0 h 799"/>
                <a:gd name="T52" fmla="*/ 0 w 702"/>
                <a:gd name="T53" fmla="*/ 0 h 799"/>
                <a:gd name="T54" fmla="*/ 0 w 702"/>
                <a:gd name="T55" fmla="*/ 0 h 799"/>
                <a:gd name="T56" fmla="*/ 0 w 702"/>
                <a:gd name="T57" fmla="*/ 0 h 799"/>
                <a:gd name="T58" fmla="*/ 0 w 702"/>
                <a:gd name="T59" fmla="*/ 0 h 799"/>
                <a:gd name="T60" fmla="*/ 0 w 702"/>
                <a:gd name="T61" fmla="*/ 0 h 799"/>
                <a:gd name="T62" fmla="*/ 0 w 702"/>
                <a:gd name="T63" fmla="*/ 0 h 799"/>
                <a:gd name="T64" fmla="*/ 0 w 702"/>
                <a:gd name="T65" fmla="*/ 0 h 799"/>
                <a:gd name="T66" fmla="*/ 0 w 702"/>
                <a:gd name="T67" fmla="*/ 0 h 799"/>
                <a:gd name="T68" fmla="*/ 0 w 702"/>
                <a:gd name="T69" fmla="*/ 0 h 799"/>
                <a:gd name="T70" fmla="*/ 0 w 702"/>
                <a:gd name="T71" fmla="*/ 0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2"/>
                <a:gd name="T109" fmla="*/ 0 h 799"/>
                <a:gd name="T110" fmla="*/ 702 w 702"/>
                <a:gd name="T111" fmla="*/ 799 h 7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85" name="Freeform 109"/>
            <p:cNvSpPr>
              <a:spLocks/>
            </p:cNvSpPr>
            <p:nvPr/>
          </p:nvSpPr>
          <p:spPr bwMode="auto">
            <a:xfrm>
              <a:off x="1956796" y="1858240"/>
              <a:ext cx="16253" cy="30741"/>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86" name="Freeform 110"/>
            <p:cNvSpPr>
              <a:spLocks/>
            </p:cNvSpPr>
            <p:nvPr/>
          </p:nvSpPr>
          <p:spPr bwMode="auto">
            <a:xfrm>
              <a:off x="1956796" y="1850221"/>
              <a:ext cx="16253" cy="9356"/>
            </a:xfrm>
            <a:custGeom>
              <a:avLst/>
              <a:gdLst>
                <a:gd name="T0" fmla="*/ 0 w 30"/>
                <a:gd name="T1" fmla="*/ 0 h 17"/>
                <a:gd name="T2" fmla="*/ 0 w 30"/>
                <a:gd name="T3" fmla="*/ 0 h 17"/>
                <a:gd name="T4" fmla="*/ 0 w 30"/>
                <a:gd name="T5" fmla="*/ 0 h 17"/>
                <a:gd name="T6" fmla="*/ 0 w 30"/>
                <a:gd name="T7" fmla="*/ 0 h 17"/>
                <a:gd name="T8" fmla="*/ 0 60000 65536"/>
                <a:gd name="T9" fmla="*/ 0 60000 65536"/>
                <a:gd name="T10" fmla="*/ 0 60000 65536"/>
                <a:gd name="T11" fmla="*/ 0 60000 65536"/>
                <a:gd name="T12" fmla="*/ 0 w 30"/>
                <a:gd name="T13" fmla="*/ 0 h 17"/>
                <a:gd name="T14" fmla="*/ 30 w 30"/>
                <a:gd name="T15" fmla="*/ 17 h 17"/>
              </a:gdLst>
              <a:ahLst/>
              <a:cxnLst>
                <a:cxn ang="T8">
                  <a:pos x="T0" y="T1"/>
                </a:cxn>
                <a:cxn ang="T9">
                  <a:pos x="T2" y="T3"/>
                </a:cxn>
                <a:cxn ang="T10">
                  <a:pos x="T4" y="T5"/>
                </a:cxn>
                <a:cxn ang="T11">
                  <a:pos x="T6" y="T7"/>
                </a:cxn>
              </a:cxnLst>
              <a:rect l="T12" t="T13" r="T14" b="T15"/>
              <a:pathLst>
                <a:path w="30" h="17">
                  <a:moveTo>
                    <a:pt x="0" y="16"/>
                  </a:moveTo>
                  <a:lnTo>
                    <a:pt x="29" y="0"/>
                  </a:lnTo>
                  <a:lnTo>
                    <a:pt x="29" y="16"/>
                  </a:lnTo>
                  <a:lnTo>
                    <a:pt x="0" y="16"/>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87" name="Freeform 111"/>
            <p:cNvSpPr>
              <a:spLocks/>
            </p:cNvSpPr>
            <p:nvPr/>
          </p:nvSpPr>
          <p:spPr bwMode="auto">
            <a:xfrm>
              <a:off x="1990657" y="1866259"/>
              <a:ext cx="1354" cy="16039"/>
            </a:xfrm>
            <a:custGeom>
              <a:avLst/>
              <a:gdLst>
                <a:gd name="T0" fmla="*/ 0 w 1"/>
                <a:gd name="T1" fmla="*/ 0 h 31"/>
                <a:gd name="T2" fmla="*/ 0 w 1"/>
                <a:gd name="T3" fmla="*/ 0 h 31"/>
                <a:gd name="T4" fmla="*/ 0 w 1"/>
                <a:gd name="T5" fmla="*/ 0 h 31"/>
                <a:gd name="T6" fmla="*/ 0 w 1"/>
                <a:gd name="T7" fmla="*/ 0 h 31"/>
                <a:gd name="T8" fmla="*/ 0 60000 65536"/>
                <a:gd name="T9" fmla="*/ 0 60000 65536"/>
                <a:gd name="T10" fmla="*/ 0 60000 65536"/>
                <a:gd name="T11" fmla="*/ 0 60000 65536"/>
                <a:gd name="T12" fmla="*/ 0 w 1"/>
                <a:gd name="T13" fmla="*/ 0 h 31"/>
                <a:gd name="T14" fmla="*/ 1 w 1"/>
                <a:gd name="T15" fmla="*/ 31 h 31"/>
              </a:gdLst>
              <a:ahLst/>
              <a:cxnLst>
                <a:cxn ang="T8">
                  <a:pos x="T0" y="T1"/>
                </a:cxn>
                <a:cxn ang="T9">
                  <a:pos x="T2" y="T3"/>
                </a:cxn>
                <a:cxn ang="T10">
                  <a:pos x="T4" y="T5"/>
                </a:cxn>
                <a:cxn ang="T11">
                  <a:pos x="T6" y="T7"/>
                </a:cxn>
              </a:cxnLst>
              <a:rect l="T12" t="T13" r="T14" b="T15"/>
              <a:pathLst>
                <a:path w="1" h="31">
                  <a:moveTo>
                    <a:pt x="0" y="0"/>
                  </a:moveTo>
                  <a:lnTo>
                    <a:pt x="0" y="15"/>
                  </a:lnTo>
                  <a:lnTo>
                    <a:pt x="0" y="30"/>
                  </a:lnTo>
                  <a:lnTo>
                    <a:pt x="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88" name="Freeform 112"/>
            <p:cNvSpPr>
              <a:spLocks/>
            </p:cNvSpPr>
            <p:nvPr/>
          </p:nvSpPr>
          <p:spPr bwMode="auto">
            <a:xfrm>
              <a:off x="1973050" y="1874279"/>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89" name="Freeform 113"/>
            <p:cNvSpPr>
              <a:spLocks/>
            </p:cNvSpPr>
            <p:nvPr/>
          </p:nvSpPr>
          <p:spPr bwMode="auto">
            <a:xfrm>
              <a:off x="1920226" y="1648401"/>
              <a:ext cx="200458" cy="195136"/>
            </a:xfrm>
            <a:custGeom>
              <a:avLst/>
              <a:gdLst>
                <a:gd name="T0" fmla="*/ 0 w 344"/>
                <a:gd name="T1" fmla="*/ 0 h 385"/>
                <a:gd name="T2" fmla="*/ 0 w 344"/>
                <a:gd name="T3" fmla="*/ 0 h 385"/>
                <a:gd name="T4" fmla="*/ 0 w 344"/>
                <a:gd name="T5" fmla="*/ 0 h 385"/>
                <a:gd name="T6" fmla="*/ 0 w 344"/>
                <a:gd name="T7" fmla="*/ 0 h 385"/>
                <a:gd name="T8" fmla="*/ 0 w 344"/>
                <a:gd name="T9" fmla="*/ 0 h 385"/>
                <a:gd name="T10" fmla="*/ 0 w 344"/>
                <a:gd name="T11" fmla="*/ 0 h 385"/>
                <a:gd name="T12" fmla="*/ 0 w 344"/>
                <a:gd name="T13" fmla="*/ 0 h 385"/>
                <a:gd name="T14" fmla="*/ 0 w 344"/>
                <a:gd name="T15" fmla="*/ 0 h 385"/>
                <a:gd name="T16" fmla="*/ 0 w 344"/>
                <a:gd name="T17" fmla="*/ 0 h 385"/>
                <a:gd name="T18" fmla="*/ 0 w 344"/>
                <a:gd name="T19" fmla="*/ 0 h 385"/>
                <a:gd name="T20" fmla="*/ 0 w 344"/>
                <a:gd name="T21" fmla="*/ 0 h 385"/>
                <a:gd name="T22" fmla="*/ 0 w 344"/>
                <a:gd name="T23" fmla="*/ 0 h 385"/>
                <a:gd name="T24" fmla="*/ 0 w 344"/>
                <a:gd name="T25" fmla="*/ 0 h 385"/>
                <a:gd name="T26" fmla="*/ 0 w 344"/>
                <a:gd name="T27" fmla="*/ 0 h 385"/>
                <a:gd name="T28" fmla="*/ 0 w 344"/>
                <a:gd name="T29" fmla="*/ 0 h 385"/>
                <a:gd name="T30" fmla="*/ 0 w 344"/>
                <a:gd name="T31" fmla="*/ 0 h 385"/>
                <a:gd name="T32" fmla="*/ 0 w 344"/>
                <a:gd name="T33" fmla="*/ 0 h 385"/>
                <a:gd name="T34" fmla="*/ 0 w 344"/>
                <a:gd name="T35" fmla="*/ 0 h 385"/>
                <a:gd name="T36" fmla="*/ 0 w 344"/>
                <a:gd name="T37" fmla="*/ 0 h 385"/>
                <a:gd name="T38" fmla="*/ 0 w 344"/>
                <a:gd name="T39" fmla="*/ 0 h 385"/>
                <a:gd name="T40" fmla="*/ 0 w 344"/>
                <a:gd name="T41" fmla="*/ 0 h 385"/>
                <a:gd name="T42" fmla="*/ 0 w 344"/>
                <a:gd name="T43" fmla="*/ 0 h 385"/>
                <a:gd name="T44" fmla="*/ 0 w 344"/>
                <a:gd name="T45" fmla="*/ 0 h 385"/>
                <a:gd name="T46" fmla="*/ 0 w 344"/>
                <a:gd name="T47" fmla="*/ 0 h 385"/>
                <a:gd name="T48" fmla="*/ 0 w 344"/>
                <a:gd name="T49" fmla="*/ 0 h 385"/>
                <a:gd name="T50" fmla="*/ 0 w 344"/>
                <a:gd name="T51" fmla="*/ 0 h 385"/>
                <a:gd name="T52" fmla="*/ 0 w 344"/>
                <a:gd name="T53" fmla="*/ 0 h 385"/>
                <a:gd name="T54" fmla="*/ 0 w 344"/>
                <a:gd name="T55" fmla="*/ 0 h 385"/>
                <a:gd name="T56" fmla="*/ 0 w 344"/>
                <a:gd name="T57" fmla="*/ 0 h 385"/>
                <a:gd name="T58" fmla="*/ 0 w 344"/>
                <a:gd name="T59" fmla="*/ 0 h 385"/>
                <a:gd name="T60" fmla="*/ 0 w 344"/>
                <a:gd name="T61" fmla="*/ 0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4"/>
                <a:gd name="T94" fmla="*/ 0 h 385"/>
                <a:gd name="T95" fmla="*/ 344 w 344"/>
                <a:gd name="T96" fmla="*/ 385 h 3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90" name="Freeform 114"/>
            <p:cNvSpPr>
              <a:spLocks/>
            </p:cNvSpPr>
            <p:nvPr/>
          </p:nvSpPr>
          <p:spPr bwMode="auto">
            <a:xfrm>
              <a:off x="1937834" y="1509400"/>
              <a:ext cx="69077" cy="70837"/>
            </a:xfrm>
            <a:custGeom>
              <a:avLst/>
              <a:gdLst>
                <a:gd name="T0" fmla="*/ 0 w 120"/>
                <a:gd name="T1" fmla="*/ 0 h 140"/>
                <a:gd name="T2" fmla="*/ 0 w 120"/>
                <a:gd name="T3" fmla="*/ 0 h 140"/>
                <a:gd name="T4" fmla="*/ 0 w 120"/>
                <a:gd name="T5" fmla="*/ 0 h 140"/>
                <a:gd name="T6" fmla="*/ 0 w 120"/>
                <a:gd name="T7" fmla="*/ 0 h 140"/>
                <a:gd name="T8" fmla="*/ 0 w 120"/>
                <a:gd name="T9" fmla="*/ 0 h 140"/>
                <a:gd name="T10" fmla="*/ 0 w 120"/>
                <a:gd name="T11" fmla="*/ 0 h 140"/>
                <a:gd name="T12" fmla="*/ 0 w 120"/>
                <a:gd name="T13" fmla="*/ 0 h 140"/>
                <a:gd name="T14" fmla="*/ 0 w 120"/>
                <a:gd name="T15" fmla="*/ 0 h 140"/>
                <a:gd name="T16" fmla="*/ 0 w 120"/>
                <a:gd name="T17" fmla="*/ 0 h 140"/>
                <a:gd name="T18" fmla="*/ 0 w 120"/>
                <a:gd name="T19" fmla="*/ 0 h 140"/>
                <a:gd name="T20" fmla="*/ 0 w 120"/>
                <a:gd name="T21" fmla="*/ 0 h 140"/>
                <a:gd name="T22" fmla="*/ 0 w 120"/>
                <a:gd name="T23" fmla="*/ 0 h 140"/>
                <a:gd name="T24" fmla="*/ 0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40"/>
                <a:gd name="T41" fmla="*/ 120 w 12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91" name="Freeform 115"/>
            <p:cNvSpPr>
              <a:spLocks/>
            </p:cNvSpPr>
            <p:nvPr/>
          </p:nvSpPr>
          <p:spPr bwMode="auto">
            <a:xfrm>
              <a:off x="1990657" y="1493362"/>
              <a:ext cx="60950" cy="32077"/>
            </a:xfrm>
            <a:custGeom>
              <a:avLst/>
              <a:gdLst>
                <a:gd name="T0" fmla="*/ 0 w 104"/>
                <a:gd name="T1" fmla="*/ 0 h 62"/>
                <a:gd name="T2" fmla="*/ 0 w 104"/>
                <a:gd name="T3" fmla="*/ 0 h 62"/>
                <a:gd name="T4" fmla="*/ 0 w 104"/>
                <a:gd name="T5" fmla="*/ 0 h 62"/>
                <a:gd name="T6" fmla="*/ 0 w 104"/>
                <a:gd name="T7" fmla="*/ 0 h 62"/>
                <a:gd name="T8" fmla="*/ 0 w 104"/>
                <a:gd name="T9" fmla="*/ 0 h 62"/>
                <a:gd name="T10" fmla="*/ 0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 name="T21" fmla="*/ 0 w 104"/>
                <a:gd name="T22" fmla="*/ 0 h 62"/>
                <a:gd name="T23" fmla="*/ 104 w 10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2">
                  <a:moveTo>
                    <a:pt x="15" y="15"/>
                  </a:moveTo>
                  <a:lnTo>
                    <a:pt x="0" y="31"/>
                  </a:lnTo>
                  <a:lnTo>
                    <a:pt x="29" y="61"/>
                  </a:lnTo>
                  <a:lnTo>
                    <a:pt x="88" y="61"/>
                  </a:lnTo>
                  <a:lnTo>
                    <a:pt x="103" y="15"/>
                  </a:lnTo>
                  <a:lnTo>
                    <a:pt x="74" y="0"/>
                  </a:lnTo>
                  <a:lnTo>
                    <a:pt x="15" y="15"/>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92" name="Freeform 116"/>
            <p:cNvSpPr>
              <a:spLocks/>
            </p:cNvSpPr>
            <p:nvPr/>
          </p:nvSpPr>
          <p:spPr bwMode="auto">
            <a:xfrm>
              <a:off x="2024519" y="1530785"/>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93" name="Freeform 117"/>
            <p:cNvSpPr>
              <a:spLocks/>
            </p:cNvSpPr>
            <p:nvPr/>
          </p:nvSpPr>
          <p:spPr bwMode="auto">
            <a:xfrm>
              <a:off x="1791554" y="2100156"/>
              <a:ext cx="215357" cy="177761"/>
            </a:xfrm>
            <a:custGeom>
              <a:avLst/>
              <a:gdLst>
                <a:gd name="T0" fmla="*/ 0 w 374"/>
                <a:gd name="T1" fmla="*/ 0 h 355"/>
                <a:gd name="T2" fmla="*/ 0 w 374"/>
                <a:gd name="T3" fmla="*/ 0 h 355"/>
                <a:gd name="T4" fmla="*/ 0 w 374"/>
                <a:gd name="T5" fmla="*/ 0 h 355"/>
                <a:gd name="T6" fmla="*/ 0 w 374"/>
                <a:gd name="T7" fmla="*/ 0 h 355"/>
                <a:gd name="T8" fmla="*/ 0 w 374"/>
                <a:gd name="T9" fmla="*/ 0 h 355"/>
                <a:gd name="T10" fmla="*/ 0 w 374"/>
                <a:gd name="T11" fmla="*/ 0 h 355"/>
                <a:gd name="T12" fmla="*/ 0 w 374"/>
                <a:gd name="T13" fmla="*/ 0 h 355"/>
                <a:gd name="T14" fmla="*/ 0 w 374"/>
                <a:gd name="T15" fmla="*/ 0 h 355"/>
                <a:gd name="T16" fmla="*/ 0 w 374"/>
                <a:gd name="T17" fmla="*/ 0 h 355"/>
                <a:gd name="T18" fmla="*/ 0 w 374"/>
                <a:gd name="T19" fmla="*/ 0 h 355"/>
                <a:gd name="T20" fmla="*/ 0 w 374"/>
                <a:gd name="T21" fmla="*/ 0 h 355"/>
                <a:gd name="T22" fmla="*/ 0 w 374"/>
                <a:gd name="T23" fmla="*/ 0 h 355"/>
                <a:gd name="T24" fmla="*/ 0 w 374"/>
                <a:gd name="T25" fmla="*/ 0 h 355"/>
                <a:gd name="T26" fmla="*/ 0 w 374"/>
                <a:gd name="T27" fmla="*/ 0 h 355"/>
                <a:gd name="T28" fmla="*/ 0 w 374"/>
                <a:gd name="T29" fmla="*/ 0 h 355"/>
                <a:gd name="T30" fmla="*/ 0 w 374"/>
                <a:gd name="T31" fmla="*/ 0 h 355"/>
                <a:gd name="T32" fmla="*/ 0 w 374"/>
                <a:gd name="T33" fmla="*/ 0 h 355"/>
                <a:gd name="T34" fmla="*/ 0 w 374"/>
                <a:gd name="T35" fmla="*/ 0 h 355"/>
                <a:gd name="T36" fmla="*/ 0 w 374"/>
                <a:gd name="T37" fmla="*/ 0 h 355"/>
                <a:gd name="T38" fmla="*/ 0 w 374"/>
                <a:gd name="T39" fmla="*/ 0 h 355"/>
                <a:gd name="T40" fmla="*/ 0 w 374"/>
                <a:gd name="T41" fmla="*/ 0 h 355"/>
                <a:gd name="T42" fmla="*/ 0 w 374"/>
                <a:gd name="T43" fmla="*/ 0 h 355"/>
                <a:gd name="T44" fmla="*/ 0 w 374"/>
                <a:gd name="T45" fmla="*/ 0 h 355"/>
                <a:gd name="T46" fmla="*/ 0 w 374"/>
                <a:gd name="T47" fmla="*/ 0 h 355"/>
                <a:gd name="T48" fmla="*/ 0 w 374"/>
                <a:gd name="T49" fmla="*/ 0 h 355"/>
                <a:gd name="T50" fmla="*/ 0 w 374"/>
                <a:gd name="T51" fmla="*/ 0 h 355"/>
                <a:gd name="T52" fmla="*/ 0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4"/>
                <a:gd name="T82" fmla="*/ 0 h 355"/>
                <a:gd name="T83" fmla="*/ 374 w 374"/>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94" name="Freeform 118"/>
            <p:cNvSpPr>
              <a:spLocks/>
            </p:cNvSpPr>
            <p:nvPr/>
          </p:nvSpPr>
          <p:spPr bwMode="auto">
            <a:xfrm>
              <a:off x="1703515" y="2191041"/>
              <a:ext cx="88039" cy="62818"/>
            </a:xfrm>
            <a:custGeom>
              <a:avLst/>
              <a:gdLst>
                <a:gd name="T0" fmla="*/ 0 w 150"/>
                <a:gd name="T1" fmla="*/ 0 h 124"/>
                <a:gd name="T2" fmla="*/ 0 w 150"/>
                <a:gd name="T3" fmla="*/ 0 h 124"/>
                <a:gd name="T4" fmla="*/ 0 w 150"/>
                <a:gd name="T5" fmla="*/ 0 h 124"/>
                <a:gd name="T6" fmla="*/ 0 w 150"/>
                <a:gd name="T7" fmla="*/ 0 h 124"/>
                <a:gd name="T8" fmla="*/ 0 w 150"/>
                <a:gd name="T9" fmla="*/ 0 h 124"/>
                <a:gd name="T10" fmla="*/ 0 w 150"/>
                <a:gd name="T11" fmla="*/ 0 h 124"/>
                <a:gd name="T12" fmla="*/ 0 w 150"/>
                <a:gd name="T13" fmla="*/ 0 h 124"/>
                <a:gd name="T14" fmla="*/ 0 w 150"/>
                <a:gd name="T15" fmla="*/ 0 h 124"/>
                <a:gd name="T16" fmla="*/ 0 w 150"/>
                <a:gd name="T17" fmla="*/ 0 h 124"/>
                <a:gd name="T18" fmla="*/ 0 w 150"/>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24"/>
                <a:gd name="T32" fmla="*/ 150 w 15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95" name="Freeform 119"/>
            <p:cNvSpPr>
              <a:spLocks/>
            </p:cNvSpPr>
            <p:nvPr/>
          </p:nvSpPr>
          <p:spPr bwMode="auto">
            <a:xfrm>
              <a:off x="1746857" y="2106838"/>
              <a:ext cx="121900" cy="86876"/>
            </a:xfrm>
            <a:custGeom>
              <a:avLst/>
              <a:gdLst>
                <a:gd name="T0" fmla="*/ 0 w 211"/>
                <a:gd name="T1" fmla="*/ 0 h 170"/>
                <a:gd name="T2" fmla="*/ 0 w 211"/>
                <a:gd name="T3" fmla="*/ 0 h 170"/>
                <a:gd name="T4" fmla="*/ 0 w 211"/>
                <a:gd name="T5" fmla="*/ 0 h 170"/>
                <a:gd name="T6" fmla="*/ 0 w 211"/>
                <a:gd name="T7" fmla="*/ 0 h 170"/>
                <a:gd name="T8" fmla="*/ 0 w 211"/>
                <a:gd name="T9" fmla="*/ 0 h 170"/>
                <a:gd name="T10" fmla="*/ 0 w 211"/>
                <a:gd name="T11" fmla="*/ 0 h 170"/>
                <a:gd name="T12" fmla="*/ 0 w 211"/>
                <a:gd name="T13" fmla="*/ 0 h 170"/>
                <a:gd name="T14" fmla="*/ 0 w 211"/>
                <a:gd name="T15" fmla="*/ 0 h 170"/>
                <a:gd name="T16" fmla="*/ 0 w 211"/>
                <a:gd name="T17" fmla="*/ 0 h 170"/>
                <a:gd name="T18" fmla="*/ 0 w 211"/>
                <a:gd name="T19" fmla="*/ 0 h 170"/>
                <a:gd name="T20" fmla="*/ 0 w 211"/>
                <a:gd name="T21" fmla="*/ 0 h 170"/>
                <a:gd name="T22" fmla="*/ 0 w 211"/>
                <a:gd name="T23" fmla="*/ 0 h 170"/>
                <a:gd name="T24" fmla="*/ 0 w 211"/>
                <a:gd name="T25" fmla="*/ 0 h 170"/>
                <a:gd name="T26" fmla="*/ 0 w 211"/>
                <a:gd name="T27" fmla="*/ 0 h 170"/>
                <a:gd name="T28" fmla="*/ 0 w 211"/>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170"/>
                <a:gd name="T47" fmla="*/ 211 w 211"/>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96" name="Freeform 120"/>
            <p:cNvSpPr>
              <a:spLocks/>
            </p:cNvSpPr>
            <p:nvPr/>
          </p:nvSpPr>
          <p:spPr bwMode="auto">
            <a:xfrm>
              <a:off x="1834896" y="1937096"/>
              <a:ext cx="121900" cy="92222"/>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w 210"/>
                <a:gd name="T39" fmla="*/ 0 h 185"/>
                <a:gd name="T40" fmla="*/ 0 w 210"/>
                <a:gd name="T41" fmla="*/ 0 h 185"/>
                <a:gd name="T42" fmla="*/ 0 w 210"/>
                <a:gd name="T43" fmla="*/ 0 h 185"/>
                <a:gd name="T44" fmla="*/ 0 w 210"/>
                <a:gd name="T45" fmla="*/ 0 h 185"/>
                <a:gd name="T46" fmla="*/ 0 w 210"/>
                <a:gd name="T47" fmla="*/ 0 h 185"/>
                <a:gd name="T48" fmla="*/ 0 w 210"/>
                <a:gd name="T49" fmla="*/ 0 h 185"/>
                <a:gd name="T50" fmla="*/ 0 w 210"/>
                <a:gd name="T51" fmla="*/ 0 h 185"/>
                <a:gd name="T52" fmla="*/ 0 w 210"/>
                <a:gd name="T53" fmla="*/ 0 h 185"/>
                <a:gd name="T54" fmla="*/ 0 w 210"/>
                <a:gd name="T55" fmla="*/ 0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185"/>
                <a:gd name="T86" fmla="*/ 210 w 210"/>
                <a:gd name="T87" fmla="*/ 185 h 1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97" name="Freeform 121"/>
            <p:cNvSpPr>
              <a:spLocks/>
            </p:cNvSpPr>
            <p:nvPr/>
          </p:nvSpPr>
          <p:spPr bwMode="auto">
            <a:xfrm>
              <a:off x="1964923" y="2029318"/>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98" name="Freeform 122"/>
            <p:cNvSpPr>
              <a:spLocks/>
            </p:cNvSpPr>
            <p:nvPr/>
          </p:nvSpPr>
          <p:spPr bwMode="auto">
            <a:xfrm>
              <a:off x="1791554" y="2013280"/>
              <a:ext cx="121900" cy="86876"/>
            </a:xfrm>
            <a:custGeom>
              <a:avLst/>
              <a:gdLst>
                <a:gd name="T0" fmla="*/ 0 w 210"/>
                <a:gd name="T1" fmla="*/ 0 h 170"/>
                <a:gd name="T2" fmla="*/ 0 w 210"/>
                <a:gd name="T3" fmla="*/ 0 h 170"/>
                <a:gd name="T4" fmla="*/ 0 w 210"/>
                <a:gd name="T5" fmla="*/ 0 h 170"/>
                <a:gd name="T6" fmla="*/ 0 w 210"/>
                <a:gd name="T7" fmla="*/ 0 h 170"/>
                <a:gd name="T8" fmla="*/ 0 w 210"/>
                <a:gd name="T9" fmla="*/ 0 h 170"/>
                <a:gd name="T10" fmla="*/ 0 w 210"/>
                <a:gd name="T11" fmla="*/ 0 h 170"/>
                <a:gd name="T12" fmla="*/ 0 w 210"/>
                <a:gd name="T13" fmla="*/ 0 h 170"/>
                <a:gd name="T14" fmla="*/ 0 w 210"/>
                <a:gd name="T15" fmla="*/ 0 h 170"/>
                <a:gd name="T16" fmla="*/ 0 w 210"/>
                <a:gd name="T17" fmla="*/ 0 h 170"/>
                <a:gd name="T18" fmla="*/ 0 w 210"/>
                <a:gd name="T19" fmla="*/ 0 h 170"/>
                <a:gd name="T20" fmla="*/ 0 w 210"/>
                <a:gd name="T21" fmla="*/ 0 h 170"/>
                <a:gd name="T22" fmla="*/ 0 w 210"/>
                <a:gd name="T23" fmla="*/ 0 h 170"/>
                <a:gd name="T24" fmla="*/ 0 w 210"/>
                <a:gd name="T25" fmla="*/ 0 h 170"/>
                <a:gd name="T26" fmla="*/ 0 w 210"/>
                <a:gd name="T27" fmla="*/ 0 h 170"/>
                <a:gd name="T28" fmla="*/ 0 w 210"/>
                <a:gd name="T29" fmla="*/ 0 h 170"/>
                <a:gd name="T30" fmla="*/ 0 w 210"/>
                <a:gd name="T31" fmla="*/ 0 h 170"/>
                <a:gd name="T32" fmla="*/ 0 w 210"/>
                <a:gd name="T33" fmla="*/ 0 h 170"/>
                <a:gd name="T34" fmla="*/ 0 w 210"/>
                <a:gd name="T35" fmla="*/ 0 h 170"/>
                <a:gd name="T36" fmla="*/ 0 w 210"/>
                <a:gd name="T37" fmla="*/ 0 h 170"/>
                <a:gd name="T38" fmla="*/ 0 w 210"/>
                <a:gd name="T39" fmla="*/ 0 h 170"/>
                <a:gd name="T40" fmla="*/ 0 w 210"/>
                <a:gd name="T41" fmla="*/ 0 h 170"/>
                <a:gd name="T42" fmla="*/ 0 w 210"/>
                <a:gd name="T43" fmla="*/ 0 h 170"/>
                <a:gd name="T44" fmla="*/ 0 w 210"/>
                <a:gd name="T45" fmla="*/ 0 h 170"/>
                <a:gd name="T46" fmla="*/ 0 w 210"/>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0"/>
                <a:gd name="T73" fmla="*/ 0 h 170"/>
                <a:gd name="T74" fmla="*/ 210 w 210"/>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499" name="Freeform 123"/>
            <p:cNvSpPr>
              <a:spLocks/>
            </p:cNvSpPr>
            <p:nvPr/>
          </p:nvSpPr>
          <p:spPr bwMode="auto">
            <a:xfrm>
              <a:off x="1894492" y="2060059"/>
              <a:ext cx="18962" cy="9356"/>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0" y="0"/>
                  </a:moveTo>
                  <a:lnTo>
                    <a:pt x="15" y="16"/>
                  </a:lnTo>
                  <a:lnTo>
                    <a:pt x="29" y="0"/>
                  </a:lnTo>
                  <a:lnTo>
                    <a:pt x="15" y="0"/>
                  </a:lnTo>
                  <a:lnTo>
                    <a:pt x="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00" name="Freeform 124"/>
            <p:cNvSpPr>
              <a:spLocks/>
            </p:cNvSpPr>
            <p:nvPr/>
          </p:nvSpPr>
          <p:spPr bwMode="auto">
            <a:xfrm>
              <a:off x="1791554" y="2036001"/>
              <a:ext cx="25734" cy="56135"/>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01" name="Freeform 125"/>
            <p:cNvSpPr>
              <a:spLocks/>
            </p:cNvSpPr>
            <p:nvPr/>
          </p:nvSpPr>
          <p:spPr bwMode="auto">
            <a:xfrm>
              <a:off x="1903973" y="1921058"/>
              <a:ext cx="35216" cy="2405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w 61"/>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7"/>
                <a:gd name="T32" fmla="*/ 61 w 6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02" name="Freeform 126"/>
            <p:cNvSpPr>
              <a:spLocks/>
            </p:cNvSpPr>
            <p:nvPr/>
          </p:nvSpPr>
          <p:spPr bwMode="auto">
            <a:xfrm>
              <a:off x="1912100" y="1903683"/>
              <a:ext cx="35216" cy="25394"/>
            </a:xfrm>
            <a:custGeom>
              <a:avLst/>
              <a:gdLst>
                <a:gd name="T0" fmla="*/ 0 w 60"/>
                <a:gd name="T1" fmla="*/ 0 h 48"/>
                <a:gd name="T2" fmla="*/ 0 w 60"/>
                <a:gd name="T3" fmla="*/ 0 h 48"/>
                <a:gd name="T4" fmla="*/ 0 w 60"/>
                <a:gd name="T5" fmla="*/ 0 h 48"/>
                <a:gd name="T6" fmla="*/ 0 w 60"/>
                <a:gd name="T7" fmla="*/ 0 h 48"/>
                <a:gd name="T8" fmla="*/ 0 w 60"/>
                <a:gd name="T9" fmla="*/ 0 h 48"/>
                <a:gd name="T10" fmla="*/ 0 w 60"/>
                <a:gd name="T11" fmla="*/ 0 h 48"/>
                <a:gd name="T12" fmla="*/ 0 w 60"/>
                <a:gd name="T13" fmla="*/ 0 h 48"/>
                <a:gd name="T14" fmla="*/ 0 w 60"/>
                <a:gd name="T15" fmla="*/ 0 h 48"/>
                <a:gd name="T16" fmla="*/ 0 w 60"/>
                <a:gd name="T17" fmla="*/ 0 h 48"/>
                <a:gd name="T18" fmla="*/ 0 w 6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8"/>
                <a:gd name="T32" fmla="*/ 60 w 6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03" name="Freeform 127"/>
            <p:cNvSpPr>
              <a:spLocks/>
            </p:cNvSpPr>
            <p:nvPr/>
          </p:nvSpPr>
          <p:spPr bwMode="auto">
            <a:xfrm>
              <a:off x="1826769" y="1834182"/>
              <a:ext cx="67722" cy="110934"/>
            </a:xfrm>
            <a:custGeom>
              <a:avLst/>
              <a:gdLst>
                <a:gd name="T0" fmla="*/ 0 w 121"/>
                <a:gd name="T1" fmla="*/ 0 h 217"/>
                <a:gd name="T2" fmla="*/ 0 w 121"/>
                <a:gd name="T3" fmla="*/ 0 h 217"/>
                <a:gd name="T4" fmla="*/ 0 w 121"/>
                <a:gd name="T5" fmla="*/ 0 h 217"/>
                <a:gd name="T6" fmla="*/ 0 w 121"/>
                <a:gd name="T7" fmla="*/ 0 h 217"/>
                <a:gd name="T8" fmla="*/ 0 w 121"/>
                <a:gd name="T9" fmla="*/ 0 h 217"/>
                <a:gd name="T10" fmla="*/ 0 w 121"/>
                <a:gd name="T11" fmla="*/ 0 h 217"/>
                <a:gd name="T12" fmla="*/ 0 w 121"/>
                <a:gd name="T13" fmla="*/ 0 h 217"/>
                <a:gd name="T14" fmla="*/ 0 w 121"/>
                <a:gd name="T15" fmla="*/ 0 h 217"/>
                <a:gd name="T16" fmla="*/ 0 w 121"/>
                <a:gd name="T17" fmla="*/ 0 h 217"/>
                <a:gd name="T18" fmla="*/ 0 w 121"/>
                <a:gd name="T19" fmla="*/ 0 h 217"/>
                <a:gd name="T20" fmla="*/ 0 w 121"/>
                <a:gd name="T21" fmla="*/ 0 h 217"/>
                <a:gd name="T22" fmla="*/ 0 w 121"/>
                <a:gd name="T23" fmla="*/ 0 h 217"/>
                <a:gd name="T24" fmla="*/ 0 w 121"/>
                <a:gd name="T25" fmla="*/ 0 h 217"/>
                <a:gd name="T26" fmla="*/ 0 w 121"/>
                <a:gd name="T27" fmla="*/ 0 h 217"/>
                <a:gd name="T28" fmla="*/ 0 w 121"/>
                <a:gd name="T29" fmla="*/ 0 h 217"/>
                <a:gd name="T30" fmla="*/ 0 w 121"/>
                <a:gd name="T31" fmla="*/ 0 h 217"/>
                <a:gd name="T32" fmla="*/ 0 w 121"/>
                <a:gd name="T33" fmla="*/ 0 h 217"/>
                <a:gd name="T34" fmla="*/ 0 w 121"/>
                <a:gd name="T35" fmla="*/ 0 h 217"/>
                <a:gd name="T36" fmla="*/ 0 w 121"/>
                <a:gd name="T37" fmla="*/ 0 h 217"/>
                <a:gd name="T38" fmla="*/ 0 w 121"/>
                <a:gd name="T39" fmla="*/ 0 h 217"/>
                <a:gd name="T40" fmla="*/ 0 w 121"/>
                <a:gd name="T41" fmla="*/ 0 h 217"/>
                <a:gd name="T42" fmla="*/ 0 w 121"/>
                <a:gd name="T43" fmla="*/ 0 h 217"/>
                <a:gd name="T44" fmla="*/ 0 w 121"/>
                <a:gd name="T45" fmla="*/ 0 h 217"/>
                <a:gd name="T46" fmla="*/ 0 w 121"/>
                <a:gd name="T47" fmla="*/ 0 h 217"/>
                <a:gd name="T48" fmla="*/ 0 w 121"/>
                <a:gd name="T49" fmla="*/ 0 h 217"/>
                <a:gd name="T50" fmla="*/ 0 w 121"/>
                <a:gd name="T51" fmla="*/ 0 h 217"/>
                <a:gd name="T52" fmla="*/ 0 w 121"/>
                <a:gd name="T53" fmla="*/ 0 h 217"/>
                <a:gd name="T54" fmla="*/ 0 w 121"/>
                <a:gd name="T55" fmla="*/ 0 h 217"/>
                <a:gd name="T56" fmla="*/ 0 w 121"/>
                <a:gd name="T57" fmla="*/ 0 h 217"/>
                <a:gd name="T58" fmla="*/ 0 w 121"/>
                <a:gd name="T59" fmla="*/ 0 h 217"/>
                <a:gd name="T60" fmla="*/ 0 w 121"/>
                <a:gd name="T61" fmla="*/ 0 h 217"/>
                <a:gd name="T62" fmla="*/ 0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
                <a:gd name="T97" fmla="*/ 0 h 217"/>
                <a:gd name="T98" fmla="*/ 121 w 12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04" name="Freeform 128"/>
            <p:cNvSpPr>
              <a:spLocks/>
            </p:cNvSpPr>
            <p:nvPr/>
          </p:nvSpPr>
          <p:spPr bwMode="auto">
            <a:xfrm>
              <a:off x="1807807" y="1882298"/>
              <a:ext cx="18962" cy="14702"/>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 name="T21" fmla="*/ 0 w 31"/>
                <a:gd name="T22" fmla="*/ 0 h 32"/>
                <a:gd name="T23" fmla="*/ 31 w 3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2">
                  <a:moveTo>
                    <a:pt x="15" y="0"/>
                  </a:moveTo>
                  <a:lnTo>
                    <a:pt x="0" y="16"/>
                  </a:lnTo>
                  <a:lnTo>
                    <a:pt x="15" y="31"/>
                  </a:lnTo>
                  <a:lnTo>
                    <a:pt x="30" y="31"/>
                  </a:lnTo>
                  <a:lnTo>
                    <a:pt x="30" y="16"/>
                  </a:lnTo>
                  <a:lnTo>
                    <a:pt x="30" y="0"/>
                  </a:lnTo>
                  <a:lnTo>
                    <a:pt x="15"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05" name="Freeform 129"/>
            <p:cNvSpPr>
              <a:spLocks/>
            </p:cNvSpPr>
            <p:nvPr/>
          </p:nvSpPr>
          <p:spPr bwMode="auto">
            <a:xfrm>
              <a:off x="1815934" y="1834182"/>
              <a:ext cx="12190" cy="9356"/>
            </a:xfrm>
            <a:custGeom>
              <a:avLst/>
              <a:gdLst>
                <a:gd name="T0" fmla="*/ 0 w 18"/>
                <a:gd name="T1" fmla="*/ 0 h 17"/>
                <a:gd name="T2" fmla="*/ 1 w 18"/>
                <a:gd name="T3" fmla="*/ 0 h 17"/>
                <a:gd name="T4" fmla="*/ 1 w 18"/>
                <a:gd name="T5" fmla="*/ 0 h 17"/>
                <a:gd name="T6" fmla="*/ 0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6"/>
                  </a:moveTo>
                  <a:lnTo>
                    <a:pt x="17" y="16"/>
                  </a:lnTo>
                  <a:lnTo>
                    <a:pt x="17" y="0"/>
                  </a:lnTo>
                  <a:lnTo>
                    <a:pt x="0" y="0"/>
                  </a:lnTo>
                  <a:lnTo>
                    <a:pt x="0" y="16"/>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06" name="Freeform 130"/>
            <p:cNvSpPr>
              <a:spLocks/>
            </p:cNvSpPr>
            <p:nvPr/>
          </p:nvSpPr>
          <p:spPr bwMode="auto">
            <a:xfrm>
              <a:off x="1780718" y="1882298"/>
              <a:ext cx="46051" cy="46779"/>
            </a:xfrm>
            <a:custGeom>
              <a:avLst/>
              <a:gdLst>
                <a:gd name="T0" fmla="*/ 0 w 77"/>
                <a:gd name="T1" fmla="*/ 0 h 94"/>
                <a:gd name="T2" fmla="*/ 0 w 77"/>
                <a:gd name="T3" fmla="*/ 0 h 94"/>
                <a:gd name="T4" fmla="*/ 0 w 77"/>
                <a:gd name="T5" fmla="*/ 0 h 94"/>
                <a:gd name="T6" fmla="*/ 0 w 77"/>
                <a:gd name="T7" fmla="*/ 0 h 94"/>
                <a:gd name="T8" fmla="*/ 0 w 77"/>
                <a:gd name="T9" fmla="*/ 0 h 94"/>
                <a:gd name="T10" fmla="*/ 0 w 77"/>
                <a:gd name="T11" fmla="*/ 0 h 94"/>
                <a:gd name="T12" fmla="*/ 0 w 77"/>
                <a:gd name="T13" fmla="*/ 0 h 94"/>
                <a:gd name="T14" fmla="*/ 0 w 77"/>
                <a:gd name="T15" fmla="*/ 0 h 94"/>
                <a:gd name="T16" fmla="*/ 0 w 77"/>
                <a:gd name="T17" fmla="*/ 0 h 94"/>
                <a:gd name="T18" fmla="*/ 0 w 77"/>
                <a:gd name="T19" fmla="*/ 0 h 94"/>
                <a:gd name="T20" fmla="*/ 0 w 77"/>
                <a:gd name="T21" fmla="*/ 0 h 94"/>
                <a:gd name="T22" fmla="*/ 0 w 77"/>
                <a:gd name="T23" fmla="*/ 0 h 94"/>
                <a:gd name="T24" fmla="*/ 0 w 77"/>
                <a:gd name="T25" fmla="*/ 0 h 94"/>
                <a:gd name="T26" fmla="*/ 0 w 77"/>
                <a:gd name="T27" fmla="*/ 0 h 94"/>
                <a:gd name="T28" fmla="*/ 0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4"/>
                <a:gd name="T47" fmla="*/ 77 w 77"/>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07" name="Freeform 131"/>
            <p:cNvSpPr>
              <a:spLocks/>
            </p:cNvSpPr>
            <p:nvPr/>
          </p:nvSpPr>
          <p:spPr bwMode="auto">
            <a:xfrm>
              <a:off x="1964923" y="2448995"/>
              <a:ext cx="62305" cy="54799"/>
            </a:xfrm>
            <a:custGeom>
              <a:avLst/>
              <a:gdLst>
                <a:gd name="T0" fmla="*/ 0 w 105"/>
                <a:gd name="T1" fmla="*/ 0 h 109"/>
                <a:gd name="T2" fmla="*/ 0 w 105"/>
                <a:gd name="T3" fmla="*/ 0 h 109"/>
                <a:gd name="T4" fmla="*/ 0 w 105"/>
                <a:gd name="T5" fmla="*/ 0 h 109"/>
                <a:gd name="T6" fmla="*/ 0 w 105"/>
                <a:gd name="T7" fmla="*/ 0 h 109"/>
                <a:gd name="T8" fmla="*/ 0 w 105"/>
                <a:gd name="T9" fmla="*/ 0 h 109"/>
                <a:gd name="T10" fmla="*/ 0 w 105"/>
                <a:gd name="T11" fmla="*/ 0 h 109"/>
                <a:gd name="T12" fmla="*/ 0 w 105"/>
                <a:gd name="T13" fmla="*/ 0 h 109"/>
                <a:gd name="T14" fmla="*/ 0 w 105"/>
                <a:gd name="T15" fmla="*/ 0 h 109"/>
                <a:gd name="T16" fmla="*/ 0 w 105"/>
                <a:gd name="T17" fmla="*/ 0 h 109"/>
                <a:gd name="T18" fmla="*/ 0 w 105"/>
                <a:gd name="T19" fmla="*/ 0 h 109"/>
                <a:gd name="T20" fmla="*/ 0 w 105"/>
                <a:gd name="T21" fmla="*/ 0 h 109"/>
                <a:gd name="T22" fmla="*/ 0 w 105"/>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09"/>
                <a:gd name="T38" fmla="*/ 105 w 105"/>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08" name="Freeform 132"/>
            <p:cNvSpPr>
              <a:spLocks/>
            </p:cNvSpPr>
            <p:nvPr/>
          </p:nvSpPr>
          <p:spPr bwMode="auto">
            <a:xfrm>
              <a:off x="1973050" y="2448995"/>
              <a:ext cx="18962" cy="8019"/>
            </a:xfrm>
            <a:custGeom>
              <a:avLst/>
              <a:gdLst>
                <a:gd name="T0" fmla="*/ 0 w 32"/>
                <a:gd name="T1" fmla="*/ 0 h 17"/>
                <a:gd name="T2" fmla="*/ 0 w 32"/>
                <a:gd name="T3" fmla="*/ 0 h 17"/>
                <a:gd name="T4" fmla="*/ 0 w 32"/>
                <a:gd name="T5" fmla="*/ 0 h 17"/>
                <a:gd name="T6" fmla="*/ 0 w 32"/>
                <a:gd name="T7" fmla="*/ 0 h 17"/>
                <a:gd name="T8" fmla="*/ 0 w 32"/>
                <a:gd name="T9" fmla="*/ 0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16"/>
                  </a:moveTo>
                  <a:lnTo>
                    <a:pt x="31" y="16"/>
                  </a:lnTo>
                  <a:lnTo>
                    <a:pt x="31" y="0"/>
                  </a:lnTo>
                  <a:lnTo>
                    <a:pt x="0" y="0"/>
                  </a:lnTo>
                  <a:lnTo>
                    <a:pt x="0" y="16"/>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09" name="Freeform 133"/>
            <p:cNvSpPr>
              <a:spLocks/>
            </p:cNvSpPr>
            <p:nvPr/>
          </p:nvSpPr>
          <p:spPr bwMode="auto">
            <a:xfrm>
              <a:off x="1903973" y="2332715"/>
              <a:ext cx="123255" cy="92222"/>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0"/>
                <a:gd name="T58" fmla="*/ 0 h 185"/>
                <a:gd name="T59" fmla="*/ 210 w 210"/>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10" name="Freeform 134"/>
            <p:cNvSpPr>
              <a:spLocks/>
            </p:cNvSpPr>
            <p:nvPr/>
          </p:nvSpPr>
          <p:spPr bwMode="auto">
            <a:xfrm>
              <a:off x="1886365" y="2347417"/>
              <a:ext cx="27089" cy="56135"/>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11" name="Freeform 135"/>
            <p:cNvSpPr>
              <a:spLocks/>
            </p:cNvSpPr>
            <p:nvPr/>
          </p:nvSpPr>
          <p:spPr bwMode="auto">
            <a:xfrm>
              <a:off x="1876884" y="2355437"/>
              <a:ext cx="17608" cy="48116"/>
            </a:xfrm>
            <a:custGeom>
              <a:avLst/>
              <a:gdLst>
                <a:gd name="T0" fmla="*/ 0 w 32"/>
                <a:gd name="T1" fmla="*/ 0 h 93"/>
                <a:gd name="T2" fmla="*/ 0 w 32"/>
                <a:gd name="T3" fmla="*/ 0 h 93"/>
                <a:gd name="T4" fmla="*/ 0 w 32"/>
                <a:gd name="T5" fmla="*/ 0 h 93"/>
                <a:gd name="T6" fmla="*/ 0 w 32"/>
                <a:gd name="T7" fmla="*/ 0 h 93"/>
                <a:gd name="T8" fmla="*/ 0 w 32"/>
                <a:gd name="T9" fmla="*/ 0 h 93"/>
                <a:gd name="T10" fmla="*/ 0 60000 65536"/>
                <a:gd name="T11" fmla="*/ 0 60000 65536"/>
                <a:gd name="T12" fmla="*/ 0 60000 65536"/>
                <a:gd name="T13" fmla="*/ 0 60000 65536"/>
                <a:gd name="T14" fmla="*/ 0 60000 65536"/>
                <a:gd name="T15" fmla="*/ 0 w 32"/>
                <a:gd name="T16" fmla="*/ 0 h 93"/>
                <a:gd name="T17" fmla="*/ 32 w 32"/>
                <a:gd name="T18" fmla="*/ 93 h 93"/>
              </a:gdLst>
              <a:ahLst/>
              <a:cxnLst>
                <a:cxn ang="T10">
                  <a:pos x="T0" y="T1"/>
                </a:cxn>
                <a:cxn ang="T11">
                  <a:pos x="T2" y="T3"/>
                </a:cxn>
                <a:cxn ang="T12">
                  <a:pos x="T4" y="T5"/>
                </a:cxn>
                <a:cxn ang="T13">
                  <a:pos x="T6" y="T7"/>
                </a:cxn>
                <a:cxn ang="T14">
                  <a:pos x="T8" y="T9"/>
                </a:cxn>
              </a:cxnLst>
              <a:rect l="T15" t="T16" r="T17" b="T18"/>
              <a:pathLst>
                <a:path w="32" h="93">
                  <a:moveTo>
                    <a:pt x="31" y="92"/>
                  </a:moveTo>
                  <a:lnTo>
                    <a:pt x="16" y="15"/>
                  </a:lnTo>
                  <a:lnTo>
                    <a:pt x="0" y="0"/>
                  </a:lnTo>
                  <a:lnTo>
                    <a:pt x="16" y="92"/>
                  </a:lnTo>
                  <a:lnTo>
                    <a:pt x="31" y="92"/>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12" name="Freeform 136"/>
            <p:cNvSpPr>
              <a:spLocks/>
            </p:cNvSpPr>
            <p:nvPr/>
          </p:nvSpPr>
          <p:spPr bwMode="auto">
            <a:xfrm>
              <a:off x="1843023" y="2355437"/>
              <a:ext cx="43342" cy="62818"/>
            </a:xfrm>
            <a:custGeom>
              <a:avLst/>
              <a:gdLst>
                <a:gd name="T0" fmla="*/ 0 w 75"/>
                <a:gd name="T1" fmla="*/ 0 h 124"/>
                <a:gd name="T2" fmla="*/ 0 w 75"/>
                <a:gd name="T3" fmla="*/ 0 h 124"/>
                <a:gd name="T4" fmla="*/ 0 w 75"/>
                <a:gd name="T5" fmla="*/ 0 h 124"/>
                <a:gd name="T6" fmla="*/ 0 w 75"/>
                <a:gd name="T7" fmla="*/ 0 h 124"/>
                <a:gd name="T8" fmla="*/ 0 w 75"/>
                <a:gd name="T9" fmla="*/ 0 h 124"/>
                <a:gd name="T10" fmla="*/ 0 w 75"/>
                <a:gd name="T11" fmla="*/ 0 h 124"/>
                <a:gd name="T12" fmla="*/ 0 w 75"/>
                <a:gd name="T13" fmla="*/ 0 h 124"/>
                <a:gd name="T14" fmla="*/ 0 w 75"/>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24"/>
                <a:gd name="T26" fmla="*/ 75 w 75"/>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24">
                  <a:moveTo>
                    <a:pt x="74" y="92"/>
                  </a:moveTo>
                  <a:lnTo>
                    <a:pt x="59" y="0"/>
                  </a:lnTo>
                  <a:lnTo>
                    <a:pt x="0" y="15"/>
                  </a:lnTo>
                  <a:lnTo>
                    <a:pt x="0" y="46"/>
                  </a:lnTo>
                  <a:lnTo>
                    <a:pt x="0" y="92"/>
                  </a:lnTo>
                  <a:lnTo>
                    <a:pt x="0" y="123"/>
                  </a:lnTo>
                  <a:lnTo>
                    <a:pt x="30" y="123"/>
                  </a:lnTo>
                  <a:lnTo>
                    <a:pt x="74" y="92"/>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13" name="Freeform 137"/>
            <p:cNvSpPr>
              <a:spLocks/>
            </p:cNvSpPr>
            <p:nvPr/>
          </p:nvSpPr>
          <p:spPr bwMode="auto">
            <a:xfrm>
              <a:off x="1876884" y="2239157"/>
              <a:ext cx="150343" cy="109597"/>
            </a:xfrm>
            <a:custGeom>
              <a:avLst/>
              <a:gdLst>
                <a:gd name="T0" fmla="*/ 0 w 255"/>
                <a:gd name="T1" fmla="*/ 0 h 217"/>
                <a:gd name="T2" fmla="*/ 0 w 255"/>
                <a:gd name="T3" fmla="*/ 0 h 217"/>
                <a:gd name="T4" fmla="*/ 0 w 255"/>
                <a:gd name="T5" fmla="*/ 0 h 217"/>
                <a:gd name="T6" fmla="*/ 0 w 255"/>
                <a:gd name="T7" fmla="*/ 0 h 217"/>
                <a:gd name="T8" fmla="*/ 0 w 255"/>
                <a:gd name="T9" fmla="*/ 0 h 217"/>
                <a:gd name="T10" fmla="*/ 0 w 255"/>
                <a:gd name="T11" fmla="*/ 0 h 217"/>
                <a:gd name="T12" fmla="*/ 0 w 255"/>
                <a:gd name="T13" fmla="*/ 0 h 217"/>
                <a:gd name="T14" fmla="*/ 0 w 255"/>
                <a:gd name="T15" fmla="*/ 0 h 217"/>
                <a:gd name="T16" fmla="*/ 0 w 255"/>
                <a:gd name="T17" fmla="*/ 0 h 217"/>
                <a:gd name="T18" fmla="*/ 0 w 255"/>
                <a:gd name="T19" fmla="*/ 0 h 217"/>
                <a:gd name="T20" fmla="*/ 0 w 255"/>
                <a:gd name="T21" fmla="*/ 0 h 217"/>
                <a:gd name="T22" fmla="*/ 0 w 255"/>
                <a:gd name="T23" fmla="*/ 0 h 217"/>
                <a:gd name="T24" fmla="*/ 0 w 255"/>
                <a:gd name="T25" fmla="*/ 0 h 217"/>
                <a:gd name="T26" fmla="*/ 0 w 255"/>
                <a:gd name="T27" fmla="*/ 0 h 217"/>
                <a:gd name="T28" fmla="*/ 0 w 255"/>
                <a:gd name="T29" fmla="*/ 0 h 217"/>
                <a:gd name="T30" fmla="*/ 0 w 255"/>
                <a:gd name="T31" fmla="*/ 0 h 217"/>
                <a:gd name="T32" fmla="*/ 0 w 255"/>
                <a:gd name="T33" fmla="*/ 0 h 217"/>
                <a:gd name="T34" fmla="*/ 0 w 255"/>
                <a:gd name="T35" fmla="*/ 0 h 217"/>
                <a:gd name="T36" fmla="*/ 0 w 255"/>
                <a:gd name="T37" fmla="*/ 0 h 217"/>
                <a:gd name="T38" fmla="*/ 0 w 255"/>
                <a:gd name="T39" fmla="*/ 0 h 217"/>
                <a:gd name="T40" fmla="*/ 0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17"/>
                <a:gd name="T65" fmla="*/ 255 w 255"/>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14" name="Freeform 138"/>
            <p:cNvSpPr>
              <a:spLocks/>
            </p:cNvSpPr>
            <p:nvPr/>
          </p:nvSpPr>
          <p:spPr bwMode="auto">
            <a:xfrm>
              <a:off x="2006911" y="2239157"/>
              <a:ext cx="113773" cy="156376"/>
            </a:xfrm>
            <a:custGeom>
              <a:avLst/>
              <a:gdLst>
                <a:gd name="T0" fmla="*/ 0 w 194"/>
                <a:gd name="T1" fmla="*/ 0 h 309"/>
                <a:gd name="T2" fmla="*/ 0 w 194"/>
                <a:gd name="T3" fmla="*/ 0 h 309"/>
                <a:gd name="T4" fmla="*/ 0 w 194"/>
                <a:gd name="T5" fmla="*/ 0 h 309"/>
                <a:gd name="T6" fmla="*/ 0 w 194"/>
                <a:gd name="T7" fmla="*/ 0 h 309"/>
                <a:gd name="T8" fmla="*/ 0 w 194"/>
                <a:gd name="T9" fmla="*/ 0 h 309"/>
                <a:gd name="T10" fmla="*/ 0 w 194"/>
                <a:gd name="T11" fmla="*/ 0 h 309"/>
                <a:gd name="T12" fmla="*/ 0 w 194"/>
                <a:gd name="T13" fmla="*/ 0 h 309"/>
                <a:gd name="T14" fmla="*/ 0 w 194"/>
                <a:gd name="T15" fmla="*/ 0 h 309"/>
                <a:gd name="T16" fmla="*/ 0 w 194"/>
                <a:gd name="T17" fmla="*/ 0 h 309"/>
                <a:gd name="T18" fmla="*/ 0 w 194"/>
                <a:gd name="T19" fmla="*/ 0 h 309"/>
                <a:gd name="T20" fmla="*/ 0 w 194"/>
                <a:gd name="T21" fmla="*/ 0 h 309"/>
                <a:gd name="T22" fmla="*/ 0 w 194"/>
                <a:gd name="T23" fmla="*/ 0 h 309"/>
                <a:gd name="T24" fmla="*/ 0 w 194"/>
                <a:gd name="T25" fmla="*/ 0 h 309"/>
                <a:gd name="T26" fmla="*/ 0 w 194"/>
                <a:gd name="T27" fmla="*/ 0 h 309"/>
                <a:gd name="T28" fmla="*/ 0 w 194"/>
                <a:gd name="T29" fmla="*/ 0 h 309"/>
                <a:gd name="T30" fmla="*/ 0 w 194"/>
                <a:gd name="T31" fmla="*/ 0 h 309"/>
                <a:gd name="T32" fmla="*/ 0 w 194"/>
                <a:gd name="T33" fmla="*/ 0 h 309"/>
                <a:gd name="T34" fmla="*/ 0 w 194"/>
                <a:gd name="T35" fmla="*/ 0 h 309"/>
                <a:gd name="T36" fmla="*/ 0 w 194"/>
                <a:gd name="T37" fmla="*/ 0 h 309"/>
                <a:gd name="T38" fmla="*/ 0 w 194"/>
                <a:gd name="T39" fmla="*/ 0 h 309"/>
                <a:gd name="T40" fmla="*/ 0 w 194"/>
                <a:gd name="T41" fmla="*/ 0 h 309"/>
                <a:gd name="T42" fmla="*/ 0 w 194"/>
                <a:gd name="T43" fmla="*/ 0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309"/>
                <a:gd name="T68" fmla="*/ 194 w 194"/>
                <a:gd name="T69" fmla="*/ 309 h 3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15" name="Line 139"/>
            <p:cNvSpPr>
              <a:spLocks noChangeShapeType="1"/>
            </p:cNvSpPr>
            <p:nvPr/>
          </p:nvSpPr>
          <p:spPr bwMode="auto">
            <a:xfrm>
              <a:off x="1956796" y="2457015"/>
              <a:ext cx="0" cy="6683"/>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16" name="Line 140"/>
            <p:cNvSpPr>
              <a:spLocks noChangeShapeType="1"/>
            </p:cNvSpPr>
            <p:nvPr/>
          </p:nvSpPr>
          <p:spPr bwMode="auto">
            <a:xfrm>
              <a:off x="1928353" y="1942443"/>
              <a:ext cx="9481" cy="0"/>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17" name="Freeform 141"/>
            <p:cNvSpPr>
              <a:spLocks/>
            </p:cNvSpPr>
            <p:nvPr/>
          </p:nvSpPr>
          <p:spPr bwMode="auto">
            <a:xfrm>
              <a:off x="1928353" y="1888981"/>
              <a:ext cx="78558" cy="85539"/>
            </a:xfrm>
            <a:custGeom>
              <a:avLst/>
              <a:gdLst>
                <a:gd name="T0" fmla="*/ 0 w 135"/>
                <a:gd name="T1" fmla="*/ 0 h 170"/>
                <a:gd name="T2" fmla="*/ 0 w 135"/>
                <a:gd name="T3" fmla="*/ 0 h 170"/>
                <a:gd name="T4" fmla="*/ 0 w 135"/>
                <a:gd name="T5" fmla="*/ 0 h 170"/>
                <a:gd name="T6" fmla="*/ 0 w 135"/>
                <a:gd name="T7" fmla="*/ 0 h 170"/>
                <a:gd name="T8" fmla="*/ 0 w 135"/>
                <a:gd name="T9" fmla="*/ 0 h 170"/>
                <a:gd name="T10" fmla="*/ 0 w 135"/>
                <a:gd name="T11" fmla="*/ 0 h 170"/>
                <a:gd name="T12" fmla="*/ 0 w 135"/>
                <a:gd name="T13" fmla="*/ 0 h 170"/>
                <a:gd name="T14" fmla="*/ 0 w 135"/>
                <a:gd name="T15" fmla="*/ 0 h 170"/>
                <a:gd name="T16" fmla="*/ 0 w 135"/>
                <a:gd name="T17" fmla="*/ 0 h 170"/>
                <a:gd name="T18" fmla="*/ 0 w 135"/>
                <a:gd name="T19" fmla="*/ 0 h 170"/>
                <a:gd name="T20" fmla="*/ 0 w 135"/>
                <a:gd name="T21" fmla="*/ 0 h 170"/>
                <a:gd name="T22" fmla="*/ 0 w 135"/>
                <a:gd name="T23" fmla="*/ 0 h 170"/>
                <a:gd name="T24" fmla="*/ 0 w 135"/>
                <a:gd name="T25" fmla="*/ 0 h 170"/>
                <a:gd name="T26" fmla="*/ 0 w 135"/>
                <a:gd name="T27" fmla="*/ 0 h 170"/>
                <a:gd name="T28" fmla="*/ 0 w 135"/>
                <a:gd name="T29" fmla="*/ 0 h 170"/>
                <a:gd name="T30" fmla="*/ 0 w 135"/>
                <a:gd name="T31" fmla="*/ 0 h 170"/>
                <a:gd name="T32" fmla="*/ 0 w 135"/>
                <a:gd name="T33" fmla="*/ 0 h 170"/>
                <a:gd name="T34" fmla="*/ 0 w 135"/>
                <a:gd name="T35" fmla="*/ 0 h 170"/>
                <a:gd name="T36" fmla="*/ 0 w 135"/>
                <a:gd name="T37" fmla="*/ 0 h 170"/>
                <a:gd name="T38" fmla="*/ 0 w 135"/>
                <a:gd name="T39" fmla="*/ 0 h 170"/>
                <a:gd name="T40" fmla="*/ 0 w 135"/>
                <a:gd name="T41" fmla="*/ 0 h 170"/>
                <a:gd name="T42" fmla="*/ 0 w 135"/>
                <a:gd name="T43" fmla="*/ 0 h 170"/>
                <a:gd name="T44" fmla="*/ 0 w 135"/>
                <a:gd name="T45" fmla="*/ 0 h 170"/>
                <a:gd name="T46" fmla="*/ 0 w 135"/>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170"/>
                <a:gd name="T74" fmla="*/ 135 w 135"/>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18" name="Freeform 142"/>
            <p:cNvSpPr>
              <a:spLocks/>
            </p:cNvSpPr>
            <p:nvPr/>
          </p:nvSpPr>
          <p:spPr bwMode="auto">
            <a:xfrm>
              <a:off x="1998784" y="1927741"/>
              <a:ext cx="96166" cy="40097"/>
            </a:xfrm>
            <a:custGeom>
              <a:avLst/>
              <a:gdLst>
                <a:gd name="T0" fmla="*/ 0 w 165"/>
                <a:gd name="T1" fmla="*/ 0 h 78"/>
                <a:gd name="T2" fmla="*/ 0 w 165"/>
                <a:gd name="T3" fmla="*/ 0 h 78"/>
                <a:gd name="T4" fmla="*/ 0 w 165"/>
                <a:gd name="T5" fmla="*/ 0 h 78"/>
                <a:gd name="T6" fmla="*/ 0 w 165"/>
                <a:gd name="T7" fmla="*/ 0 h 78"/>
                <a:gd name="T8" fmla="*/ 0 w 165"/>
                <a:gd name="T9" fmla="*/ 0 h 78"/>
                <a:gd name="T10" fmla="*/ 0 w 165"/>
                <a:gd name="T11" fmla="*/ 0 h 78"/>
                <a:gd name="T12" fmla="*/ 0 w 165"/>
                <a:gd name="T13" fmla="*/ 0 h 78"/>
                <a:gd name="T14" fmla="*/ 0 w 165"/>
                <a:gd name="T15" fmla="*/ 0 h 78"/>
                <a:gd name="T16" fmla="*/ 0 w 165"/>
                <a:gd name="T17" fmla="*/ 0 h 78"/>
                <a:gd name="T18" fmla="*/ 0 w 165"/>
                <a:gd name="T19" fmla="*/ 0 h 78"/>
                <a:gd name="T20" fmla="*/ 0 w 165"/>
                <a:gd name="T21" fmla="*/ 0 h 78"/>
                <a:gd name="T22" fmla="*/ 0 w 165"/>
                <a:gd name="T23" fmla="*/ 0 h 78"/>
                <a:gd name="T24" fmla="*/ 0 w 165"/>
                <a:gd name="T25" fmla="*/ 0 h 78"/>
                <a:gd name="T26" fmla="*/ 0 w 165"/>
                <a:gd name="T27" fmla="*/ 0 h 78"/>
                <a:gd name="T28" fmla="*/ 0 w 165"/>
                <a:gd name="T29" fmla="*/ 0 h 78"/>
                <a:gd name="T30" fmla="*/ 0 w 165"/>
                <a:gd name="T31" fmla="*/ 0 h 78"/>
                <a:gd name="T32" fmla="*/ 0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
                <a:gd name="T52" fmla="*/ 0 h 78"/>
                <a:gd name="T53" fmla="*/ 165 w 165"/>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19" name="Freeform 143"/>
            <p:cNvSpPr>
              <a:spLocks/>
            </p:cNvSpPr>
            <p:nvPr/>
          </p:nvSpPr>
          <p:spPr bwMode="auto">
            <a:xfrm>
              <a:off x="1973050" y="1888981"/>
              <a:ext cx="43342" cy="56135"/>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w 75"/>
                <a:gd name="T19" fmla="*/ 0 h 109"/>
                <a:gd name="T20" fmla="*/ 0 w 75"/>
                <a:gd name="T21" fmla="*/ 0 h 109"/>
                <a:gd name="T22" fmla="*/ 0 w 75"/>
                <a:gd name="T23" fmla="*/ 0 h 109"/>
                <a:gd name="T24" fmla="*/ 0 w 75"/>
                <a:gd name="T25" fmla="*/ 0 h 109"/>
                <a:gd name="T26" fmla="*/ 0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09"/>
                <a:gd name="T47" fmla="*/ 75 w 75"/>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20" name="Freeform 144"/>
            <p:cNvSpPr>
              <a:spLocks/>
            </p:cNvSpPr>
            <p:nvPr/>
          </p:nvSpPr>
          <p:spPr bwMode="auto">
            <a:xfrm>
              <a:off x="1947315" y="1974520"/>
              <a:ext cx="112419" cy="101578"/>
            </a:xfrm>
            <a:custGeom>
              <a:avLst/>
              <a:gdLst>
                <a:gd name="T0" fmla="*/ 0 w 196"/>
                <a:gd name="T1" fmla="*/ 0 h 201"/>
                <a:gd name="T2" fmla="*/ 0 w 196"/>
                <a:gd name="T3" fmla="*/ 0 h 201"/>
                <a:gd name="T4" fmla="*/ 0 w 196"/>
                <a:gd name="T5" fmla="*/ 0 h 201"/>
                <a:gd name="T6" fmla="*/ 0 w 196"/>
                <a:gd name="T7" fmla="*/ 0 h 201"/>
                <a:gd name="T8" fmla="*/ 0 w 196"/>
                <a:gd name="T9" fmla="*/ 0 h 201"/>
                <a:gd name="T10" fmla="*/ 0 w 196"/>
                <a:gd name="T11" fmla="*/ 0 h 201"/>
                <a:gd name="T12" fmla="*/ 0 w 196"/>
                <a:gd name="T13" fmla="*/ 0 h 201"/>
                <a:gd name="T14" fmla="*/ 0 w 196"/>
                <a:gd name="T15" fmla="*/ 0 h 201"/>
                <a:gd name="T16" fmla="*/ 0 w 196"/>
                <a:gd name="T17" fmla="*/ 0 h 201"/>
                <a:gd name="T18" fmla="*/ 0 w 196"/>
                <a:gd name="T19" fmla="*/ 0 h 201"/>
                <a:gd name="T20" fmla="*/ 0 w 196"/>
                <a:gd name="T21" fmla="*/ 0 h 201"/>
                <a:gd name="T22" fmla="*/ 0 w 196"/>
                <a:gd name="T23" fmla="*/ 0 h 201"/>
                <a:gd name="T24" fmla="*/ 0 w 196"/>
                <a:gd name="T25" fmla="*/ 0 h 201"/>
                <a:gd name="T26" fmla="*/ 0 w 196"/>
                <a:gd name="T27" fmla="*/ 0 h 201"/>
                <a:gd name="T28" fmla="*/ 0 w 196"/>
                <a:gd name="T29" fmla="*/ 0 h 201"/>
                <a:gd name="T30" fmla="*/ 0 w 196"/>
                <a:gd name="T31" fmla="*/ 0 h 201"/>
                <a:gd name="T32" fmla="*/ 0 w 196"/>
                <a:gd name="T33" fmla="*/ 0 h 201"/>
                <a:gd name="T34" fmla="*/ 0 w 196"/>
                <a:gd name="T35" fmla="*/ 0 h 201"/>
                <a:gd name="T36" fmla="*/ 0 w 196"/>
                <a:gd name="T37" fmla="*/ 0 h 201"/>
                <a:gd name="T38" fmla="*/ 0 w 196"/>
                <a:gd name="T39" fmla="*/ 0 h 201"/>
                <a:gd name="T40" fmla="*/ 0 w 196"/>
                <a:gd name="T41" fmla="*/ 0 h 201"/>
                <a:gd name="T42" fmla="*/ 0 w 196"/>
                <a:gd name="T43" fmla="*/ 0 h 201"/>
                <a:gd name="T44" fmla="*/ 0 w 196"/>
                <a:gd name="T45" fmla="*/ 0 h 201"/>
                <a:gd name="T46" fmla="*/ 0 w 196"/>
                <a:gd name="T47" fmla="*/ 0 h 201"/>
                <a:gd name="T48" fmla="*/ 0 w 196"/>
                <a:gd name="T49" fmla="*/ 0 h 201"/>
                <a:gd name="T50" fmla="*/ 0 w 196"/>
                <a:gd name="T51" fmla="*/ 0 h 201"/>
                <a:gd name="T52" fmla="*/ 0 w 196"/>
                <a:gd name="T53" fmla="*/ 0 h 201"/>
                <a:gd name="T54" fmla="*/ 0 w 196"/>
                <a:gd name="T55" fmla="*/ 0 h 201"/>
                <a:gd name="T56" fmla="*/ 0 w 196"/>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
                <a:gd name="T88" fmla="*/ 0 h 201"/>
                <a:gd name="T89" fmla="*/ 196 w 196"/>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21" name="Freeform 145"/>
            <p:cNvSpPr>
              <a:spLocks/>
            </p:cNvSpPr>
            <p:nvPr/>
          </p:nvSpPr>
          <p:spPr bwMode="auto">
            <a:xfrm>
              <a:off x="2006911" y="2076098"/>
              <a:ext cx="28443" cy="16039"/>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22" name="Freeform 146"/>
            <p:cNvSpPr>
              <a:spLocks/>
            </p:cNvSpPr>
            <p:nvPr/>
          </p:nvSpPr>
          <p:spPr bwMode="auto">
            <a:xfrm>
              <a:off x="1964923" y="2044020"/>
              <a:ext cx="9481" cy="24058"/>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 name="T21" fmla="*/ 0 w 17"/>
                <a:gd name="T22" fmla="*/ 0 h 47"/>
                <a:gd name="T23" fmla="*/ 17 w 1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7">
                  <a:moveTo>
                    <a:pt x="0" y="15"/>
                  </a:moveTo>
                  <a:lnTo>
                    <a:pt x="0" y="31"/>
                  </a:lnTo>
                  <a:lnTo>
                    <a:pt x="0" y="46"/>
                  </a:lnTo>
                  <a:lnTo>
                    <a:pt x="16" y="31"/>
                  </a:lnTo>
                  <a:lnTo>
                    <a:pt x="16" y="15"/>
                  </a:lnTo>
                  <a:lnTo>
                    <a:pt x="0" y="0"/>
                  </a:lnTo>
                  <a:lnTo>
                    <a:pt x="0" y="15"/>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23" name="Freeform 147"/>
            <p:cNvSpPr>
              <a:spLocks/>
            </p:cNvSpPr>
            <p:nvPr/>
          </p:nvSpPr>
          <p:spPr bwMode="auto">
            <a:xfrm>
              <a:off x="1937834" y="1966501"/>
              <a:ext cx="35216" cy="24058"/>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7"/>
                <a:gd name="T29" fmla="*/ 60 w 60"/>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24" name="Freeform 148"/>
            <p:cNvSpPr>
              <a:spLocks/>
            </p:cNvSpPr>
            <p:nvPr/>
          </p:nvSpPr>
          <p:spPr bwMode="auto">
            <a:xfrm>
              <a:off x="1973050" y="1950462"/>
              <a:ext cx="69077" cy="33414"/>
            </a:xfrm>
            <a:custGeom>
              <a:avLst/>
              <a:gdLst>
                <a:gd name="T0" fmla="*/ 0 w 120"/>
                <a:gd name="T1" fmla="*/ 0 h 63"/>
                <a:gd name="T2" fmla="*/ 0 w 120"/>
                <a:gd name="T3" fmla="*/ 0 h 63"/>
                <a:gd name="T4" fmla="*/ 0 w 120"/>
                <a:gd name="T5" fmla="*/ 0 h 63"/>
                <a:gd name="T6" fmla="*/ 0 w 120"/>
                <a:gd name="T7" fmla="*/ 0 h 63"/>
                <a:gd name="T8" fmla="*/ 0 w 120"/>
                <a:gd name="T9" fmla="*/ 0 h 63"/>
                <a:gd name="T10" fmla="*/ 0 w 120"/>
                <a:gd name="T11" fmla="*/ 0 h 63"/>
                <a:gd name="T12" fmla="*/ 0 w 120"/>
                <a:gd name="T13" fmla="*/ 0 h 63"/>
                <a:gd name="T14" fmla="*/ 0 w 120"/>
                <a:gd name="T15" fmla="*/ 0 h 63"/>
                <a:gd name="T16" fmla="*/ 0 w 120"/>
                <a:gd name="T17" fmla="*/ 0 h 63"/>
                <a:gd name="T18" fmla="*/ 0 w 120"/>
                <a:gd name="T19" fmla="*/ 0 h 63"/>
                <a:gd name="T20" fmla="*/ 0 w 120"/>
                <a:gd name="T21" fmla="*/ 0 h 63"/>
                <a:gd name="T22" fmla="*/ 0 w 120"/>
                <a:gd name="T23" fmla="*/ 0 h 63"/>
                <a:gd name="T24" fmla="*/ 0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63"/>
                <a:gd name="T41" fmla="*/ 120 w 120"/>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25" name="Freeform 149"/>
            <p:cNvSpPr>
              <a:spLocks/>
            </p:cNvSpPr>
            <p:nvPr/>
          </p:nvSpPr>
          <p:spPr bwMode="auto">
            <a:xfrm>
              <a:off x="2034000" y="1958481"/>
              <a:ext cx="60950" cy="32077"/>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26" name="Freeform 150"/>
            <p:cNvSpPr>
              <a:spLocks/>
            </p:cNvSpPr>
            <p:nvPr/>
          </p:nvSpPr>
          <p:spPr bwMode="auto">
            <a:xfrm>
              <a:off x="2066506" y="2029318"/>
              <a:ext cx="20317" cy="30741"/>
            </a:xfrm>
            <a:custGeom>
              <a:avLst/>
              <a:gdLst>
                <a:gd name="T0" fmla="*/ 0 w 30"/>
                <a:gd name="T1" fmla="*/ 0 h 62"/>
                <a:gd name="T2" fmla="*/ 0 w 30"/>
                <a:gd name="T3" fmla="*/ 0 h 62"/>
                <a:gd name="T4" fmla="*/ 1 w 30"/>
                <a:gd name="T5" fmla="*/ 0 h 62"/>
                <a:gd name="T6" fmla="*/ 1 w 30"/>
                <a:gd name="T7" fmla="*/ 0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 name="T18" fmla="*/ 0 w 30"/>
                <a:gd name="T19" fmla="*/ 0 h 62"/>
                <a:gd name="T20" fmla="*/ 30 w 3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0" h="62">
                  <a:moveTo>
                    <a:pt x="0" y="15"/>
                  </a:moveTo>
                  <a:lnTo>
                    <a:pt x="0" y="46"/>
                  </a:lnTo>
                  <a:lnTo>
                    <a:pt x="29" y="61"/>
                  </a:lnTo>
                  <a:lnTo>
                    <a:pt x="29" y="46"/>
                  </a:lnTo>
                  <a:lnTo>
                    <a:pt x="15" y="0"/>
                  </a:lnTo>
                  <a:lnTo>
                    <a:pt x="0" y="15"/>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27" name="Oval 151"/>
            <p:cNvSpPr>
              <a:spLocks noChangeArrowheads="1"/>
            </p:cNvSpPr>
            <p:nvPr/>
          </p:nvSpPr>
          <p:spPr bwMode="auto">
            <a:xfrm>
              <a:off x="1998784" y="2092136"/>
              <a:ext cx="8127" cy="6683"/>
            </a:xfrm>
            <a:prstGeom prst="ellipse">
              <a:avLst/>
            </a:prstGeom>
            <a:solidFill>
              <a:srgbClr val="C0C0C0"/>
            </a:solidFill>
            <a:ln w="3175" cap="rnd">
              <a:solidFill>
                <a:schemeClr val="bg1"/>
              </a:solidFill>
              <a:round/>
              <a:headEnd/>
              <a:tailEnd/>
            </a:ln>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528" name="Freeform 152"/>
            <p:cNvSpPr>
              <a:spLocks/>
            </p:cNvSpPr>
            <p:nvPr/>
          </p:nvSpPr>
          <p:spPr bwMode="auto">
            <a:xfrm>
              <a:off x="1956796" y="2090800"/>
              <a:ext cx="41988" cy="70837"/>
            </a:xfrm>
            <a:custGeom>
              <a:avLst/>
              <a:gdLst>
                <a:gd name="T0" fmla="*/ 0 w 75"/>
                <a:gd name="T1" fmla="*/ 0 h 140"/>
                <a:gd name="T2" fmla="*/ 0 w 75"/>
                <a:gd name="T3" fmla="*/ 0 h 140"/>
                <a:gd name="T4" fmla="*/ 0 w 75"/>
                <a:gd name="T5" fmla="*/ 0 h 140"/>
                <a:gd name="T6" fmla="*/ 0 w 75"/>
                <a:gd name="T7" fmla="*/ 0 h 140"/>
                <a:gd name="T8" fmla="*/ 0 w 75"/>
                <a:gd name="T9" fmla="*/ 0 h 140"/>
                <a:gd name="T10" fmla="*/ 0 w 75"/>
                <a:gd name="T11" fmla="*/ 0 h 140"/>
                <a:gd name="T12" fmla="*/ 0 w 75"/>
                <a:gd name="T13" fmla="*/ 0 h 140"/>
                <a:gd name="T14" fmla="*/ 0 w 75"/>
                <a:gd name="T15" fmla="*/ 0 h 140"/>
                <a:gd name="T16" fmla="*/ 0 w 75"/>
                <a:gd name="T17" fmla="*/ 0 h 140"/>
                <a:gd name="T18" fmla="*/ 0 w 75"/>
                <a:gd name="T19" fmla="*/ 0 h 140"/>
                <a:gd name="T20" fmla="*/ 0 w 75"/>
                <a:gd name="T21" fmla="*/ 0 h 140"/>
                <a:gd name="T22" fmla="*/ 0 w 75"/>
                <a:gd name="T23" fmla="*/ 0 h 140"/>
                <a:gd name="T24" fmla="*/ 0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140"/>
                <a:gd name="T44" fmla="*/ 75 w 75"/>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29" name="Freeform 153"/>
            <p:cNvSpPr>
              <a:spLocks/>
            </p:cNvSpPr>
            <p:nvPr/>
          </p:nvSpPr>
          <p:spPr bwMode="auto">
            <a:xfrm>
              <a:off x="1973050" y="2137579"/>
              <a:ext cx="157116" cy="140338"/>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278"/>
                <a:gd name="T77" fmla="*/ 270 w 270"/>
                <a:gd name="T78" fmla="*/ 278 h 2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30" name="Freeform 154"/>
            <p:cNvSpPr>
              <a:spLocks/>
            </p:cNvSpPr>
            <p:nvPr/>
          </p:nvSpPr>
          <p:spPr bwMode="auto">
            <a:xfrm>
              <a:off x="2006911" y="1982539"/>
              <a:ext cx="96166" cy="70837"/>
            </a:xfrm>
            <a:custGeom>
              <a:avLst/>
              <a:gdLst>
                <a:gd name="T0" fmla="*/ 0 w 165"/>
                <a:gd name="T1" fmla="*/ 0 h 139"/>
                <a:gd name="T2" fmla="*/ 0 w 165"/>
                <a:gd name="T3" fmla="*/ 0 h 139"/>
                <a:gd name="T4" fmla="*/ 0 w 165"/>
                <a:gd name="T5" fmla="*/ 0 h 139"/>
                <a:gd name="T6" fmla="*/ 0 w 165"/>
                <a:gd name="T7" fmla="*/ 0 h 139"/>
                <a:gd name="T8" fmla="*/ 0 w 165"/>
                <a:gd name="T9" fmla="*/ 0 h 139"/>
                <a:gd name="T10" fmla="*/ 0 w 165"/>
                <a:gd name="T11" fmla="*/ 0 h 139"/>
                <a:gd name="T12" fmla="*/ 0 w 165"/>
                <a:gd name="T13" fmla="*/ 0 h 139"/>
                <a:gd name="T14" fmla="*/ 0 w 165"/>
                <a:gd name="T15" fmla="*/ 0 h 139"/>
                <a:gd name="T16" fmla="*/ 0 w 165"/>
                <a:gd name="T17" fmla="*/ 0 h 139"/>
                <a:gd name="T18" fmla="*/ 0 w 165"/>
                <a:gd name="T19" fmla="*/ 0 h 139"/>
                <a:gd name="T20" fmla="*/ 0 w 165"/>
                <a:gd name="T21" fmla="*/ 0 h 139"/>
                <a:gd name="T22" fmla="*/ 0 w 165"/>
                <a:gd name="T23" fmla="*/ 0 h 139"/>
                <a:gd name="T24" fmla="*/ 0 w 165"/>
                <a:gd name="T25" fmla="*/ 0 h 139"/>
                <a:gd name="T26" fmla="*/ 0 w 165"/>
                <a:gd name="T27" fmla="*/ 0 h 139"/>
                <a:gd name="T28" fmla="*/ 0 w 165"/>
                <a:gd name="T29" fmla="*/ 0 h 139"/>
                <a:gd name="T30" fmla="*/ 0 w 165"/>
                <a:gd name="T31" fmla="*/ 0 h 139"/>
                <a:gd name="T32" fmla="*/ 0 w 165"/>
                <a:gd name="T33" fmla="*/ 0 h 139"/>
                <a:gd name="T34" fmla="*/ 0 w 165"/>
                <a:gd name="T35" fmla="*/ 0 h 139"/>
                <a:gd name="T36" fmla="*/ 0 w 165"/>
                <a:gd name="T37" fmla="*/ 0 h 139"/>
                <a:gd name="T38" fmla="*/ 0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5"/>
                <a:gd name="T61" fmla="*/ 0 h 139"/>
                <a:gd name="T62" fmla="*/ 165 w 165"/>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31" name="Freeform 155"/>
            <p:cNvSpPr>
              <a:spLocks/>
            </p:cNvSpPr>
            <p:nvPr/>
          </p:nvSpPr>
          <p:spPr bwMode="auto">
            <a:xfrm>
              <a:off x="2085469" y="2029318"/>
              <a:ext cx="51469" cy="62818"/>
            </a:xfrm>
            <a:custGeom>
              <a:avLst/>
              <a:gdLst>
                <a:gd name="T0" fmla="*/ 0 w 91"/>
                <a:gd name="T1" fmla="*/ 0 h 123"/>
                <a:gd name="T2" fmla="*/ 0 w 91"/>
                <a:gd name="T3" fmla="*/ 0 h 123"/>
                <a:gd name="T4" fmla="*/ 0 w 91"/>
                <a:gd name="T5" fmla="*/ 0 h 123"/>
                <a:gd name="T6" fmla="*/ 0 w 91"/>
                <a:gd name="T7" fmla="*/ 0 h 123"/>
                <a:gd name="T8" fmla="*/ 0 w 91"/>
                <a:gd name="T9" fmla="*/ 0 h 123"/>
                <a:gd name="T10" fmla="*/ 0 w 91"/>
                <a:gd name="T11" fmla="*/ 0 h 123"/>
                <a:gd name="T12" fmla="*/ 0 w 91"/>
                <a:gd name="T13" fmla="*/ 0 h 123"/>
                <a:gd name="T14" fmla="*/ 0 w 91"/>
                <a:gd name="T15" fmla="*/ 0 h 123"/>
                <a:gd name="T16" fmla="*/ 0 w 91"/>
                <a:gd name="T17" fmla="*/ 0 h 123"/>
                <a:gd name="T18" fmla="*/ 0 w 91"/>
                <a:gd name="T19" fmla="*/ 0 h 123"/>
                <a:gd name="T20" fmla="*/ 0 w 91"/>
                <a:gd name="T21" fmla="*/ 0 h 123"/>
                <a:gd name="T22" fmla="*/ 0 w 91"/>
                <a:gd name="T23" fmla="*/ 0 h 123"/>
                <a:gd name="T24" fmla="*/ 0 w 91"/>
                <a:gd name="T25" fmla="*/ 0 h 123"/>
                <a:gd name="T26" fmla="*/ 0 w 91"/>
                <a:gd name="T27" fmla="*/ 0 h 123"/>
                <a:gd name="T28" fmla="*/ 0 w 91"/>
                <a:gd name="T29" fmla="*/ 0 h 123"/>
                <a:gd name="T30" fmla="*/ 0 w 91"/>
                <a:gd name="T31" fmla="*/ 0 h 123"/>
                <a:gd name="T32" fmla="*/ 0 w 91"/>
                <a:gd name="T33" fmla="*/ 0 h 123"/>
                <a:gd name="T34" fmla="*/ 0 w 91"/>
                <a:gd name="T35" fmla="*/ 0 h 123"/>
                <a:gd name="T36" fmla="*/ 0 w 91"/>
                <a:gd name="T37" fmla="*/ 0 h 123"/>
                <a:gd name="T38" fmla="*/ 0 w 91"/>
                <a:gd name="T39" fmla="*/ 0 h 123"/>
                <a:gd name="T40" fmla="*/ 0 w 91"/>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3"/>
                <a:gd name="T65" fmla="*/ 91 w 91"/>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32" name="Freeform 156"/>
            <p:cNvSpPr>
              <a:spLocks/>
            </p:cNvSpPr>
            <p:nvPr/>
          </p:nvSpPr>
          <p:spPr bwMode="auto">
            <a:xfrm>
              <a:off x="2077342" y="1958481"/>
              <a:ext cx="86685" cy="54799"/>
            </a:xfrm>
            <a:custGeom>
              <a:avLst/>
              <a:gdLst>
                <a:gd name="T0" fmla="*/ 0 w 150"/>
                <a:gd name="T1" fmla="*/ 0 h 108"/>
                <a:gd name="T2" fmla="*/ 0 w 150"/>
                <a:gd name="T3" fmla="*/ 0 h 108"/>
                <a:gd name="T4" fmla="*/ 0 w 150"/>
                <a:gd name="T5" fmla="*/ 0 h 108"/>
                <a:gd name="T6" fmla="*/ 0 w 150"/>
                <a:gd name="T7" fmla="*/ 0 h 108"/>
                <a:gd name="T8" fmla="*/ 0 w 150"/>
                <a:gd name="T9" fmla="*/ 0 h 108"/>
                <a:gd name="T10" fmla="*/ 0 w 150"/>
                <a:gd name="T11" fmla="*/ 0 h 108"/>
                <a:gd name="T12" fmla="*/ 0 w 150"/>
                <a:gd name="T13" fmla="*/ 0 h 108"/>
                <a:gd name="T14" fmla="*/ 0 w 150"/>
                <a:gd name="T15" fmla="*/ 0 h 108"/>
                <a:gd name="T16" fmla="*/ 0 w 150"/>
                <a:gd name="T17" fmla="*/ 0 h 108"/>
                <a:gd name="T18" fmla="*/ 0 w 150"/>
                <a:gd name="T19" fmla="*/ 0 h 108"/>
                <a:gd name="T20" fmla="*/ 0 w 150"/>
                <a:gd name="T21" fmla="*/ 0 h 108"/>
                <a:gd name="T22" fmla="*/ 0 w 150"/>
                <a:gd name="T23" fmla="*/ 0 h 108"/>
                <a:gd name="T24" fmla="*/ 0 w 150"/>
                <a:gd name="T25" fmla="*/ 0 h 108"/>
                <a:gd name="T26" fmla="*/ 0 w 150"/>
                <a:gd name="T27" fmla="*/ 0 h 108"/>
                <a:gd name="T28" fmla="*/ 0 w 150"/>
                <a:gd name="T29" fmla="*/ 0 h 108"/>
                <a:gd name="T30" fmla="*/ 0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
                <a:gd name="T49" fmla="*/ 0 h 108"/>
                <a:gd name="T50" fmla="*/ 150 w 150"/>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33" name="Freeform 157"/>
            <p:cNvSpPr>
              <a:spLocks/>
            </p:cNvSpPr>
            <p:nvPr/>
          </p:nvSpPr>
          <p:spPr bwMode="auto">
            <a:xfrm>
              <a:off x="2094950" y="2006597"/>
              <a:ext cx="60950" cy="30741"/>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34" name="Freeform 158"/>
            <p:cNvSpPr>
              <a:spLocks/>
            </p:cNvSpPr>
            <p:nvPr/>
          </p:nvSpPr>
          <p:spPr bwMode="auto">
            <a:xfrm>
              <a:off x="2119330" y="2145598"/>
              <a:ext cx="123255" cy="108261"/>
            </a:xfrm>
            <a:custGeom>
              <a:avLst/>
              <a:gdLst>
                <a:gd name="T0" fmla="*/ 0 w 211"/>
                <a:gd name="T1" fmla="*/ 0 h 216"/>
                <a:gd name="T2" fmla="*/ 0 w 211"/>
                <a:gd name="T3" fmla="*/ 0 h 216"/>
                <a:gd name="T4" fmla="*/ 0 w 211"/>
                <a:gd name="T5" fmla="*/ 0 h 216"/>
                <a:gd name="T6" fmla="*/ 0 w 211"/>
                <a:gd name="T7" fmla="*/ 0 h 216"/>
                <a:gd name="T8" fmla="*/ 0 w 211"/>
                <a:gd name="T9" fmla="*/ 0 h 216"/>
                <a:gd name="T10" fmla="*/ 0 w 211"/>
                <a:gd name="T11" fmla="*/ 0 h 216"/>
                <a:gd name="T12" fmla="*/ 0 w 211"/>
                <a:gd name="T13" fmla="*/ 0 h 216"/>
                <a:gd name="T14" fmla="*/ 0 w 211"/>
                <a:gd name="T15" fmla="*/ 0 h 216"/>
                <a:gd name="T16" fmla="*/ 0 w 211"/>
                <a:gd name="T17" fmla="*/ 0 h 216"/>
                <a:gd name="T18" fmla="*/ 0 w 211"/>
                <a:gd name="T19" fmla="*/ 0 h 216"/>
                <a:gd name="T20" fmla="*/ 0 w 211"/>
                <a:gd name="T21" fmla="*/ 0 h 216"/>
                <a:gd name="T22" fmla="*/ 0 w 211"/>
                <a:gd name="T23" fmla="*/ 0 h 216"/>
                <a:gd name="T24" fmla="*/ 0 w 211"/>
                <a:gd name="T25" fmla="*/ 0 h 216"/>
                <a:gd name="T26" fmla="*/ 0 w 211"/>
                <a:gd name="T27" fmla="*/ 0 h 216"/>
                <a:gd name="T28" fmla="*/ 0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1"/>
                <a:gd name="T49" fmla="*/ 0 h 216"/>
                <a:gd name="T50" fmla="*/ 211 w 211"/>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35" name="Line 159"/>
            <p:cNvSpPr>
              <a:spLocks noChangeShapeType="1"/>
            </p:cNvSpPr>
            <p:nvPr/>
          </p:nvSpPr>
          <p:spPr bwMode="auto">
            <a:xfrm>
              <a:off x="2215495" y="215361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36" name="Line 160"/>
            <p:cNvSpPr>
              <a:spLocks noChangeShapeType="1"/>
            </p:cNvSpPr>
            <p:nvPr/>
          </p:nvSpPr>
          <p:spPr bwMode="auto">
            <a:xfrm>
              <a:off x="2215495" y="2161637"/>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37" name="Line 161"/>
            <p:cNvSpPr>
              <a:spLocks noChangeShapeType="1"/>
            </p:cNvSpPr>
            <p:nvPr/>
          </p:nvSpPr>
          <p:spPr bwMode="auto">
            <a:xfrm flipV="1">
              <a:off x="2234458" y="2161637"/>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38" name="Line 162"/>
            <p:cNvSpPr>
              <a:spLocks noChangeShapeType="1"/>
            </p:cNvSpPr>
            <p:nvPr/>
          </p:nvSpPr>
          <p:spPr bwMode="auto">
            <a:xfrm flipV="1">
              <a:off x="2234458" y="215361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39" name="Line 163"/>
            <p:cNvSpPr>
              <a:spLocks noChangeShapeType="1"/>
            </p:cNvSpPr>
            <p:nvPr/>
          </p:nvSpPr>
          <p:spPr bwMode="auto">
            <a:xfrm flipV="1">
              <a:off x="2234458" y="2145598"/>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40" name="Line 164"/>
            <p:cNvSpPr>
              <a:spLocks noChangeShapeType="1"/>
            </p:cNvSpPr>
            <p:nvPr/>
          </p:nvSpPr>
          <p:spPr bwMode="auto">
            <a:xfrm flipV="1">
              <a:off x="2234458" y="2122877"/>
              <a:ext cx="8127"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41" name="Freeform 165"/>
            <p:cNvSpPr>
              <a:spLocks/>
            </p:cNvSpPr>
            <p:nvPr/>
          </p:nvSpPr>
          <p:spPr bwMode="auto">
            <a:xfrm>
              <a:off x="2199242" y="2100156"/>
              <a:ext cx="16253" cy="14702"/>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29" y="0"/>
                  </a:moveTo>
                  <a:lnTo>
                    <a:pt x="0" y="15"/>
                  </a:lnTo>
                  <a:lnTo>
                    <a:pt x="0" y="30"/>
                  </a:lnTo>
                  <a:lnTo>
                    <a:pt x="29" y="15"/>
                  </a:lnTo>
                  <a:lnTo>
                    <a:pt x="29" y="0"/>
                  </a:lnTo>
                </a:path>
              </a:pathLst>
            </a:custGeom>
            <a:solidFill>
              <a:srgbClr val="FFFF0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42" name="Freeform 166"/>
            <p:cNvSpPr>
              <a:spLocks/>
            </p:cNvSpPr>
            <p:nvPr/>
          </p:nvSpPr>
          <p:spPr bwMode="auto">
            <a:xfrm>
              <a:off x="2234458" y="2122877"/>
              <a:ext cx="0" cy="22721"/>
            </a:xfrm>
            <a:custGeom>
              <a:avLst/>
              <a:gdLst>
                <a:gd name="T0" fmla="*/ 0 w 1"/>
                <a:gd name="T1" fmla="*/ 0 h 47"/>
                <a:gd name="T2" fmla="*/ 0 w 1"/>
                <a:gd name="T3" fmla="*/ 0 h 47"/>
                <a:gd name="T4" fmla="*/ 0 w 1"/>
                <a:gd name="T5" fmla="*/ 0 h 47"/>
                <a:gd name="T6" fmla="*/ 0 w 1"/>
                <a:gd name="T7" fmla="*/ 0 h 47"/>
                <a:gd name="T8" fmla="*/ 0 60000 65536"/>
                <a:gd name="T9" fmla="*/ 0 60000 65536"/>
                <a:gd name="T10" fmla="*/ 0 60000 65536"/>
                <a:gd name="T11" fmla="*/ 0 60000 65536"/>
                <a:gd name="T12" fmla="*/ 0 w 1"/>
                <a:gd name="T13" fmla="*/ 0 h 47"/>
                <a:gd name="T14" fmla="*/ 0 w 1"/>
                <a:gd name="T15" fmla="*/ 47 h 47"/>
              </a:gdLst>
              <a:ahLst/>
              <a:cxnLst>
                <a:cxn ang="T8">
                  <a:pos x="T0" y="T1"/>
                </a:cxn>
                <a:cxn ang="T9">
                  <a:pos x="T2" y="T3"/>
                </a:cxn>
                <a:cxn ang="T10">
                  <a:pos x="T4" y="T5"/>
                </a:cxn>
                <a:cxn ang="T11">
                  <a:pos x="T6" y="T7"/>
                </a:cxn>
              </a:cxnLst>
              <a:rect l="T12" t="T13" r="T14" b="T15"/>
              <a:pathLst>
                <a:path w="1" h="47">
                  <a:moveTo>
                    <a:pt x="0" y="0"/>
                  </a:moveTo>
                  <a:lnTo>
                    <a:pt x="0" y="46"/>
                  </a:lnTo>
                  <a:lnTo>
                    <a:pt x="0" y="31"/>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43" name="Line 167"/>
            <p:cNvSpPr>
              <a:spLocks noChangeShapeType="1"/>
            </p:cNvSpPr>
            <p:nvPr/>
          </p:nvSpPr>
          <p:spPr bwMode="auto">
            <a:xfrm>
              <a:off x="2234458" y="214559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44" name="Line 168"/>
            <p:cNvSpPr>
              <a:spLocks noChangeShapeType="1"/>
            </p:cNvSpPr>
            <p:nvPr/>
          </p:nvSpPr>
          <p:spPr bwMode="auto">
            <a:xfrm>
              <a:off x="2234458" y="213757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45" name="Line 169"/>
            <p:cNvSpPr>
              <a:spLocks noChangeShapeType="1"/>
            </p:cNvSpPr>
            <p:nvPr/>
          </p:nvSpPr>
          <p:spPr bwMode="auto">
            <a:xfrm>
              <a:off x="2234458" y="2129560"/>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46" name="Line 170"/>
            <p:cNvSpPr>
              <a:spLocks noChangeShapeType="1"/>
            </p:cNvSpPr>
            <p:nvPr/>
          </p:nvSpPr>
          <p:spPr bwMode="auto">
            <a:xfrm>
              <a:off x="2234458" y="212287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47" name="Line 171"/>
            <p:cNvSpPr>
              <a:spLocks noChangeShapeType="1"/>
            </p:cNvSpPr>
            <p:nvPr/>
          </p:nvSpPr>
          <p:spPr bwMode="auto">
            <a:xfrm>
              <a:off x="2234458" y="212287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48" name="Line 172"/>
            <p:cNvSpPr>
              <a:spLocks noChangeShapeType="1"/>
            </p:cNvSpPr>
            <p:nvPr/>
          </p:nvSpPr>
          <p:spPr bwMode="auto">
            <a:xfrm>
              <a:off x="2234458" y="2129560"/>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49" name="Line 173"/>
            <p:cNvSpPr>
              <a:spLocks noChangeShapeType="1"/>
            </p:cNvSpPr>
            <p:nvPr/>
          </p:nvSpPr>
          <p:spPr bwMode="auto">
            <a:xfrm>
              <a:off x="2234458" y="213757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50" name="Line 174"/>
            <p:cNvSpPr>
              <a:spLocks noChangeShapeType="1"/>
            </p:cNvSpPr>
            <p:nvPr/>
          </p:nvSpPr>
          <p:spPr bwMode="auto">
            <a:xfrm flipH="1">
              <a:off x="2224977" y="2137579"/>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51" name="Line 175"/>
            <p:cNvSpPr>
              <a:spLocks noChangeShapeType="1"/>
            </p:cNvSpPr>
            <p:nvPr/>
          </p:nvSpPr>
          <p:spPr bwMode="auto">
            <a:xfrm>
              <a:off x="2224977" y="21455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52" name="Line 176"/>
            <p:cNvSpPr>
              <a:spLocks noChangeShapeType="1"/>
            </p:cNvSpPr>
            <p:nvPr/>
          </p:nvSpPr>
          <p:spPr bwMode="auto">
            <a:xfrm>
              <a:off x="2234458" y="214559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53" name="Freeform 177"/>
            <p:cNvSpPr>
              <a:spLocks/>
            </p:cNvSpPr>
            <p:nvPr/>
          </p:nvSpPr>
          <p:spPr bwMode="auto">
            <a:xfrm>
              <a:off x="2215495" y="2122877"/>
              <a:ext cx="18962" cy="54799"/>
            </a:xfrm>
            <a:custGeom>
              <a:avLst/>
              <a:gdLst>
                <a:gd name="T0" fmla="*/ 0 w 32"/>
                <a:gd name="T1" fmla="*/ 0 h 108"/>
                <a:gd name="T2" fmla="*/ 0 w 32"/>
                <a:gd name="T3" fmla="*/ 0 h 108"/>
                <a:gd name="T4" fmla="*/ 0 w 32"/>
                <a:gd name="T5" fmla="*/ 0 h 108"/>
                <a:gd name="T6" fmla="*/ 0 w 32"/>
                <a:gd name="T7" fmla="*/ 0 h 108"/>
                <a:gd name="T8" fmla="*/ 0 w 32"/>
                <a:gd name="T9" fmla="*/ 0 h 108"/>
                <a:gd name="T10" fmla="*/ 0 w 32"/>
                <a:gd name="T11" fmla="*/ 0 h 108"/>
                <a:gd name="T12" fmla="*/ 0 60000 65536"/>
                <a:gd name="T13" fmla="*/ 0 60000 65536"/>
                <a:gd name="T14" fmla="*/ 0 60000 65536"/>
                <a:gd name="T15" fmla="*/ 0 60000 65536"/>
                <a:gd name="T16" fmla="*/ 0 60000 65536"/>
                <a:gd name="T17" fmla="*/ 0 60000 65536"/>
                <a:gd name="T18" fmla="*/ 0 w 32"/>
                <a:gd name="T19" fmla="*/ 0 h 108"/>
                <a:gd name="T20" fmla="*/ 32 w 32"/>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32" h="108">
                  <a:moveTo>
                    <a:pt x="0" y="61"/>
                  </a:moveTo>
                  <a:lnTo>
                    <a:pt x="16" y="107"/>
                  </a:lnTo>
                  <a:lnTo>
                    <a:pt x="31" y="46"/>
                  </a:lnTo>
                  <a:lnTo>
                    <a:pt x="31" y="31"/>
                  </a:lnTo>
                  <a:lnTo>
                    <a:pt x="31" y="0"/>
                  </a:lnTo>
                  <a:lnTo>
                    <a:pt x="0" y="6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54" name="Freeform 178"/>
            <p:cNvSpPr>
              <a:spLocks/>
            </p:cNvSpPr>
            <p:nvPr/>
          </p:nvSpPr>
          <p:spPr bwMode="auto">
            <a:xfrm>
              <a:off x="2234458" y="2106838"/>
              <a:ext cx="8127" cy="16039"/>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31"/>
                  </a:moveTo>
                  <a:lnTo>
                    <a:pt x="16" y="16"/>
                  </a:lnTo>
                  <a:lnTo>
                    <a:pt x="0" y="0"/>
                  </a:lnTo>
                  <a:lnTo>
                    <a:pt x="0" y="31"/>
                  </a:lnTo>
                </a:path>
              </a:pathLst>
            </a:custGeom>
            <a:solidFill>
              <a:srgbClr val="FFFF0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55" name="Freeform 179"/>
            <p:cNvSpPr>
              <a:spLocks/>
            </p:cNvSpPr>
            <p:nvPr/>
          </p:nvSpPr>
          <p:spPr bwMode="auto">
            <a:xfrm>
              <a:off x="2024519" y="2355437"/>
              <a:ext cx="131381" cy="93559"/>
            </a:xfrm>
            <a:custGeom>
              <a:avLst/>
              <a:gdLst>
                <a:gd name="T0" fmla="*/ 0 w 224"/>
                <a:gd name="T1" fmla="*/ 0 h 185"/>
                <a:gd name="T2" fmla="*/ 0 w 224"/>
                <a:gd name="T3" fmla="*/ 0 h 185"/>
                <a:gd name="T4" fmla="*/ 0 w 224"/>
                <a:gd name="T5" fmla="*/ 0 h 185"/>
                <a:gd name="T6" fmla="*/ 0 w 224"/>
                <a:gd name="T7" fmla="*/ 0 h 185"/>
                <a:gd name="T8" fmla="*/ 0 w 224"/>
                <a:gd name="T9" fmla="*/ 0 h 185"/>
                <a:gd name="T10" fmla="*/ 0 w 224"/>
                <a:gd name="T11" fmla="*/ 0 h 185"/>
                <a:gd name="T12" fmla="*/ 0 w 224"/>
                <a:gd name="T13" fmla="*/ 0 h 185"/>
                <a:gd name="T14" fmla="*/ 0 w 224"/>
                <a:gd name="T15" fmla="*/ 0 h 185"/>
                <a:gd name="T16" fmla="*/ 0 w 224"/>
                <a:gd name="T17" fmla="*/ 0 h 185"/>
                <a:gd name="T18" fmla="*/ 0 w 224"/>
                <a:gd name="T19" fmla="*/ 0 h 185"/>
                <a:gd name="T20" fmla="*/ 0 w 224"/>
                <a:gd name="T21" fmla="*/ 0 h 185"/>
                <a:gd name="T22" fmla="*/ 0 w 224"/>
                <a:gd name="T23" fmla="*/ 0 h 185"/>
                <a:gd name="T24" fmla="*/ 0 w 224"/>
                <a:gd name="T25" fmla="*/ 0 h 185"/>
                <a:gd name="T26" fmla="*/ 0 w 224"/>
                <a:gd name="T27" fmla="*/ 0 h 185"/>
                <a:gd name="T28" fmla="*/ 0 w 224"/>
                <a:gd name="T29" fmla="*/ 0 h 185"/>
                <a:gd name="T30" fmla="*/ 0 w 224"/>
                <a:gd name="T31" fmla="*/ 0 h 185"/>
                <a:gd name="T32" fmla="*/ 0 w 224"/>
                <a:gd name="T33" fmla="*/ 0 h 185"/>
                <a:gd name="T34" fmla="*/ 0 w 224"/>
                <a:gd name="T35" fmla="*/ 0 h 185"/>
                <a:gd name="T36" fmla="*/ 0 w 224"/>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85"/>
                <a:gd name="T59" fmla="*/ 224 w 224"/>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56" name="Freeform 180"/>
            <p:cNvSpPr>
              <a:spLocks/>
            </p:cNvSpPr>
            <p:nvPr/>
          </p:nvSpPr>
          <p:spPr bwMode="auto">
            <a:xfrm>
              <a:off x="2180280" y="2471717"/>
              <a:ext cx="9481" cy="24058"/>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60000 65536"/>
                <a:gd name="T11" fmla="*/ 0 60000 65536"/>
                <a:gd name="T12" fmla="*/ 0 60000 65536"/>
                <a:gd name="T13" fmla="*/ 0 60000 65536"/>
                <a:gd name="T14" fmla="*/ 0 60000 65536"/>
                <a:gd name="T15" fmla="*/ 0 w 17"/>
                <a:gd name="T16" fmla="*/ 0 h 47"/>
                <a:gd name="T17" fmla="*/ 17 w 17"/>
                <a:gd name="T18" fmla="*/ 47 h 47"/>
              </a:gdLst>
              <a:ahLst/>
              <a:cxnLst>
                <a:cxn ang="T10">
                  <a:pos x="T0" y="T1"/>
                </a:cxn>
                <a:cxn ang="T11">
                  <a:pos x="T2" y="T3"/>
                </a:cxn>
                <a:cxn ang="T12">
                  <a:pos x="T4" y="T5"/>
                </a:cxn>
                <a:cxn ang="T13">
                  <a:pos x="T6" y="T7"/>
                </a:cxn>
                <a:cxn ang="T14">
                  <a:pos x="T8" y="T9"/>
                </a:cxn>
              </a:cxnLst>
              <a:rect l="T15" t="T16" r="T17" b="T18"/>
              <a:pathLst>
                <a:path w="17" h="47">
                  <a:moveTo>
                    <a:pt x="0" y="0"/>
                  </a:moveTo>
                  <a:lnTo>
                    <a:pt x="0" y="46"/>
                  </a:lnTo>
                  <a:lnTo>
                    <a:pt x="16" y="31"/>
                  </a:lnTo>
                  <a:lnTo>
                    <a:pt x="16" y="15"/>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57" name="Freeform 181"/>
            <p:cNvSpPr>
              <a:spLocks/>
            </p:cNvSpPr>
            <p:nvPr/>
          </p:nvSpPr>
          <p:spPr bwMode="auto">
            <a:xfrm>
              <a:off x="1990657" y="2432957"/>
              <a:ext cx="69077" cy="77520"/>
            </a:xfrm>
            <a:custGeom>
              <a:avLst/>
              <a:gdLst>
                <a:gd name="T0" fmla="*/ 0 w 120"/>
                <a:gd name="T1" fmla="*/ 0 h 154"/>
                <a:gd name="T2" fmla="*/ 0 w 120"/>
                <a:gd name="T3" fmla="*/ 0 h 154"/>
                <a:gd name="T4" fmla="*/ 0 w 120"/>
                <a:gd name="T5" fmla="*/ 0 h 154"/>
                <a:gd name="T6" fmla="*/ 0 w 120"/>
                <a:gd name="T7" fmla="*/ 0 h 154"/>
                <a:gd name="T8" fmla="*/ 0 w 120"/>
                <a:gd name="T9" fmla="*/ 0 h 154"/>
                <a:gd name="T10" fmla="*/ 0 w 120"/>
                <a:gd name="T11" fmla="*/ 0 h 154"/>
                <a:gd name="T12" fmla="*/ 0 w 120"/>
                <a:gd name="T13" fmla="*/ 0 h 154"/>
                <a:gd name="T14" fmla="*/ 0 w 120"/>
                <a:gd name="T15" fmla="*/ 0 h 154"/>
                <a:gd name="T16" fmla="*/ 0 w 120"/>
                <a:gd name="T17" fmla="*/ 0 h 154"/>
                <a:gd name="T18" fmla="*/ 0 w 120"/>
                <a:gd name="T19" fmla="*/ 0 h 154"/>
                <a:gd name="T20" fmla="*/ 0 w 120"/>
                <a:gd name="T21" fmla="*/ 0 h 154"/>
                <a:gd name="T22" fmla="*/ 0 w 120"/>
                <a:gd name="T23" fmla="*/ 0 h 154"/>
                <a:gd name="T24" fmla="*/ 0 w 120"/>
                <a:gd name="T25" fmla="*/ 0 h 154"/>
                <a:gd name="T26" fmla="*/ 0 w 120"/>
                <a:gd name="T27" fmla="*/ 0 h 154"/>
                <a:gd name="T28" fmla="*/ 0 w 120"/>
                <a:gd name="T29" fmla="*/ 0 h 154"/>
                <a:gd name="T30" fmla="*/ 0 w 120"/>
                <a:gd name="T31" fmla="*/ 0 h 154"/>
                <a:gd name="T32" fmla="*/ 0 w 120"/>
                <a:gd name="T33" fmla="*/ 0 h 154"/>
                <a:gd name="T34" fmla="*/ 0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54"/>
                <a:gd name="T56" fmla="*/ 120 w 120"/>
                <a:gd name="T57" fmla="*/ 154 h 1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58" name="Freeform 182"/>
            <p:cNvSpPr>
              <a:spLocks/>
            </p:cNvSpPr>
            <p:nvPr/>
          </p:nvSpPr>
          <p:spPr bwMode="auto">
            <a:xfrm>
              <a:off x="1964923" y="2340735"/>
              <a:ext cx="77203" cy="108261"/>
            </a:xfrm>
            <a:custGeom>
              <a:avLst/>
              <a:gdLst>
                <a:gd name="T0" fmla="*/ 0 w 134"/>
                <a:gd name="T1" fmla="*/ 0 h 216"/>
                <a:gd name="T2" fmla="*/ 0 w 134"/>
                <a:gd name="T3" fmla="*/ 0 h 216"/>
                <a:gd name="T4" fmla="*/ 0 w 134"/>
                <a:gd name="T5" fmla="*/ 0 h 216"/>
                <a:gd name="T6" fmla="*/ 0 w 134"/>
                <a:gd name="T7" fmla="*/ 0 h 216"/>
                <a:gd name="T8" fmla="*/ 0 w 134"/>
                <a:gd name="T9" fmla="*/ 0 h 216"/>
                <a:gd name="T10" fmla="*/ 0 w 134"/>
                <a:gd name="T11" fmla="*/ 0 h 216"/>
                <a:gd name="T12" fmla="*/ 0 w 134"/>
                <a:gd name="T13" fmla="*/ 0 h 216"/>
                <a:gd name="T14" fmla="*/ 0 w 134"/>
                <a:gd name="T15" fmla="*/ 0 h 216"/>
                <a:gd name="T16" fmla="*/ 0 w 134"/>
                <a:gd name="T17" fmla="*/ 0 h 216"/>
                <a:gd name="T18" fmla="*/ 0 w 134"/>
                <a:gd name="T19" fmla="*/ 0 h 216"/>
                <a:gd name="T20" fmla="*/ 0 w 134"/>
                <a:gd name="T21" fmla="*/ 0 h 216"/>
                <a:gd name="T22" fmla="*/ 0 w 134"/>
                <a:gd name="T23" fmla="*/ 0 h 216"/>
                <a:gd name="T24" fmla="*/ 0 w 134"/>
                <a:gd name="T25" fmla="*/ 0 h 216"/>
                <a:gd name="T26" fmla="*/ 0 w 134"/>
                <a:gd name="T27" fmla="*/ 0 h 216"/>
                <a:gd name="T28" fmla="*/ 0 w 134"/>
                <a:gd name="T29" fmla="*/ 0 h 216"/>
                <a:gd name="T30" fmla="*/ 0 w 134"/>
                <a:gd name="T31" fmla="*/ 0 h 216"/>
                <a:gd name="T32" fmla="*/ 0 w 134"/>
                <a:gd name="T33" fmla="*/ 0 h 216"/>
                <a:gd name="T34" fmla="*/ 0 w 134"/>
                <a:gd name="T35" fmla="*/ 0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216"/>
                <a:gd name="T56" fmla="*/ 134 w 134"/>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59" name="Freeform 183"/>
            <p:cNvSpPr>
              <a:spLocks/>
            </p:cNvSpPr>
            <p:nvPr/>
          </p:nvSpPr>
          <p:spPr bwMode="auto">
            <a:xfrm>
              <a:off x="2094950" y="2239157"/>
              <a:ext cx="181496" cy="209838"/>
            </a:xfrm>
            <a:custGeom>
              <a:avLst/>
              <a:gdLst>
                <a:gd name="T0" fmla="*/ 0 w 314"/>
                <a:gd name="T1" fmla="*/ 0 h 416"/>
                <a:gd name="T2" fmla="*/ 0 w 314"/>
                <a:gd name="T3" fmla="*/ 0 h 416"/>
                <a:gd name="T4" fmla="*/ 0 w 314"/>
                <a:gd name="T5" fmla="*/ 0 h 416"/>
                <a:gd name="T6" fmla="*/ 0 w 314"/>
                <a:gd name="T7" fmla="*/ 0 h 416"/>
                <a:gd name="T8" fmla="*/ 0 w 314"/>
                <a:gd name="T9" fmla="*/ 0 h 416"/>
                <a:gd name="T10" fmla="*/ 0 w 314"/>
                <a:gd name="T11" fmla="*/ 0 h 416"/>
                <a:gd name="T12" fmla="*/ 0 w 314"/>
                <a:gd name="T13" fmla="*/ 0 h 416"/>
                <a:gd name="T14" fmla="*/ 0 w 314"/>
                <a:gd name="T15" fmla="*/ 0 h 416"/>
                <a:gd name="T16" fmla="*/ 0 w 314"/>
                <a:gd name="T17" fmla="*/ 0 h 416"/>
                <a:gd name="T18" fmla="*/ 0 w 314"/>
                <a:gd name="T19" fmla="*/ 0 h 416"/>
                <a:gd name="T20" fmla="*/ 0 w 314"/>
                <a:gd name="T21" fmla="*/ 0 h 416"/>
                <a:gd name="T22" fmla="*/ 0 w 314"/>
                <a:gd name="T23" fmla="*/ 0 h 416"/>
                <a:gd name="T24" fmla="*/ 0 w 314"/>
                <a:gd name="T25" fmla="*/ 0 h 416"/>
                <a:gd name="T26" fmla="*/ 0 w 314"/>
                <a:gd name="T27" fmla="*/ 0 h 416"/>
                <a:gd name="T28" fmla="*/ 0 w 314"/>
                <a:gd name="T29" fmla="*/ 0 h 416"/>
                <a:gd name="T30" fmla="*/ 0 w 314"/>
                <a:gd name="T31" fmla="*/ 0 h 416"/>
                <a:gd name="T32" fmla="*/ 0 w 314"/>
                <a:gd name="T33" fmla="*/ 0 h 416"/>
                <a:gd name="T34" fmla="*/ 0 w 314"/>
                <a:gd name="T35" fmla="*/ 0 h 416"/>
                <a:gd name="T36" fmla="*/ 0 w 314"/>
                <a:gd name="T37" fmla="*/ 0 h 416"/>
                <a:gd name="T38" fmla="*/ 0 w 314"/>
                <a:gd name="T39" fmla="*/ 0 h 416"/>
                <a:gd name="T40" fmla="*/ 0 w 314"/>
                <a:gd name="T41" fmla="*/ 0 h 416"/>
                <a:gd name="T42" fmla="*/ 0 w 314"/>
                <a:gd name="T43" fmla="*/ 0 h 416"/>
                <a:gd name="T44" fmla="*/ 0 w 314"/>
                <a:gd name="T45" fmla="*/ 0 h 416"/>
                <a:gd name="T46" fmla="*/ 0 w 314"/>
                <a:gd name="T47" fmla="*/ 0 h 416"/>
                <a:gd name="T48" fmla="*/ 0 w 314"/>
                <a:gd name="T49" fmla="*/ 0 h 416"/>
                <a:gd name="T50" fmla="*/ 0 w 314"/>
                <a:gd name="T51" fmla="*/ 0 h 416"/>
                <a:gd name="T52" fmla="*/ 0 w 314"/>
                <a:gd name="T53" fmla="*/ 0 h 416"/>
                <a:gd name="T54" fmla="*/ 0 w 314"/>
                <a:gd name="T55" fmla="*/ 0 h 416"/>
                <a:gd name="T56" fmla="*/ 0 w 314"/>
                <a:gd name="T57" fmla="*/ 0 h 416"/>
                <a:gd name="T58" fmla="*/ 0 w 314"/>
                <a:gd name="T59" fmla="*/ 0 h 416"/>
                <a:gd name="T60" fmla="*/ 0 w 314"/>
                <a:gd name="T61" fmla="*/ 0 h 416"/>
                <a:gd name="T62" fmla="*/ 0 w 314"/>
                <a:gd name="T63" fmla="*/ 0 h 416"/>
                <a:gd name="T64" fmla="*/ 0 w 314"/>
                <a:gd name="T65" fmla="*/ 0 h 416"/>
                <a:gd name="T66" fmla="*/ 0 w 314"/>
                <a:gd name="T67" fmla="*/ 0 h 416"/>
                <a:gd name="T68" fmla="*/ 0 w 314"/>
                <a:gd name="T69" fmla="*/ 0 h 416"/>
                <a:gd name="T70" fmla="*/ 0 w 314"/>
                <a:gd name="T71" fmla="*/ 0 h 416"/>
                <a:gd name="T72" fmla="*/ 0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4"/>
                <a:gd name="T112" fmla="*/ 0 h 416"/>
                <a:gd name="T113" fmla="*/ 314 w 314"/>
                <a:gd name="T114" fmla="*/ 416 h 4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60" name="Freeform 184"/>
            <p:cNvSpPr>
              <a:spLocks/>
            </p:cNvSpPr>
            <p:nvPr/>
          </p:nvSpPr>
          <p:spPr bwMode="auto">
            <a:xfrm>
              <a:off x="2319788" y="2587997"/>
              <a:ext cx="79912" cy="132319"/>
            </a:xfrm>
            <a:custGeom>
              <a:avLst/>
              <a:gdLst>
                <a:gd name="T0" fmla="*/ 0 w 135"/>
                <a:gd name="T1" fmla="*/ 0 h 263"/>
                <a:gd name="T2" fmla="*/ 0 w 135"/>
                <a:gd name="T3" fmla="*/ 0 h 263"/>
                <a:gd name="T4" fmla="*/ 0 w 135"/>
                <a:gd name="T5" fmla="*/ 0 h 263"/>
                <a:gd name="T6" fmla="*/ 0 w 135"/>
                <a:gd name="T7" fmla="*/ 0 h 263"/>
                <a:gd name="T8" fmla="*/ 0 w 135"/>
                <a:gd name="T9" fmla="*/ 0 h 263"/>
                <a:gd name="T10" fmla="*/ 0 w 135"/>
                <a:gd name="T11" fmla="*/ 0 h 263"/>
                <a:gd name="T12" fmla="*/ 0 w 135"/>
                <a:gd name="T13" fmla="*/ 0 h 263"/>
                <a:gd name="T14" fmla="*/ 0 w 135"/>
                <a:gd name="T15" fmla="*/ 0 h 263"/>
                <a:gd name="T16" fmla="*/ 0 w 135"/>
                <a:gd name="T17" fmla="*/ 0 h 263"/>
                <a:gd name="T18" fmla="*/ 0 w 135"/>
                <a:gd name="T19" fmla="*/ 0 h 263"/>
                <a:gd name="T20" fmla="*/ 0 w 135"/>
                <a:gd name="T21" fmla="*/ 0 h 263"/>
                <a:gd name="T22" fmla="*/ 0 w 135"/>
                <a:gd name="T23" fmla="*/ 0 h 263"/>
                <a:gd name="T24" fmla="*/ 0 w 135"/>
                <a:gd name="T25" fmla="*/ 0 h 263"/>
                <a:gd name="T26" fmla="*/ 0 w 135"/>
                <a:gd name="T27" fmla="*/ 0 h 263"/>
                <a:gd name="T28" fmla="*/ 0 w 135"/>
                <a:gd name="T29" fmla="*/ 0 h 263"/>
                <a:gd name="T30" fmla="*/ 0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263"/>
                <a:gd name="T50" fmla="*/ 135 w 135"/>
                <a:gd name="T51" fmla="*/ 263 h 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61" name="Freeform 185"/>
            <p:cNvSpPr>
              <a:spLocks/>
            </p:cNvSpPr>
            <p:nvPr/>
          </p:nvSpPr>
          <p:spPr bwMode="auto">
            <a:xfrm>
              <a:off x="1990657" y="2626757"/>
              <a:ext cx="139508" cy="125636"/>
            </a:xfrm>
            <a:custGeom>
              <a:avLst/>
              <a:gdLst>
                <a:gd name="T0" fmla="*/ 0 w 239"/>
                <a:gd name="T1" fmla="*/ 0 h 247"/>
                <a:gd name="T2" fmla="*/ 0 w 239"/>
                <a:gd name="T3" fmla="*/ 0 h 247"/>
                <a:gd name="T4" fmla="*/ 0 w 239"/>
                <a:gd name="T5" fmla="*/ 0 h 247"/>
                <a:gd name="T6" fmla="*/ 0 w 239"/>
                <a:gd name="T7" fmla="*/ 0 h 247"/>
                <a:gd name="T8" fmla="*/ 0 w 239"/>
                <a:gd name="T9" fmla="*/ 0 h 247"/>
                <a:gd name="T10" fmla="*/ 0 w 239"/>
                <a:gd name="T11" fmla="*/ 0 h 247"/>
                <a:gd name="T12" fmla="*/ 0 w 239"/>
                <a:gd name="T13" fmla="*/ 0 h 247"/>
                <a:gd name="T14" fmla="*/ 0 w 239"/>
                <a:gd name="T15" fmla="*/ 0 h 247"/>
                <a:gd name="T16" fmla="*/ 0 w 239"/>
                <a:gd name="T17" fmla="*/ 0 h 247"/>
                <a:gd name="T18" fmla="*/ 0 w 239"/>
                <a:gd name="T19" fmla="*/ 0 h 247"/>
                <a:gd name="T20" fmla="*/ 0 w 239"/>
                <a:gd name="T21" fmla="*/ 0 h 247"/>
                <a:gd name="T22" fmla="*/ 0 w 239"/>
                <a:gd name="T23" fmla="*/ 0 h 247"/>
                <a:gd name="T24" fmla="*/ 0 w 239"/>
                <a:gd name="T25" fmla="*/ 0 h 247"/>
                <a:gd name="T26" fmla="*/ 0 w 239"/>
                <a:gd name="T27" fmla="*/ 0 h 247"/>
                <a:gd name="T28" fmla="*/ 0 w 239"/>
                <a:gd name="T29" fmla="*/ 0 h 247"/>
                <a:gd name="T30" fmla="*/ 0 w 239"/>
                <a:gd name="T31" fmla="*/ 0 h 247"/>
                <a:gd name="T32" fmla="*/ 0 w 239"/>
                <a:gd name="T33" fmla="*/ 0 h 247"/>
                <a:gd name="T34" fmla="*/ 0 w 239"/>
                <a:gd name="T35" fmla="*/ 0 h 247"/>
                <a:gd name="T36" fmla="*/ 0 w 239"/>
                <a:gd name="T37" fmla="*/ 0 h 247"/>
                <a:gd name="T38" fmla="*/ 0 w 239"/>
                <a:gd name="T39" fmla="*/ 0 h 247"/>
                <a:gd name="T40" fmla="*/ 0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
                <a:gd name="T67" fmla="*/ 0 h 247"/>
                <a:gd name="T68" fmla="*/ 239 w 239"/>
                <a:gd name="T69" fmla="*/ 247 h 2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62" name="Freeform 186"/>
            <p:cNvSpPr>
              <a:spLocks/>
            </p:cNvSpPr>
            <p:nvPr/>
          </p:nvSpPr>
          <p:spPr bwMode="auto">
            <a:xfrm>
              <a:off x="2042126" y="2689574"/>
              <a:ext cx="165242" cy="124299"/>
            </a:xfrm>
            <a:custGeom>
              <a:avLst/>
              <a:gdLst>
                <a:gd name="T0" fmla="*/ 0 w 284"/>
                <a:gd name="T1" fmla="*/ 0 h 246"/>
                <a:gd name="T2" fmla="*/ 0 w 284"/>
                <a:gd name="T3" fmla="*/ 0 h 246"/>
                <a:gd name="T4" fmla="*/ 0 w 284"/>
                <a:gd name="T5" fmla="*/ 0 h 246"/>
                <a:gd name="T6" fmla="*/ 0 w 284"/>
                <a:gd name="T7" fmla="*/ 0 h 246"/>
                <a:gd name="T8" fmla="*/ 0 w 284"/>
                <a:gd name="T9" fmla="*/ 0 h 246"/>
                <a:gd name="T10" fmla="*/ 0 w 284"/>
                <a:gd name="T11" fmla="*/ 0 h 246"/>
                <a:gd name="T12" fmla="*/ 0 w 284"/>
                <a:gd name="T13" fmla="*/ 0 h 246"/>
                <a:gd name="T14" fmla="*/ 0 w 284"/>
                <a:gd name="T15" fmla="*/ 0 h 246"/>
                <a:gd name="T16" fmla="*/ 0 w 284"/>
                <a:gd name="T17" fmla="*/ 0 h 246"/>
                <a:gd name="T18" fmla="*/ 0 w 284"/>
                <a:gd name="T19" fmla="*/ 0 h 246"/>
                <a:gd name="T20" fmla="*/ 0 w 284"/>
                <a:gd name="T21" fmla="*/ 0 h 246"/>
                <a:gd name="T22" fmla="*/ 0 w 284"/>
                <a:gd name="T23" fmla="*/ 0 h 246"/>
                <a:gd name="T24" fmla="*/ 0 w 284"/>
                <a:gd name="T25" fmla="*/ 0 h 246"/>
                <a:gd name="T26" fmla="*/ 0 w 284"/>
                <a:gd name="T27" fmla="*/ 0 h 246"/>
                <a:gd name="T28" fmla="*/ 0 w 284"/>
                <a:gd name="T29" fmla="*/ 0 h 246"/>
                <a:gd name="T30" fmla="*/ 0 w 284"/>
                <a:gd name="T31" fmla="*/ 0 h 246"/>
                <a:gd name="T32" fmla="*/ 0 w 284"/>
                <a:gd name="T33" fmla="*/ 0 h 246"/>
                <a:gd name="T34" fmla="*/ 0 w 284"/>
                <a:gd name="T35" fmla="*/ 0 h 246"/>
                <a:gd name="T36" fmla="*/ 0 w 284"/>
                <a:gd name="T37" fmla="*/ 0 h 246"/>
                <a:gd name="T38" fmla="*/ 0 w 284"/>
                <a:gd name="T39" fmla="*/ 0 h 246"/>
                <a:gd name="T40" fmla="*/ 0 w 284"/>
                <a:gd name="T41" fmla="*/ 0 h 246"/>
                <a:gd name="T42" fmla="*/ 0 w 284"/>
                <a:gd name="T43" fmla="*/ 0 h 246"/>
                <a:gd name="T44" fmla="*/ 0 w 284"/>
                <a:gd name="T45" fmla="*/ 0 h 246"/>
                <a:gd name="T46" fmla="*/ 0 w 284"/>
                <a:gd name="T47" fmla="*/ 0 h 246"/>
                <a:gd name="T48" fmla="*/ 0 w 284"/>
                <a:gd name="T49" fmla="*/ 0 h 246"/>
                <a:gd name="T50" fmla="*/ 0 w 284"/>
                <a:gd name="T51" fmla="*/ 0 h 246"/>
                <a:gd name="T52" fmla="*/ 0 w 284"/>
                <a:gd name="T53" fmla="*/ 0 h 246"/>
                <a:gd name="T54" fmla="*/ 0 w 284"/>
                <a:gd name="T55" fmla="*/ 0 h 246"/>
                <a:gd name="T56" fmla="*/ 0 w 284"/>
                <a:gd name="T57" fmla="*/ 0 h 246"/>
                <a:gd name="T58" fmla="*/ 0 w 284"/>
                <a:gd name="T59" fmla="*/ 0 h 246"/>
                <a:gd name="T60" fmla="*/ 0 w 284"/>
                <a:gd name="T61" fmla="*/ 0 h 246"/>
                <a:gd name="T62" fmla="*/ 0 w 284"/>
                <a:gd name="T63" fmla="*/ 0 h 246"/>
                <a:gd name="T64" fmla="*/ 0 w 284"/>
                <a:gd name="T65" fmla="*/ 0 h 246"/>
                <a:gd name="T66" fmla="*/ 0 w 284"/>
                <a:gd name="T67" fmla="*/ 0 h 246"/>
                <a:gd name="T68" fmla="*/ 0 w 284"/>
                <a:gd name="T69" fmla="*/ 0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4"/>
                <a:gd name="T106" fmla="*/ 0 h 246"/>
                <a:gd name="T107" fmla="*/ 284 w 284"/>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63" name="Freeform 187"/>
            <p:cNvSpPr>
              <a:spLocks/>
            </p:cNvSpPr>
            <p:nvPr/>
          </p:nvSpPr>
          <p:spPr bwMode="auto">
            <a:xfrm>
              <a:off x="2146419" y="2752392"/>
              <a:ext cx="27089" cy="16039"/>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30" y="0"/>
                  </a:moveTo>
                  <a:lnTo>
                    <a:pt x="15" y="0"/>
                  </a:lnTo>
                  <a:lnTo>
                    <a:pt x="0" y="15"/>
                  </a:lnTo>
                  <a:lnTo>
                    <a:pt x="0" y="30"/>
                  </a:lnTo>
                  <a:lnTo>
                    <a:pt x="15" y="30"/>
                  </a:lnTo>
                  <a:lnTo>
                    <a:pt x="30" y="30"/>
                  </a:lnTo>
                  <a:lnTo>
                    <a:pt x="45" y="15"/>
                  </a:lnTo>
                  <a:lnTo>
                    <a:pt x="3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64" name="Freeform 188"/>
            <p:cNvSpPr>
              <a:spLocks/>
            </p:cNvSpPr>
            <p:nvPr/>
          </p:nvSpPr>
          <p:spPr bwMode="auto">
            <a:xfrm>
              <a:off x="2180280" y="2720315"/>
              <a:ext cx="18962" cy="16039"/>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1" y="31"/>
                  </a:moveTo>
                  <a:lnTo>
                    <a:pt x="31" y="0"/>
                  </a:lnTo>
                  <a:lnTo>
                    <a:pt x="16" y="0"/>
                  </a:lnTo>
                  <a:lnTo>
                    <a:pt x="0" y="16"/>
                  </a:lnTo>
                  <a:lnTo>
                    <a:pt x="16" y="31"/>
                  </a:lnTo>
                  <a:lnTo>
                    <a:pt x="31" y="3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65" name="Freeform 189"/>
            <p:cNvSpPr>
              <a:spLocks/>
            </p:cNvSpPr>
            <p:nvPr/>
          </p:nvSpPr>
          <p:spPr bwMode="auto">
            <a:xfrm>
              <a:off x="2077342" y="2642795"/>
              <a:ext cx="96166" cy="86876"/>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66" name="Freeform 190"/>
            <p:cNvSpPr>
              <a:spLocks/>
            </p:cNvSpPr>
            <p:nvPr/>
          </p:nvSpPr>
          <p:spPr bwMode="auto">
            <a:xfrm>
              <a:off x="2188406" y="2571958"/>
              <a:ext cx="97520" cy="164396"/>
            </a:xfrm>
            <a:custGeom>
              <a:avLst/>
              <a:gdLst>
                <a:gd name="T0" fmla="*/ 0 w 166"/>
                <a:gd name="T1" fmla="*/ 0 h 324"/>
                <a:gd name="T2" fmla="*/ 0 w 166"/>
                <a:gd name="T3" fmla="*/ 0 h 324"/>
                <a:gd name="T4" fmla="*/ 0 w 166"/>
                <a:gd name="T5" fmla="*/ 0 h 324"/>
                <a:gd name="T6" fmla="*/ 0 w 166"/>
                <a:gd name="T7" fmla="*/ 0 h 324"/>
                <a:gd name="T8" fmla="*/ 0 w 166"/>
                <a:gd name="T9" fmla="*/ 0 h 324"/>
                <a:gd name="T10" fmla="*/ 0 w 166"/>
                <a:gd name="T11" fmla="*/ 0 h 324"/>
                <a:gd name="T12" fmla="*/ 0 w 166"/>
                <a:gd name="T13" fmla="*/ 0 h 324"/>
                <a:gd name="T14" fmla="*/ 0 w 166"/>
                <a:gd name="T15" fmla="*/ 0 h 324"/>
                <a:gd name="T16" fmla="*/ 0 w 166"/>
                <a:gd name="T17" fmla="*/ 0 h 324"/>
                <a:gd name="T18" fmla="*/ 0 w 166"/>
                <a:gd name="T19" fmla="*/ 0 h 324"/>
                <a:gd name="T20" fmla="*/ 0 w 166"/>
                <a:gd name="T21" fmla="*/ 0 h 324"/>
                <a:gd name="T22" fmla="*/ 0 w 166"/>
                <a:gd name="T23" fmla="*/ 0 h 324"/>
                <a:gd name="T24" fmla="*/ 0 w 166"/>
                <a:gd name="T25" fmla="*/ 0 h 324"/>
                <a:gd name="T26" fmla="*/ 0 w 166"/>
                <a:gd name="T27" fmla="*/ 0 h 324"/>
                <a:gd name="T28" fmla="*/ 0 w 166"/>
                <a:gd name="T29" fmla="*/ 0 h 324"/>
                <a:gd name="T30" fmla="*/ 0 w 166"/>
                <a:gd name="T31" fmla="*/ 0 h 324"/>
                <a:gd name="T32" fmla="*/ 0 w 166"/>
                <a:gd name="T33" fmla="*/ 0 h 324"/>
                <a:gd name="T34" fmla="*/ 0 w 166"/>
                <a:gd name="T35" fmla="*/ 0 h 324"/>
                <a:gd name="T36" fmla="*/ 0 w 166"/>
                <a:gd name="T37" fmla="*/ 0 h 324"/>
                <a:gd name="T38" fmla="*/ 0 w 166"/>
                <a:gd name="T39" fmla="*/ 0 h 324"/>
                <a:gd name="T40" fmla="*/ 0 w 166"/>
                <a:gd name="T41" fmla="*/ 0 h 324"/>
                <a:gd name="T42" fmla="*/ 0 w 166"/>
                <a:gd name="T43" fmla="*/ 0 h 324"/>
                <a:gd name="T44" fmla="*/ 0 w 166"/>
                <a:gd name="T45" fmla="*/ 0 h 324"/>
                <a:gd name="T46" fmla="*/ 0 w 166"/>
                <a:gd name="T47" fmla="*/ 0 h 324"/>
                <a:gd name="T48" fmla="*/ 0 w 166"/>
                <a:gd name="T49" fmla="*/ 0 h 324"/>
                <a:gd name="T50" fmla="*/ 0 w 166"/>
                <a:gd name="T51" fmla="*/ 0 h 324"/>
                <a:gd name="T52" fmla="*/ 0 w 166"/>
                <a:gd name="T53" fmla="*/ 0 h 324"/>
                <a:gd name="T54" fmla="*/ 0 w 166"/>
                <a:gd name="T55" fmla="*/ 0 h 324"/>
                <a:gd name="T56" fmla="*/ 0 w 166"/>
                <a:gd name="T57" fmla="*/ 0 h 324"/>
                <a:gd name="T58" fmla="*/ 0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6"/>
                <a:gd name="T91" fmla="*/ 0 h 324"/>
                <a:gd name="T92" fmla="*/ 166 w 166"/>
                <a:gd name="T93" fmla="*/ 324 h 3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67" name="Freeform 191"/>
            <p:cNvSpPr>
              <a:spLocks/>
            </p:cNvSpPr>
            <p:nvPr/>
          </p:nvSpPr>
          <p:spPr bwMode="auto">
            <a:xfrm>
              <a:off x="2128811" y="2610718"/>
              <a:ext cx="78558" cy="80193"/>
            </a:xfrm>
            <a:custGeom>
              <a:avLst/>
              <a:gdLst>
                <a:gd name="T0" fmla="*/ 0 w 134"/>
                <a:gd name="T1" fmla="*/ 0 h 155"/>
                <a:gd name="T2" fmla="*/ 0 w 134"/>
                <a:gd name="T3" fmla="*/ 0 h 155"/>
                <a:gd name="T4" fmla="*/ 0 w 134"/>
                <a:gd name="T5" fmla="*/ 0 h 155"/>
                <a:gd name="T6" fmla="*/ 0 w 134"/>
                <a:gd name="T7" fmla="*/ 0 h 155"/>
                <a:gd name="T8" fmla="*/ 0 w 134"/>
                <a:gd name="T9" fmla="*/ 0 h 155"/>
                <a:gd name="T10" fmla="*/ 0 w 134"/>
                <a:gd name="T11" fmla="*/ 0 h 155"/>
                <a:gd name="T12" fmla="*/ 0 w 134"/>
                <a:gd name="T13" fmla="*/ 0 h 155"/>
                <a:gd name="T14" fmla="*/ 0 w 134"/>
                <a:gd name="T15" fmla="*/ 0 h 155"/>
                <a:gd name="T16" fmla="*/ 0 w 134"/>
                <a:gd name="T17" fmla="*/ 0 h 155"/>
                <a:gd name="T18" fmla="*/ 0 w 134"/>
                <a:gd name="T19" fmla="*/ 0 h 155"/>
                <a:gd name="T20" fmla="*/ 0 w 134"/>
                <a:gd name="T21" fmla="*/ 0 h 155"/>
                <a:gd name="T22" fmla="*/ 0 w 134"/>
                <a:gd name="T23" fmla="*/ 0 h 155"/>
                <a:gd name="T24" fmla="*/ 0 w 134"/>
                <a:gd name="T25" fmla="*/ 0 h 155"/>
                <a:gd name="T26" fmla="*/ 0 w 134"/>
                <a:gd name="T27" fmla="*/ 0 h 155"/>
                <a:gd name="T28" fmla="*/ 0 w 134"/>
                <a:gd name="T29" fmla="*/ 0 h 155"/>
                <a:gd name="T30" fmla="*/ 0 w 134"/>
                <a:gd name="T31" fmla="*/ 0 h 155"/>
                <a:gd name="T32" fmla="*/ 0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55"/>
                <a:gd name="T53" fmla="*/ 134 w 134"/>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68" name="Oval 192"/>
            <p:cNvSpPr>
              <a:spLocks noChangeArrowheads="1"/>
            </p:cNvSpPr>
            <p:nvPr/>
          </p:nvSpPr>
          <p:spPr bwMode="auto">
            <a:xfrm>
              <a:off x="2415953" y="2642795"/>
              <a:ext cx="8127" cy="8019"/>
            </a:xfrm>
            <a:prstGeom prst="ellipse">
              <a:avLst/>
            </a:prstGeom>
            <a:solidFill>
              <a:srgbClr val="00FF00"/>
            </a:solidFill>
            <a:ln w="3175">
              <a:solidFill>
                <a:schemeClr val="bg1"/>
              </a:solidFill>
              <a:round/>
              <a:headEnd/>
              <a:tailEnd/>
            </a:ln>
          </p:spPr>
          <p:txBody>
            <a:bodyPr wrap="none" lIns="67866" tIns="33338" rIns="67866" bIns="33338" anchor="ct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569" name="Oval 193"/>
            <p:cNvSpPr>
              <a:spLocks noChangeArrowheads="1"/>
            </p:cNvSpPr>
            <p:nvPr/>
          </p:nvSpPr>
          <p:spPr bwMode="auto">
            <a:xfrm>
              <a:off x="2406472" y="2658834"/>
              <a:ext cx="9481" cy="6683"/>
            </a:xfrm>
            <a:prstGeom prst="ellipse">
              <a:avLst/>
            </a:prstGeom>
            <a:solidFill>
              <a:srgbClr val="00FF00"/>
            </a:solidFill>
            <a:ln w="3175">
              <a:solidFill>
                <a:schemeClr val="bg1"/>
              </a:solidFill>
              <a:round/>
              <a:headEnd/>
              <a:tailEnd/>
            </a:ln>
          </p:spPr>
          <p:txBody>
            <a:bodyPr wrap="none" lIns="67866" tIns="33338" rIns="67866" bIns="33338" anchor="ct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570" name="Freeform 194"/>
            <p:cNvSpPr>
              <a:spLocks/>
            </p:cNvSpPr>
            <p:nvPr/>
          </p:nvSpPr>
          <p:spPr bwMode="auto">
            <a:xfrm>
              <a:off x="2406472" y="2657497"/>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16" y="16"/>
                  </a:lnTo>
                  <a:lnTo>
                    <a:pt x="16" y="0"/>
                  </a:lnTo>
                </a:path>
              </a:pathLst>
            </a:custGeom>
            <a:solidFill>
              <a:srgbClr val="00FF0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71" name="Line 195"/>
            <p:cNvSpPr>
              <a:spLocks noChangeShapeType="1"/>
            </p:cNvSpPr>
            <p:nvPr/>
          </p:nvSpPr>
          <p:spPr bwMode="auto">
            <a:xfrm>
              <a:off x="2424080" y="2642795"/>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72" name="Line 196"/>
            <p:cNvSpPr>
              <a:spLocks noChangeShapeType="1"/>
            </p:cNvSpPr>
            <p:nvPr/>
          </p:nvSpPr>
          <p:spPr bwMode="auto">
            <a:xfrm>
              <a:off x="2224977" y="2169656"/>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73" name="Line 197"/>
            <p:cNvSpPr>
              <a:spLocks noChangeShapeType="1"/>
            </p:cNvSpPr>
            <p:nvPr/>
          </p:nvSpPr>
          <p:spPr bwMode="auto">
            <a:xfrm>
              <a:off x="2224977" y="2169656"/>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74" name="Line 198"/>
            <p:cNvSpPr>
              <a:spLocks noChangeShapeType="1"/>
            </p:cNvSpPr>
            <p:nvPr/>
          </p:nvSpPr>
          <p:spPr bwMode="auto">
            <a:xfrm>
              <a:off x="2234458" y="2169656"/>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75" name="Freeform 199"/>
            <p:cNvSpPr>
              <a:spLocks/>
            </p:cNvSpPr>
            <p:nvPr/>
          </p:nvSpPr>
          <p:spPr bwMode="auto">
            <a:xfrm>
              <a:off x="2311661" y="2347417"/>
              <a:ext cx="17608" cy="16039"/>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15" y="0"/>
                  </a:moveTo>
                  <a:lnTo>
                    <a:pt x="0" y="0"/>
                  </a:lnTo>
                  <a:lnTo>
                    <a:pt x="0" y="15"/>
                  </a:lnTo>
                  <a:lnTo>
                    <a:pt x="0" y="30"/>
                  </a:lnTo>
                  <a:lnTo>
                    <a:pt x="30" y="15"/>
                  </a:lnTo>
                  <a:lnTo>
                    <a:pt x="15" y="15"/>
                  </a:lnTo>
                  <a:lnTo>
                    <a:pt x="15"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76" name="Freeform 200"/>
            <p:cNvSpPr>
              <a:spLocks/>
            </p:cNvSpPr>
            <p:nvPr/>
          </p:nvSpPr>
          <p:spPr bwMode="auto">
            <a:xfrm>
              <a:off x="2215495" y="2292619"/>
              <a:ext cx="157116" cy="141674"/>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w 270"/>
                <a:gd name="T51" fmla="*/ 0 h 278"/>
                <a:gd name="T52" fmla="*/ 0 w 270"/>
                <a:gd name="T53" fmla="*/ 0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0"/>
                <a:gd name="T82" fmla="*/ 0 h 278"/>
                <a:gd name="T83" fmla="*/ 270 w 270"/>
                <a:gd name="T84" fmla="*/ 278 h 2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77" name="Freeform 201"/>
            <p:cNvSpPr>
              <a:spLocks/>
            </p:cNvSpPr>
            <p:nvPr/>
          </p:nvSpPr>
          <p:spPr bwMode="auto">
            <a:xfrm>
              <a:off x="2180280" y="2471717"/>
              <a:ext cx="105647" cy="109597"/>
            </a:xfrm>
            <a:custGeom>
              <a:avLst/>
              <a:gdLst>
                <a:gd name="T0" fmla="*/ 0 w 181"/>
                <a:gd name="T1" fmla="*/ 0 h 216"/>
                <a:gd name="T2" fmla="*/ 0 w 181"/>
                <a:gd name="T3" fmla="*/ 0 h 216"/>
                <a:gd name="T4" fmla="*/ 0 w 181"/>
                <a:gd name="T5" fmla="*/ 0 h 216"/>
                <a:gd name="T6" fmla="*/ 0 w 181"/>
                <a:gd name="T7" fmla="*/ 0 h 216"/>
                <a:gd name="T8" fmla="*/ 0 w 181"/>
                <a:gd name="T9" fmla="*/ 0 h 216"/>
                <a:gd name="T10" fmla="*/ 0 w 181"/>
                <a:gd name="T11" fmla="*/ 0 h 216"/>
                <a:gd name="T12" fmla="*/ 0 w 181"/>
                <a:gd name="T13" fmla="*/ 0 h 216"/>
                <a:gd name="T14" fmla="*/ 0 w 181"/>
                <a:gd name="T15" fmla="*/ 0 h 216"/>
                <a:gd name="T16" fmla="*/ 0 w 181"/>
                <a:gd name="T17" fmla="*/ 0 h 216"/>
                <a:gd name="T18" fmla="*/ 0 w 181"/>
                <a:gd name="T19" fmla="*/ 0 h 216"/>
                <a:gd name="T20" fmla="*/ 0 w 181"/>
                <a:gd name="T21" fmla="*/ 0 h 216"/>
                <a:gd name="T22" fmla="*/ 0 w 181"/>
                <a:gd name="T23" fmla="*/ 0 h 216"/>
                <a:gd name="T24" fmla="*/ 0 w 181"/>
                <a:gd name="T25" fmla="*/ 0 h 216"/>
                <a:gd name="T26" fmla="*/ 0 w 181"/>
                <a:gd name="T27" fmla="*/ 0 h 216"/>
                <a:gd name="T28" fmla="*/ 0 w 181"/>
                <a:gd name="T29" fmla="*/ 0 h 216"/>
                <a:gd name="T30" fmla="*/ 0 w 181"/>
                <a:gd name="T31" fmla="*/ 0 h 216"/>
                <a:gd name="T32" fmla="*/ 0 w 181"/>
                <a:gd name="T33" fmla="*/ 0 h 216"/>
                <a:gd name="T34" fmla="*/ 0 w 181"/>
                <a:gd name="T35" fmla="*/ 0 h 216"/>
                <a:gd name="T36" fmla="*/ 0 w 181"/>
                <a:gd name="T37" fmla="*/ 0 h 216"/>
                <a:gd name="T38" fmla="*/ 0 w 181"/>
                <a:gd name="T39" fmla="*/ 0 h 216"/>
                <a:gd name="T40" fmla="*/ 0 w 181"/>
                <a:gd name="T41" fmla="*/ 0 h 216"/>
                <a:gd name="T42" fmla="*/ 0 w 181"/>
                <a:gd name="T43" fmla="*/ 0 h 216"/>
                <a:gd name="T44" fmla="*/ 0 w 181"/>
                <a:gd name="T45" fmla="*/ 0 h 216"/>
                <a:gd name="T46" fmla="*/ 0 w 181"/>
                <a:gd name="T47" fmla="*/ 0 h 216"/>
                <a:gd name="T48" fmla="*/ 0 w 181"/>
                <a:gd name="T49" fmla="*/ 0 h 216"/>
                <a:gd name="T50" fmla="*/ 0 w 181"/>
                <a:gd name="T51" fmla="*/ 0 h 216"/>
                <a:gd name="T52" fmla="*/ 0 w 181"/>
                <a:gd name="T53" fmla="*/ 0 h 216"/>
                <a:gd name="T54" fmla="*/ 0 w 181"/>
                <a:gd name="T55" fmla="*/ 0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1"/>
                <a:gd name="T85" fmla="*/ 0 h 216"/>
                <a:gd name="T86" fmla="*/ 181 w 181"/>
                <a:gd name="T87" fmla="*/ 216 h 2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78" name="Freeform 202"/>
            <p:cNvSpPr>
              <a:spLocks/>
            </p:cNvSpPr>
            <p:nvPr/>
          </p:nvSpPr>
          <p:spPr bwMode="auto">
            <a:xfrm>
              <a:off x="2302180" y="2347417"/>
              <a:ext cx="104292" cy="132319"/>
            </a:xfrm>
            <a:custGeom>
              <a:avLst/>
              <a:gdLst>
                <a:gd name="T0" fmla="*/ 0 w 180"/>
                <a:gd name="T1" fmla="*/ 0 h 262"/>
                <a:gd name="T2" fmla="*/ 0 w 180"/>
                <a:gd name="T3" fmla="*/ 0 h 262"/>
                <a:gd name="T4" fmla="*/ 0 w 180"/>
                <a:gd name="T5" fmla="*/ 0 h 262"/>
                <a:gd name="T6" fmla="*/ 0 w 180"/>
                <a:gd name="T7" fmla="*/ 0 h 262"/>
                <a:gd name="T8" fmla="*/ 0 w 180"/>
                <a:gd name="T9" fmla="*/ 0 h 262"/>
                <a:gd name="T10" fmla="*/ 0 w 180"/>
                <a:gd name="T11" fmla="*/ 0 h 262"/>
                <a:gd name="T12" fmla="*/ 0 w 180"/>
                <a:gd name="T13" fmla="*/ 0 h 262"/>
                <a:gd name="T14" fmla="*/ 0 w 180"/>
                <a:gd name="T15" fmla="*/ 0 h 262"/>
                <a:gd name="T16" fmla="*/ 0 w 180"/>
                <a:gd name="T17" fmla="*/ 0 h 262"/>
                <a:gd name="T18" fmla="*/ 0 w 180"/>
                <a:gd name="T19" fmla="*/ 0 h 262"/>
                <a:gd name="T20" fmla="*/ 0 w 180"/>
                <a:gd name="T21" fmla="*/ 0 h 262"/>
                <a:gd name="T22" fmla="*/ 0 w 180"/>
                <a:gd name="T23" fmla="*/ 0 h 262"/>
                <a:gd name="T24" fmla="*/ 0 w 180"/>
                <a:gd name="T25" fmla="*/ 0 h 262"/>
                <a:gd name="T26" fmla="*/ 0 w 180"/>
                <a:gd name="T27" fmla="*/ 0 h 262"/>
                <a:gd name="T28" fmla="*/ 0 w 180"/>
                <a:gd name="T29" fmla="*/ 0 h 262"/>
                <a:gd name="T30" fmla="*/ 0 w 180"/>
                <a:gd name="T31" fmla="*/ 0 h 262"/>
                <a:gd name="T32" fmla="*/ 0 w 180"/>
                <a:gd name="T33" fmla="*/ 0 h 262"/>
                <a:gd name="T34" fmla="*/ 0 w 180"/>
                <a:gd name="T35" fmla="*/ 0 h 262"/>
                <a:gd name="T36" fmla="*/ 0 w 180"/>
                <a:gd name="T37" fmla="*/ 0 h 262"/>
                <a:gd name="T38" fmla="*/ 0 w 180"/>
                <a:gd name="T39" fmla="*/ 0 h 262"/>
                <a:gd name="T40" fmla="*/ 0 w 180"/>
                <a:gd name="T41" fmla="*/ 0 h 262"/>
                <a:gd name="T42" fmla="*/ 0 w 180"/>
                <a:gd name="T43" fmla="*/ 0 h 262"/>
                <a:gd name="T44" fmla="*/ 0 w 180"/>
                <a:gd name="T45" fmla="*/ 0 h 262"/>
                <a:gd name="T46" fmla="*/ 0 w 180"/>
                <a:gd name="T47" fmla="*/ 0 h 262"/>
                <a:gd name="T48" fmla="*/ 0 w 180"/>
                <a:gd name="T49" fmla="*/ 0 h 262"/>
                <a:gd name="T50" fmla="*/ 0 w 180"/>
                <a:gd name="T51" fmla="*/ 0 h 262"/>
                <a:gd name="T52" fmla="*/ 0 w 180"/>
                <a:gd name="T53" fmla="*/ 0 h 262"/>
                <a:gd name="T54" fmla="*/ 0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0"/>
                <a:gd name="T85" fmla="*/ 0 h 262"/>
                <a:gd name="T86" fmla="*/ 180 w 180"/>
                <a:gd name="T87" fmla="*/ 262 h 2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79" name="Freeform 203"/>
            <p:cNvSpPr>
              <a:spLocks/>
            </p:cNvSpPr>
            <p:nvPr/>
          </p:nvSpPr>
          <p:spPr bwMode="auto">
            <a:xfrm>
              <a:off x="2224977" y="2424937"/>
              <a:ext cx="88039" cy="85539"/>
            </a:xfrm>
            <a:custGeom>
              <a:avLst/>
              <a:gdLst>
                <a:gd name="T0" fmla="*/ 0 w 150"/>
                <a:gd name="T1" fmla="*/ 0 h 170"/>
                <a:gd name="T2" fmla="*/ 0 w 150"/>
                <a:gd name="T3" fmla="*/ 0 h 170"/>
                <a:gd name="T4" fmla="*/ 0 w 150"/>
                <a:gd name="T5" fmla="*/ 0 h 170"/>
                <a:gd name="T6" fmla="*/ 0 w 150"/>
                <a:gd name="T7" fmla="*/ 0 h 170"/>
                <a:gd name="T8" fmla="*/ 0 w 150"/>
                <a:gd name="T9" fmla="*/ 0 h 170"/>
                <a:gd name="T10" fmla="*/ 0 w 150"/>
                <a:gd name="T11" fmla="*/ 0 h 170"/>
                <a:gd name="T12" fmla="*/ 0 w 150"/>
                <a:gd name="T13" fmla="*/ 0 h 170"/>
                <a:gd name="T14" fmla="*/ 0 w 150"/>
                <a:gd name="T15" fmla="*/ 0 h 170"/>
                <a:gd name="T16" fmla="*/ 0 w 150"/>
                <a:gd name="T17" fmla="*/ 0 h 170"/>
                <a:gd name="T18" fmla="*/ 0 w 150"/>
                <a:gd name="T19" fmla="*/ 0 h 170"/>
                <a:gd name="T20" fmla="*/ 0 w 150"/>
                <a:gd name="T21" fmla="*/ 0 h 170"/>
                <a:gd name="T22" fmla="*/ 0 w 150"/>
                <a:gd name="T23" fmla="*/ 0 h 170"/>
                <a:gd name="T24" fmla="*/ 0 w 150"/>
                <a:gd name="T25" fmla="*/ 0 h 170"/>
                <a:gd name="T26" fmla="*/ 0 w 150"/>
                <a:gd name="T27" fmla="*/ 0 h 170"/>
                <a:gd name="T28" fmla="*/ 0 w 150"/>
                <a:gd name="T29" fmla="*/ 0 h 170"/>
                <a:gd name="T30" fmla="*/ 0 w 150"/>
                <a:gd name="T31" fmla="*/ 0 h 170"/>
                <a:gd name="T32" fmla="*/ 0 w 150"/>
                <a:gd name="T33" fmla="*/ 0 h 170"/>
                <a:gd name="T34" fmla="*/ 0 w 150"/>
                <a:gd name="T35" fmla="*/ 0 h 170"/>
                <a:gd name="T36" fmla="*/ 0 w 15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170"/>
                <a:gd name="T59" fmla="*/ 150 w 15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80" name="Oval 204"/>
            <p:cNvSpPr>
              <a:spLocks noChangeArrowheads="1"/>
            </p:cNvSpPr>
            <p:nvPr/>
          </p:nvSpPr>
          <p:spPr bwMode="auto">
            <a:xfrm>
              <a:off x="2337396" y="2565275"/>
              <a:ext cx="0" cy="6683"/>
            </a:xfrm>
            <a:prstGeom prst="ellipse">
              <a:avLst/>
            </a:prstGeom>
            <a:solidFill>
              <a:srgbClr val="00FF00"/>
            </a:solidFill>
            <a:ln w="3175">
              <a:solidFill>
                <a:schemeClr val="bg1"/>
              </a:solidFill>
              <a:round/>
              <a:headEnd/>
              <a:tailEnd/>
            </a:ln>
          </p:spPr>
          <p:txBody>
            <a:bodyPr wrap="none" lIns="67866" tIns="33338" rIns="67866" bIns="33338" anchor="ct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581" name="Oval 205"/>
            <p:cNvSpPr>
              <a:spLocks noChangeArrowheads="1"/>
            </p:cNvSpPr>
            <p:nvPr/>
          </p:nvSpPr>
          <p:spPr bwMode="auto">
            <a:xfrm>
              <a:off x="2415953" y="2502457"/>
              <a:ext cx="1354" cy="8019"/>
            </a:xfrm>
            <a:prstGeom prst="ellipse">
              <a:avLst/>
            </a:prstGeom>
            <a:solidFill>
              <a:srgbClr val="00FF00"/>
            </a:solidFill>
            <a:ln w="3175">
              <a:solidFill>
                <a:schemeClr val="bg1"/>
              </a:solidFill>
              <a:round/>
              <a:headEnd/>
              <a:tailEnd/>
            </a:ln>
          </p:spPr>
          <p:txBody>
            <a:bodyPr wrap="none" lIns="67866" tIns="33338" rIns="67866" bIns="33338" anchor="ct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582" name="Freeform 206"/>
            <p:cNvSpPr>
              <a:spLocks/>
            </p:cNvSpPr>
            <p:nvPr/>
          </p:nvSpPr>
          <p:spPr bwMode="auto">
            <a:xfrm>
              <a:off x="2319788" y="2292619"/>
              <a:ext cx="44697" cy="48116"/>
            </a:xfrm>
            <a:custGeom>
              <a:avLst/>
              <a:gdLst>
                <a:gd name="T0" fmla="*/ 0 w 76"/>
                <a:gd name="T1" fmla="*/ 0 h 93"/>
                <a:gd name="T2" fmla="*/ 0 w 76"/>
                <a:gd name="T3" fmla="*/ 0 h 93"/>
                <a:gd name="T4" fmla="*/ 0 w 76"/>
                <a:gd name="T5" fmla="*/ 0 h 93"/>
                <a:gd name="T6" fmla="*/ 0 w 76"/>
                <a:gd name="T7" fmla="*/ 0 h 93"/>
                <a:gd name="T8" fmla="*/ 0 w 76"/>
                <a:gd name="T9" fmla="*/ 0 h 93"/>
                <a:gd name="T10" fmla="*/ 0 w 76"/>
                <a:gd name="T11" fmla="*/ 0 h 93"/>
                <a:gd name="T12" fmla="*/ 0 w 76"/>
                <a:gd name="T13" fmla="*/ 0 h 93"/>
                <a:gd name="T14" fmla="*/ 0 w 76"/>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93"/>
                <a:gd name="T26" fmla="*/ 76 w 76"/>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93">
                  <a:moveTo>
                    <a:pt x="30" y="77"/>
                  </a:moveTo>
                  <a:lnTo>
                    <a:pt x="15" y="61"/>
                  </a:lnTo>
                  <a:lnTo>
                    <a:pt x="0" y="31"/>
                  </a:lnTo>
                  <a:lnTo>
                    <a:pt x="0" y="15"/>
                  </a:lnTo>
                  <a:lnTo>
                    <a:pt x="15" y="0"/>
                  </a:lnTo>
                  <a:lnTo>
                    <a:pt x="75" y="15"/>
                  </a:lnTo>
                  <a:lnTo>
                    <a:pt x="45" y="92"/>
                  </a:lnTo>
                  <a:lnTo>
                    <a:pt x="30" y="77"/>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83" name="Line 207"/>
            <p:cNvSpPr>
              <a:spLocks noChangeShapeType="1"/>
            </p:cNvSpPr>
            <p:nvPr/>
          </p:nvSpPr>
          <p:spPr bwMode="auto">
            <a:xfrm>
              <a:off x="2319788" y="2292619"/>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84" name="Line 208"/>
            <p:cNvSpPr>
              <a:spLocks noChangeShapeType="1"/>
            </p:cNvSpPr>
            <p:nvPr/>
          </p:nvSpPr>
          <p:spPr bwMode="auto">
            <a:xfrm flipV="1">
              <a:off x="2329269" y="2284600"/>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85" name="Line 209"/>
            <p:cNvSpPr>
              <a:spLocks noChangeShapeType="1"/>
            </p:cNvSpPr>
            <p:nvPr/>
          </p:nvSpPr>
          <p:spPr bwMode="auto">
            <a:xfrm>
              <a:off x="2337396" y="2285936"/>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86" name="Freeform 210"/>
            <p:cNvSpPr>
              <a:spLocks/>
            </p:cNvSpPr>
            <p:nvPr/>
          </p:nvSpPr>
          <p:spPr bwMode="auto">
            <a:xfrm>
              <a:off x="2388864" y="2185695"/>
              <a:ext cx="10836" cy="14702"/>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16" y="0"/>
                  </a:moveTo>
                  <a:lnTo>
                    <a:pt x="0" y="15"/>
                  </a:lnTo>
                  <a:lnTo>
                    <a:pt x="16" y="30"/>
                  </a:lnTo>
                  <a:lnTo>
                    <a:pt x="16" y="0"/>
                  </a:lnTo>
                </a:path>
              </a:pathLst>
            </a:custGeom>
            <a:solidFill>
              <a:srgbClr val="FFFF0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87" name="Freeform 211"/>
            <p:cNvSpPr>
              <a:spLocks/>
            </p:cNvSpPr>
            <p:nvPr/>
          </p:nvSpPr>
          <p:spPr bwMode="auto">
            <a:xfrm>
              <a:off x="2329269" y="2169656"/>
              <a:ext cx="43342" cy="8019"/>
            </a:xfrm>
            <a:custGeom>
              <a:avLst/>
              <a:gdLst>
                <a:gd name="T0" fmla="*/ 0 w 75"/>
                <a:gd name="T1" fmla="*/ 0 h 17"/>
                <a:gd name="T2" fmla="*/ 0 w 75"/>
                <a:gd name="T3" fmla="*/ 0 h 17"/>
                <a:gd name="T4" fmla="*/ 0 w 75"/>
                <a:gd name="T5" fmla="*/ 0 h 17"/>
                <a:gd name="T6" fmla="*/ 0 w 75"/>
                <a:gd name="T7" fmla="*/ 0 h 17"/>
                <a:gd name="T8" fmla="*/ 0 w 75"/>
                <a:gd name="T9" fmla="*/ 0 h 17"/>
                <a:gd name="T10" fmla="*/ 0 w 75"/>
                <a:gd name="T11" fmla="*/ 0 h 17"/>
                <a:gd name="T12" fmla="*/ 0 w 75"/>
                <a:gd name="T13" fmla="*/ 0 h 17"/>
                <a:gd name="T14" fmla="*/ 0 60000 65536"/>
                <a:gd name="T15" fmla="*/ 0 60000 65536"/>
                <a:gd name="T16" fmla="*/ 0 60000 65536"/>
                <a:gd name="T17" fmla="*/ 0 60000 65536"/>
                <a:gd name="T18" fmla="*/ 0 60000 65536"/>
                <a:gd name="T19" fmla="*/ 0 60000 65536"/>
                <a:gd name="T20" fmla="*/ 0 60000 65536"/>
                <a:gd name="T21" fmla="*/ 0 w 75"/>
                <a:gd name="T22" fmla="*/ 0 h 17"/>
                <a:gd name="T23" fmla="*/ 75 w 7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7">
                  <a:moveTo>
                    <a:pt x="74" y="16"/>
                  </a:moveTo>
                  <a:lnTo>
                    <a:pt x="59" y="16"/>
                  </a:lnTo>
                  <a:lnTo>
                    <a:pt x="44" y="16"/>
                  </a:lnTo>
                  <a:lnTo>
                    <a:pt x="30" y="0"/>
                  </a:lnTo>
                  <a:lnTo>
                    <a:pt x="0" y="0"/>
                  </a:lnTo>
                  <a:lnTo>
                    <a:pt x="44" y="0"/>
                  </a:lnTo>
                  <a:lnTo>
                    <a:pt x="74" y="16"/>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88" name="Line 212"/>
            <p:cNvSpPr>
              <a:spLocks noChangeShapeType="1"/>
            </p:cNvSpPr>
            <p:nvPr/>
          </p:nvSpPr>
          <p:spPr bwMode="auto">
            <a:xfrm>
              <a:off x="2345522" y="229261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89" name="Line 213"/>
            <p:cNvSpPr>
              <a:spLocks noChangeShapeType="1"/>
            </p:cNvSpPr>
            <p:nvPr/>
          </p:nvSpPr>
          <p:spPr bwMode="auto">
            <a:xfrm>
              <a:off x="2364484" y="2292619"/>
              <a:ext cx="0" cy="9356"/>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90" name="Line 214"/>
            <p:cNvSpPr>
              <a:spLocks noChangeShapeType="1"/>
            </p:cNvSpPr>
            <p:nvPr/>
          </p:nvSpPr>
          <p:spPr bwMode="auto">
            <a:xfrm>
              <a:off x="2372611" y="229261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91" name="Line 215"/>
            <p:cNvSpPr>
              <a:spLocks noChangeShapeType="1"/>
            </p:cNvSpPr>
            <p:nvPr/>
          </p:nvSpPr>
          <p:spPr bwMode="auto">
            <a:xfrm flipV="1">
              <a:off x="2380738" y="2284600"/>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92" name="Freeform 216"/>
            <p:cNvSpPr>
              <a:spLocks/>
            </p:cNvSpPr>
            <p:nvPr/>
          </p:nvSpPr>
          <p:spPr bwMode="auto">
            <a:xfrm>
              <a:off x="2345522" y="2277917"/>
              <a:ext cx="88039" cy="62818"/>
            </a:xfrm>
            <a:custGeom>
              <a:avLst/>
              <a:gdLst>
                <a:gd name="T0" fmla="*/ 0 w 151"/>
                <a:gd name="T1" fmla="*/ 0 h 123"/>
                <a:gd name="T2" fmla="*/ 0 w 151"/>
                <a:gd name="T3" fmla="*/ 0 h 123"/>
                <a:gd name="T4" fmla="*/ 0 w 151"/>
                <a:gd name="T5" fmla="*/ 0 h 123"/>
                <a:gd name="T6" fmla="*/ 0 w 151"/>
                <a:gd name="T7" fmla="*/ 0 h 123"/>
                <a:gd name="T8" fmla="*/ 0 w 151"/>
                <a:gd name="T9" fmla="*/ 0 h 123"/>
                <a:gd name="T10" fmla="*/ 0 w 151"/>
                <a:gd name="T11" fmla="*/ 0 h 123"/>
                <a:gd name="T12" fmla="*/ 0 w 151"/>
                <a:gd name="T13" fmla="*/ 0 h 123"/>
                <a:gd name="T14" fmla="*/ 0 w 151"/>
                <a:gd name="T15" fmla="*/ 0 h 123"/>
                <a:gd name="T16" fmla="*/ 0 w 151"/>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23"/>
                <a:gd name="T29" fmla="*/ 151 w 151"/>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93" name="Line 217"/>
            <p:cNvSpPr>
              <a:spLocks noChangeShapeType="1"/>
            </p:cNvSpPr>
            <p:nvPr/>
          </p:nvSpPr>
          <p:spPr bwMode="auto">
            <a:xfrm>
              <a:off x="2388864" y="2285936"/>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94" name="Freeform 218"/>
            <p:cNvSpPr>
              <a:spLocks/>
            </p:cNvSpPr>
            <p:nvPr/>
          </p:nvSpPr>
          <p:spPr bwMode="auto">
            <a:xfrm>
              <a:off x="2006911" y="1858240"/>
              <a:ext cx="96166" cy="101578"/>
            </a:xfrm>
            <a:custGeom>
              <a:avLst/>
              <a:gdLst>
                <a:gd name="T0" fmla="*/ 0 w 165"/>
                <a:gd name="T1" fmla="*/ 0 h 202"/>
                <a:gd name="T2" fmla="*/ 0 w 165"/>
                <a:gd name="T3" fmla="*/ 0 h 202"/>
                <a:gd name="T4" fmla="*/ 0 w 165"/>
                <a:gd name="T5" fmla="*/ 0 h 202"/>
                <a:gd name="T6" fmla="*/ 0 w 165"/>
                <a:gd name="T7" fmla="*/ 0 h 202"/>
                <a:gd name="T8" fmla="*/ 0 w 165"/>
                <a:gd name="T9" fmla="*/ 0 h 202"/>
                <a:gd name="T10" fmla="*/ 0 w 165"/>
                <a:gd name="T11" fmla="*/ 0 h 202"/>
                <a:gd name="T12" fmla="*/ 0 w 165"/>
                <a:gd name="T13" fmla="*/ 0 h 202"/>
                <a:gd name="T14" fmla="*/ 0 w 165"/>
                <a:gd name="T15" fmla="*/ 0 h 202"/>
                <a:gd name="T16" fmla="*/ 0 w 165"/>
                <a:gd name="T17" fmla="*/ 0 h 202"/>
                <a:gd name="T18" fmla="*/ 0 w 165"/>
                <a:gd name="T19" fmla="*/ 0 h 202"/>
                <a:gd name="T20" fmla="*/ 0 w 165"/>
                <a:gd name="T21" fmla="*/ 0 h 202"/>
                <a:gd name="T22" fmla="*/ 0 w 165"/>
                <a:gd name="T23" fmla="*/ 0 h 202"/>
                <a:gd name="T24" fmla="*/ 0 w 165"/>
                <a:gd name="T25" fmla="*/ 0 h 202"/>
                <a:gd name="T26" fmla="*/ 0 w 165"/>
                <a:gd name="T27" fmla="*/ 0 h 202"/>
                <a:gd name="T28" fmla="*/ 0 w 165"/>
                <a:gd name="T29" fmla="*/ 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5"/>
                <a:gd name="T46" fmla="*/ 0 h 202"/>
                <a:gd name="T47" fmla="*/ 165 w 165"/>
                <a:gd name="T48" fmla="*/ 202 h 2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95" name="Freeform 219"/>
            <p:cNvSpPr>
              <a:spLocks/>
            </p:cNvSpPr>
            <p:nvPr/>
          </p:nvSpPr>
          <p:spPr bwMode="auto">
            <a:xfrm>
              <a:off x="2112558" y="2106838"/>
              <a:ext cx="24380" cy="0"/>
            </a:xfrm>
            <a:custGeom>
              <a:avLst/>
              <a:gdLst>
                <a:gd name="T0" fmla="*/ 0 w 46"/>
                <a:gd name="T1" fmla="*/ 0 h 1"/>
                <a:gd name="T2" fmla="*/ 0 w 46"/>
                <a:gd name="T3" fmla="*/ 0 h 1"/>
                <a:gd name="T4" fmla="*/ 0 w 46"/>
                <a:gd name="T5" fmla="*/ 0 h 1"/>
                <a:gd name="T6" fmla="*/ 0 w 46"/>
                <a:gd name="T7" fmla="*/ 0 h 1"/>
                <a:gd name="T8" fmla="*/ 0 w 46"/>
                <a:gd name="T9" fmla="*/ 0 h 1"/>
                <a:gd name="T10" fmla="*/ 0 60000 65536"/>
                <a:gd name="T11" fmla="*/ 0 60000 65536"/>
                <a:gd name="T12" fmla="*/ 0 60000 65536"/>
                <a:gd name="T13" fmla="*/ 0 60000 65536"/>
                <a:gd name="T14" fmla="*/ 0 60000 65536"/>
                <a:gd name="T15" fmla="*/ 0 w 46"/>
                <a:gd name="T16" fmla="*/ 0 h 1"/>
                <a:gd name="T17" fmla="*/ 46 w 46"/>
                <a:gd name="T18" fmla="*/ 0 h 1"/>
              </a:gdLst>
              <a:ahLst/>
              <a:cxnLst>
                <a:cxn ang="T10">
                  <a:pos x="T0" y="T1"/>
                </a:cxn>
                <a:cxn ang="T11">
                  <a:pos x="T2" y="T3"/>
                </a:cxn>
                <a:cxn ang="T12">
                  <a:pos x="T4" y="T5"/>
                </a:cxn>
                <a:cxn ang="T13">
                  <a:pos x="T6" y="T7"/>
                </a:cxn>
                <a:cxn ang="T14">
                  <a:pos x="T8" y="T9"/>
                </a:cxn>
              </a:cxnLst>
              <a:rect l="T15" t="T16" r="T17" b="T18"/>
              <a:pathLst>
                <a:path w="46" h="1">
                  <a:moveTo>
                    <a:pt x="45" y="0"/>
                  </a:moveTo>
                  <a:lnTo>
                    <a:pt x="30" y="0"/>
                  </a:lnTo>
                  <a:lnTo>
                    <a:pt x="0" y="0"/>
                  </a:lnTo>
                  <a:lnTo>
                    <a:pt x="30" y="0"/>
                  </a:lnTo>
                  <a:lnTo>
                    <a:pt x="45" y="0"/>
                  </a:lnTo>
                </a:path>
              </a:pathLst>
            </a:custGeom>
            <a:solidFill>
              <a:srgbClr val="00FF0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96" name="Freeform 220"/>
            <p:cNvSpPr>
              <a:spLocks/>
            </p:cNvSpPr>
            <p:nvPr/>
          </p:nvSpPr>
          <p:spPr bwMode="auto">
            <a:xfrm>
              <a:off x="2234458" y="2076098"/>
              <a:ext cx="67722" cy="62818"/>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124"/>
                <a:gd name="T44" fmla="*/ 120 w 120"/>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97" name="Freeform 221"/>
            <p:cNvSpPr>
              <a:spLocks/>
            </p:cNvSpPr>
            <p:nvPr/>
          </p:nvSpPr>
          <p:spPr bwMode="auto">
            <a:xfrm>
              <a:off x="2224977" y="2122877"/>
              <a:ext cx="44697" cy="54799"/>
            </a:xfrm>
            <a:custGeom>
              <a:avLst/>
              <a:gdLst>
                <a:gd name="T0" fmla="*/ 0 w 76"/>
                <a:gd name="T1" fmla="*/ 0 h 108"/>
                <a:gd name="T2" fmla="*/ 0 w 76"/>
                <a:gd name="T3" fmla="*/ 0 h 108"/>
                <a:gd name="T4" fmla="*/ 0 w 76"/>
                <a:gd name="T5" fmla="*/ 0 h 108"/>
                <a:gd name="T6" fmla="*/ 0 w 76"/>
                <a:gd name="T7" fmla="*/ 0 h 108"/>
                <a:gd name="T8" fmla="*/ 0 w 76"/>
                <a:gd name="T9" fmla="*/ 0 h 108"/>
                <a:gd name="T10" fmla="*/ 0 w 76"/>
                <a:gd name="T11" fmla="*/ 0 h 108"/>
                <a:gd name="T12" fmla="*/ 0 w 76"/>
                <a:gd name="T13" fmla="*/ 0 h 108"/>
                <a:gd name="T14" fmla="*/ 0 w 76"/>
                <a:gd name="T15" fmla="*/ 0 h 108"/>
                <a:gd name="T16" fmla="*/ 0 w 76"/>
                <a:gd name="T17" fmla="*/ 0 h 108"/>
                <a:gd name="T18" fmla="*/ 0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08"/>
                <a:gd name="T32" fmla="*/ 76 w 7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98" name="Freeform 222"/>
            <p:cNvSpPr>
              <a:spLocks/>
            </p:cNvSpPr>
            <p:nvPr/>
          </p:nvSpPr>
          <p:spPr bwMode="auto">
            <a:xfrm>
              <a:off x="2136938" y="2029318"/>
              <a:ext cx="182850" cy="70837"/>
            </a:xfrm>
            <a:custGeom>
              <a:avLst/>
              <a:gdLst>
                <a:gd name="T0" fmla="*/ 0 w 315"/>
                <a:gd name="T1" fmla="*/ 0 h 139"/>
                <a:gd name="T2" fmla="*/ 0 w 315"/>
                <a:gd name="T3" fmla="*/ 0 h 139"/>
                <a:gd name="T4" fmla="*/ 0 w 315"/>
                <a:gd name="T5" fmla="*/ 0 h 139"/>
                <a:gd name="T6" fmla="*/ 0 w 315"/>
                <a:gd name="T7" fmla="*/ 0 h 139"/>
                <a:gd name="T8" fmla="*/ 0 w 315"/>
                <a:gd name="T9" fmla="*/ 0 h 139"/>
                <a:gd name="T10" fmla="*/ 0 w 315"/>
                <a:gd name="T11" fmla="*/ 0 h 139"/>
                <a:gd name="T12" fmla="*/ 0 w 315"/>
                <a:gd name="T13" fmla="*/ 0 h 139"/>
                <a:gd name="T14" fmla="*/ 0 w 315"/>
                <a:gd name="T15" fmla="*/ 0 h 139"/>
                <a:gd name="T16" fmla="*/ 0 w 315"/>
                <a:gd name="T17" fmla="*/ 0 h 139"/>
                <a:gd name="T18" fmla="*/ 0 w 315"/>
                <a:gd name="T19" fmla="*/ 0 h 139"/>
                <a:gd name="T20" fmla="*/ 0 w 315"/>
                <a:gd name="T21" fmla="*/ 0 h 139"/>
                <a:gd name="T22" fmla="*/ 0 w 315"/>
                <a:gd name="T23" fmla="*/ 0 h 139"/>
                <a:gd name="T24" fmla="*/ 0 w 315"/>
                <a:gd name="T25" fmla="*/ 0 h 139"/>
                <a:gd name="T26" fmla="*/ 0 w 315"/>
                <a:gd name="T27" fmla="*/ 0 h 139"/>
                <a:gd name="T28" fmla="*/ 0 w 315"/>
                <a:gd name="T29" fmla="*/ 0 h 139"/>
                <a:gd name="T30" fmla="*/ 0 w 315"/>
                <a:gd name="T31" fmla="*/ 0 h 139"/>
                <a:gd name="T32" fmla="*/ 0 w 315"/>
                <a:gd name="T33" fmla="*/ 0 h 139"/>
                <a:gd name="T34" fmla="*/ 0 w 315"/>
                <a:gd name="T35" fmla="*/ 0 h 139"/>
                <a:gd name="T36" fmla="*/ 0 w 315"/>
                <a:gd name="T37" fmla="*/ 0 h 139"/>
                <a:gd name="T38" fmla="*/ 0 w 315"/>
                <a:gd name="T39" fmla="*/ 0 h 139"/>
                <a:gd name="T40" fmla="*/ 0 w 315"/>
                <a:gd name="T41" fmla="*/ 0 h 139"/>
                <a:gd name="T42" fmla="*/ 0 w 315"/>
                <a:gd name="T43" fmla="*/ 0 h 139"/>
                <a:gd name="T44" fmla="*/ 0 w 315"/>
                <a:gd name="T45" fmla="*/ 0 h 139"/>
                <a:gd name="T46" fmla="*/ 0 w 315"/>
                <a:gd name="T47" fmla="*/ 0 h 139"/>
                <a:gd name="T48" fmla="*/ 0 w 315"/>
                <a:gd name="T49" fmla="*/ 0 h 139"/>
                <a:gd name="T50" fmla="*/ 0 w 315"/>
                <a:gd name="T51" fmla="*/ 0 h 139"/>
                <a:gd name="T52" fmla="*/ 0 w 315"/>
                <a:gd name="T53" fmla="*/ 0 h 139"/>
                <a:gd name="T54" fmla="*/ 0 w 315"/>
                <a:gd name="T55" fmla="*/ 0 h 139"/>
                <a:gd name="T56" fmla="*/ 0 w 315"/>
                <a:gd name="T57" fmla="*/ 0 h 139"/>
                <a:gd name="T58" fmla="*/ 0 w 315"/>
                <a:gd name="T59" fmla="*/ 0 h 139"/>
                <a:gd name="T60" fmla="*/ 0 w 315"/>
                <a:gd name="T61" fmla="*/ 0 h 139"/>
                <a:gd name="T62" fmla="*/ 0 w 315"/>
                <a:gd name="T63" fmla="*/ 0 h 139"/>
                <a:gd name="T64" fmla="*/ 0 w 315"/>
                <a:gd name="T65" fmla="*/ 0 h 139"/>
                <a:gd name="T66" fmla="*/ 0 w 315"/>
                <a:gd name="T67" fmla="*/ 0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9"/>
                <a:gd name="T104" fmla="*/ 315 w 315"/>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599" name="Freeform 223"/>
            <p:cNvSpPr>
              <a:spLocks/>
            </p:cNvSpPr>
            <p:nvPr/>
          </p:nvSpPr>
          <p:spPr bwMode="auto">
            <a:xfrm>
              <a:off x="2136938" y="2029318"/>
              <a:ext cx="27089" cy="14702"/>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 name="T21" fmla="*/ 0 w 46"/>
                <a:gd name="T22" fmla="*/ 0 h 31"/>
                <a:gd name="T23" fmla="*/ 46 w 4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1">
                  <a:moveTo>
                    <a:pt x="15" y="0"/>
                  </a:moveTo>
                  <a:lnTo>
                    <a:pt x="0" y="15"/>
                  </a:lnTo>
                  <a:lnTo>
                    <a:pt x="0" y="30"/>
                  </a:lnTo>
                  <a:lnTo>
                    <a:pt x="15" y="30"/>
                  </a:lnTo>
                  <a:lnTo>
                    <a:pt x="30" y="30"/>
                  </a:lnTo>
                  <a:lnTo>
                    <a:pt x="45" y="15"/>
                  </a:lnTo>
                  <a:lnTo>
                    <a:pt x="15"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00" name="Freeform 224"/>
            <p:cNvSpPr>
              <a:spLocks/>
            </p:cNvSpPr>
            <p:nvPr/>
          </p:nvSpPr>
          <p:spPr bwMode="auto">
            <a:xfrm>
              <a:off x="2260192" y="2076098"/>
              <a:ext cx="112419" cy="93559"/>
            </a:xfrm>
            <a:custGeom>
              <a:avLst/>
              <a:gdLst>
                <a:gd name="T0" fmla="*/ 0 w 194"/>
                <a:gd name="T1" fmla="*/ 0 h 185"/>
                <a:gd name="T2" fmla="*/ 0 w 194"/>
                <a:gd name="T3" fmla="*/ 0 h 185"/>
                <a:gd name="T4" fmla="*/ 0 w 194"/>
                <a:gd name="T5" fmla="*/ 0 h 185"/>
                <a:gd name="T6" fmla="*/ 0 w 194"/>
                <a:gd name="T7" fmla="*/ 0 h 185"/>
                <a:gd name="T8" fmla="*/ 0 w 194"/>
                <a:gd name="T9" fmla="*/ 0 h 185"/>
                <a:gd name="T10" fmla="*/ 0 w 194"/>
                <a:gd name="T11" fmla="*/ 0 h 185"/>
                <a:gd name="T12" fmla="*/ 0 w 194"/>
                <a:gd name="T13" fmla="*/ 0 h 185"/>
                <a:gd name="T14" fmla="*/ 0 w 194"/>
                <a:gd name="T15" fmla="*/ 0 h 185"/>
                <a:gd name="T16" fmla="*/ 0 w 194"/>
                <a:gd name="T17" fmla="*/ 0 h 185"/>
                <a:gd name="T18" fmla="*/ 0 w 194"/>
                <a:gd name="T19" fmla="*/ 0 h 185"/>
                <a:gd name="T20" fmla="*/ 0 w 194"/>
                <a:gd name="T21" fmla="*/ 0 h 185"/>
                <a:gd name="T22" fmla="*/ 0 w 194"/>
                <a:gd name="T23" fmla="*/ 0 h 185"/>
                <a:gd name="T24" fmla="*/ 0 w 194"/>
                <a:gd name="T25" fmla="*/ 0 h 185"/>
                <a:gd name="T26" fmla="*/ 0 w 194"/>
                <a:gd name="T27" fmla="*/ 0 h 185"/>
                <a:gd name="T28" fmla="*/ 0 w 194"/>
                <a:gd name="T29" fmla="*/ 0 h 185"/>
                <a:gd name="T30" fmla="*/ 0 w 194"/>
                <a:gd name="T31" fmla="*/ 0 h 185"/>
                <a:gd name="T32" fmla="*/ 0 w 194"/>
                <a:gd name="T33" fmla="*/ 0 h 185"/>
                <a:gd name="T34" fmla="*/ 0 w 194"/>
                <a:gd name="T35" fmla="*/ 0 h 185"/>
                <a:gd name="T36" fmla="*/ 0 w 194"/>
                <a:gd name="T37" fmla="*/ 0 h 185"/>
                <a:gd name="T38" fmla="*/ 0 w 194"/>
                <a:gd name="T39" fmla="*/ 0 h 185"/>
                <a:gd name="T40" fmla="*/ 0 w 194"/>
                <a:gd name="T41" fmla="*/ 0 h 185"/>
                <a:gd name="T42" fmla="*/ 0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185"/>
                <a:gd name="T68" fmla="*/ 194 w 194"/>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01" name="Freeform 225"/>
            <p:cNvSpPr>
              <a:spLocks/>
            </p:cNvSpPr>
            <p:nvPr/>
          </p:nvSpPr>
          <p:spPr bwMode="auto">
            <a:xfrm>
              <a:off x="2224977" y="2129560"/>
              <a:ext cx="224838" cy="172415"/>
            </a:xfrm>
            <a:custGeom>
              <a:avLst/>
              <a:gdLst>
                <a:gd name="T0" fmla="*/ 0 w 388"/>
                <a:gd name="T1" fmla="*/ 0 h 340"/>
                <a:gd name="T2" fmla="*/ 0 w 388"/>
                <a:gd name="T3" fmla="*/ 0 h 340"/>
                <a:gd name="T4" fmla="*/ 0 w 388"/>
                <a:gd name="T5" fmla="*/ 0 h 340"/>
                <a:gd name="T6" fmla="*/ 0 w 388"/>
                <a:gd name="T7" fmla="*/ 0 h 340"/>
                <a:gd name="T8" fmla="*/ 0 w 388"/>
                <a:gd name="T9" fmla="*/ 0 h 340"/>
                <a:gd name="T10" fmla="*/ 0 w 388"/>
                <a:gd name="T11" fmla="*/ 0 h 340"/>
                <a:gd name="T12" fmla="*/ 0 w 388"/>
                <a:gd name="T13" fmla="*/ 0 h 340"/>
                <a:gd name="T14" fmla="*/ 0 w 388"/>
                <a:gd name="T15" fmla="*/ 0 h 340"/>
                <a:gd name="T16" fmla="*/ 0 w 388"/>
                <a:gd name="T17" fmla="*/ 0 h 340"/>
                <a:gd name="T18" fmla="*/ 0 w 388"/>
                <a:gd name="T19" fmla="*/ 0 h 340"/>
                <a:gd name="T20" fmla="*/ 0 w 388"/>
                <a:gd name="T21" fmla="*/ 0 h 340"/>
                <a:gd name="T22" fmla="*/ 0 w 388"/>
                <a:gd name="T23" fmla="*/ 0 h 340"/>
                <a:gd name="T24" fmla="*/ 0 w 388"/>
                <a:gd name="T25" fmla="*/ 0 h 340"/>
                <a:gd name="T26" fmla="*/ 0 w 388"/>
                <a:gd name="T27" fmla="*/ 0 h 340"/>
                <a:gd name="T28" fmla="*/ 0 w 388"/>
                <a:gd name="T29" fmla="*/ 0 h 340"/>
                <a:gd name="T30" fmla="*/ 0 w 388"/>
                <a:gd name="T31" fmla="*/ 0 h 340"/>
                <a:gd name="T32" fmla="*/ 0 w 388"/>
                <a:gd name="T33" fmla="*/ 0 h 340"/>
                <a:gd name="T34" fmla="*/ 0 w 388"/>
                <a:gd name="T35" fmla="*/ 0 h 340"/>
                <a:gd name="T36" fmla="*/ 0 w 388"/>
                <a:gd name="T37" fmla="*/ 0 h 340"/>
                <a:gd name="T38" fmla="*/ 0 w 388"/>
                <a:gd name="T39" fmla="*/ 0 h 340"/>
                <a:gd name="T40" fmla="*/ 0 w 388"/>
                <a:gd name="T41" fmla="*/ 0 h 340"/>
                <a:gd name="T42" fmla="*/ 0 w 388"/>
                <a:gd name="T43" fmla="*/ 0 h 340"/>
                <a:gd name="T44" fmla="*/ 0 w 388"/>
                <a:gd name="T45" fmla="*/ 0 h 340"/>
                <a:gd name="T46" fmla="*/ 0 w 388"/>
                <a:gd name="T47" fmla="*/ 0 h 340"/>
                <a:gd name="T48" fmla="*/ 0 w 388"/>
                <a:gd name="T49" fmla="*/ 0 h 340"/>
                <a:gd name="T50" fmla="*/ 0 w 388"/>
                <a:gd name="T51" fmla="*/ 0 h 340"/>
                <a:gd name="T52" fmla="*/ 0 w 388"/>
                <a:gd name="T53" fmla="*/ 0 h 340"/>
                <a:gd name="T54" fmla="*/ 0 w 388"/>
                <a:gd name="T55" fmla="*/ 0 h 340"/>
                <a:gd name="T56" fmla="*/ 0 w 388"/>
                <a:gd name="T57" fmla="*/ 0 h 340"/>
                <a:gd name="T58" fmla="*/ 0 w 388"/>
                <a:gd name="T59" fmla="*/ 0 h 340"/>
                <a:gd name="T60" fmla="*/ 0 w 388"/>
                <a:gd name="T61" fmla="*/ 0 h 340"/>
                <a:gd name="T62" fmla="*/ 0 w 388"/>
                <a:gd name="T63" fmla="*/ 0 h 340"/>
                <a:gd name="T64" fmla="*/ 0 w 388"/>
                <a:gd name="T65" fmla="*/ 0 h 340"/>
                <a:gd name="T66" fmla="*/ 0 w 388"/>
                <a:gd name="T67" fmla="*/ 0 h 340"/>
                <a:gd name="T68" fmla="*/ 0 w 388"/>
                <a:gd name="T69" fmla="*/ 0 h 340"/>
                <a:gd name="T70" fmla="*/ 0 w 388"/>
                <a:gd name="T71" fmla="*/ 0 h 340"/>
                <a:gd name="T72" fmla="*/ 0 w 388"/>
                <a:gd name="T73" fmla="*/ 0 h 340"/>
                <a:gd name="T74" fmla="*/ 0 w 388"/>
                <a:gd name="T75" fmla="*/ 0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8"/>
                <a:gd name="T115" fmla="*/ 0 h 340"/>
                <a:gd name="T116" fmla="*/ 388 w 388"/>
                <a:gd name="T117" fmla="*/ 340 h 3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02" name="Freeform 226"/>
            <p:cNvSpPr>
              <a:spLocks/>
            </p:cNvSpPr>
            <p:nvPr/>
          </p:nvSpPr>
          <p:spPr bwMode="auto">
            <a:xfrm>
              <a:off x="2581196" y="2052040"/>
              <a:ext cx="277661" cy="327455"/>
            </a:xfrm>
            <a:custGeom>
              <a:avLst/>
              <a:gdLst>
                <a:gd name="T0" fmla="*/ 0 w 478"/>
                <a:gd name="T1" fmla="*/ 0 h 646"/>
                <a:gd name="T2" fmla="*/ 0 w 478"/>
                <a:gd name="T3" fmla="*/ 0 h 646"/>
                <a:gd name="T4" fmla="*/ 0 w 478"/>
                <a:gd name="T5" fmla="*/ 0 h 646"/>
                <a:gd name="T6" fmla="*/ 0 w 478"/>
                <a:gd name="T7" fmla="*/ 0 h 646"/>
                <a:gd name="T8" fmla="*/ 0 w 478"/>
                <a:gd name="T9" fmla="*/ 0 h 646"/>
                <a:gd name="T10" fmla="*/ 0 w 478"/>
                <a:gd name="T11" fmla="*/ 0 h 646"/>
                <a:gd name="T12" fmla="*/ 0 w 478"/>
                <a:gd name="T13" fmla="*/ 0 h 646"/>
                <a:gd name="T14" fmla="*/ 0 w 478"/>
                <a:gd name="T15" fmla="*/ 0 h 646"/>
                <a:gd name="T16" fmla="*/ 0 w 478"/>
                <a:gd name="T17" fmla="*/ 0 h 646"/>
                <a:gd name="T18" fmla="*/ 0 w 478"/>
                <a:gd name="T19" fmla="*/ 0 h 646"/>
                <a:gd name="T20" fmla="*/ 0 w 478"/>
                <a:gd name="T21" fmla="*/ 0 h 646"/>
                <a:gd name="T22" fmla="*/ 0 w 478"/>
                <a:gd name="T23" fmla="*/ 0 h 646"/>
                <a:gd name="T24" fmla="*/ 0 w 478"/>
                <a:gd name="T25" fmla="*/ 0 h 646"/>
                <a:gd name="T26" fmla="*/ 0 w 478"/>
                <a:gd name="T27" fmla="*/ 0 h 646"/>
                <a:gd name="T28" fmla="*/ 0 w 478"/>
                <a:gd name="T29" fmla="*/ 0 h 646"/>
                <a:gd name="T30" fmla="*/ 0 w 478"/>
                <a:gd name="T31" fmla="*/ 0 h 646"/>
                <a:gd name="T32" fmla="*/ 0 w 478"/>
                <a:gd name="T33" fmla="*/ 0 h 646"/>
                <a:gd name="T34" fmla="*/ 0 w 478"/>
                <a:gd name="T35" fmla="*/ 0 h 646"/>
                <a:gd name="T36" fmla="*/ 0 w 478"/>
                <a:gd name="T37" fmla="*/ 0 h 646"/>
                <a:gd name="T38" fmla="*/ 0 w 478"/>
                <a:gd name="T39" fmla="*/ 0 h 646"/>
                <a:gd name="T40" fmla="*/ 0 w 478"/>
                <a:gd name="T41" fmla="*/ 0 h 646"/>
                <a:gd name="T42" fmla="*/ 0 w 478"/>
                <a:gd name="T43" fmla="*/ 0 h 646"/>
                <a:gd name="T44" fmla="*/ 0 w 478"/>
                <a:gd name="T45" fmla="*/ 0 h 646"/>
                <a:gd name="T46" fmla="*/ 0 w 478"/>
                <a:gd name="T47" fmla="*/ 0 h 646"/>
                <a:gd name="T48" fmla="*/ 0 w 478"/>
                <a:gd name="T49" fmla="*/ 0 h 646"/>
                <a:gd name="T50" fmla="*/ 0 w 478"/>
                <a:gd name="T51" fmla="*/ 0 h 646"/>
                <a:gd name="T52" fmla="*/ 0 w 478"/>
                <a:gd name="T53" fmla="*/ 0 h 646"/>
                <a:gd name="T54" fmla="*/ 0 w 478"/>
                <a:gd name="T55" fmla="*/ 0 h 646"/>
                <a:gd name="T56" fmla="*/ 0 w 478"/>
                <a:gd name="T57" fmla="*/ 0 h 646"/>
                <a:gd name="T58" fmla="*/ 0 w 478"/>
                <a:gd name="T59" fmla="*/ 0 h 646"/>
                <a:gd name="T60" fmla="*/ 0 w 478"/>
                <a:gd name="T61" fmla="*/ 0 h 646"/>
                <a:gd name="T62" fmla="*/ 0 w 478"/>
                <a:gd name="T63" fmla="*/ 0 h 646"/>
                <a:gd name="T64" fmla="*/ 0 w 478"/>
                <a:gd name="T65" fmla="*/ 0 h 646"/>
                <a:gd name="T66" fmla="*/ 0 w 478"/>
                <a:gd name="T67" fmla="*/ 0 h 646"/>
                <a:gd name="T68" fmla="*/ 0 w 478"/>
                <a:gd name="T69" fmla="*/ 0 h 646"/>
                <a:gd name="T70" fmla="*/ 0 w 478"/>
                <a:gd name="T71" fmla="*/ 0 h 646"/>
                <a:gd name="T72" fmla="*/ 0 w 478"/>
                <a:gd name="T73" fmla="*/ 0 h 646"/>
                <a:gd name="T74" fmla="*/ 0 w 478"/>
                <a:gd name="T75" fmla="*/ 0 h 646"/>
                <a:gd name="T76" fmla="*/ 0 w 478"/>
                <a:gd name="T77" fmla="*/ 0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8"/>
                <a:gd name="T118" fmla="*/ 0 h 646"/>
                <a:gd name="T119" fmla="*/ 478 w 478"/>
                <a:gd name="T120" fmla="*/ 646 h 6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03" name="Freeform 227"/>
            <p:cNvSpPr>
              <a:spLocks/>
            </p:cNvSpPr>
            <p:nvPr/>
          </p:nvSpPr>
          <p:spPr bwMode="auto">
            <a:xfrm>
              <a:off x="2311661" y="2052040"/>
              <a:ext cx="207230" cy="156376"/>
            </a:xfrm>
            <a:custGeom>
              <a:avLst/>
              <a:gdLst>
                <a:gd name="T0" fmla="*/ 0 w 358"/>
                <a:gd name="T1" fmla="*/ 0 h 308"/>
                <a:gd name="T2" fmla="*/ 0 w 358"/>
                <a:gd name="T3" fmla="*/ 0 h 308"/>
                <a:gd name="T4" fmla="*/ 0 w 358"/>
                <a:gd name="T5" fmla="*/ 0 h 308"/>
                <a:gd name="T6" fmla="*/ 0 w 358"/>
                <a:gd name="T7" fmla="*/ 0 h 308"/>
                <a:gd name="T8" fmla="*/ 0 w 358"/>
                <a:gd name="T9" fmla="*/ 0 h 308"/>
                <a:gd name="T10" fmla="*/ 0 w 358"/>
                <a:gd name="T11" fmla="*/ 0 h 308"/>
                <a:gd name="T12" fmla="*/ 0 w 358"/>
                <a:gd name="T13" fmla="*/ 0 h 308"/>
                <a:gd name="T14" fmla="*/ 0 w 358"/>
                <a:gd name="T15" fmla="*/ 0 h 308"/>
                <a:gd name="T16" fmla="*/ 0 w 358"/>
                <a:gd name="T17" fmla="*/ 0 h 308"/>
                <a:gd name="T18" fmla="*/ 0 w 358"/>
                <a:gd name="T19" fmla="*/ 0 h 308"/>
                <a:gd name="T20" fmla="*/ 0 w 358"/>
                <a:gd name="T21" fmla="*/ 0 h 308"/>
                <a:gd name="T22" fmla="*/ 0 w 358"/>
                <a:gd name="T23" fmla="*/ 0 h 308"/>
                <a:gd name="T24" fmla="*/ 0 w 358"/>
                <a:gd name="T25" fmla="*/ 0 h 308"/>
                <a:gd name="T26" fmla="*/ 0 w 358"/>
                <a:gd name="T27" fmla="*/ 0 h 308"/>
                <a:gd name="T28" fmla="*/ 0 w 358"/>
                <a:gd name="T29" fmla="*/ 0 h 308"/>
                <a:gd name="T30" fmla="*/ 0 w 358"/>
                <a:gd name="T31" fmla="*/ 0 h 308"/>
                <a:gd name="T32" fmla="*/ 0 w 358"/>
                <a:gd name="T33" fmla="*/ 0 h 308"/>
                <a:gd name="T34" fmla="*/ 0 w 358"/>
                <a:gd name="T35" fmla="*/ 0 h 308"/>
                <a:gd name="T36" fmla="*/ 0 w 358"/>
                <a:gd name="T37" fmla="*/ 0 h 308"/>
                <a:gd name="T38" fmla="*/ 0 w 358"/>
                <a:gd name="T39" fmla="*/ 0 h 308"/>
                <a:gd name="T40" fmla="*/ 0 w 358"/>
                <a:gd name="T41" fmla="*/ 0 h 308"/>
                <a:gd name="T42" fmla="*/ 0 w 358"/>
                <a:gd name="T43" fmla="*/ 0 h 308"/>
                <a:gd name="T44" fmla="*/ 0 w 358"/>
                <a:gd name="T45" fmla="*/ 0 h 308"/>
                <a:gd name="T46" fmla="*/ 0 w 358"/>
                <a:gd name="T47" fmla="*/ 0 h 308"/>
                <a:gd name="T48" fmla="*/ 0 w 358"/>
                <a:gd name="T49" fmla="*/ 0 h 308"/>
                <a:gd name="T50" fmla="*/ 0 w 358"/>
                <a:gd name="T51" fmla="*/ 0 h 308"/>
                <a:gd name="T52" fmla="*/ 0 w 358"/>
                <a:gd name="T53" fmla="*/ 0 h 308"/>
                <a:gd name="T54" fmla="*/ 0 w 358"/>
                <a:gd name="T55" fmla="*/ 0 h 308"/>
                <a:gd name="T56" fmla="*/ 0 w 358"/>
                <a:gd name="T57" fmla="*/ 0 h 308"/>
                <a:gd name="T58" fmla="*/ 0 w 358"/>
                <a:gd name="T59" fmla="*/ 0 h 308"/>
                <a:gd name="T60" fmla="*/ 0 w 358"/>
                <a:gd name="T61" fmla="*/ 0 h 308"/>
                <a:gd name="T62" fmla="*/ 0 w 358"/>
                <a:gd name="T63" fmla="*/ 0 h 308"/>
                <a:gd name="T64" fmla="*/ 0 w 358"/>
                <a:gd name="T65" fmla="*/ 0 h 308"/>
                <a:gd name="T66" fmla="*/ 0 w 358"/>
                <a:gd name="T67" fmla="*/ 0 h 308"/>
                <a:gd name="T68" fmla="*/ 0 w 358"/>
                <a:gd name="T69" fmla="*/ 0 h 308"/>
                <a:gd name="T70" fmla="*/ 0 w 358"/>
                <a:gd name="T71" fmla="*/ 0 h 308"/>
                <a:gd name="T72" fmla="*/ 0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8"/>
                <a:gd name="T115" fmla="*/ 0 h 308"/>
                <a:gd name="T116" fmla="*/ 358 w 358"/>
                <a:gd name="T117" fmla="*/ 308 h 3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04" name="Line 228"/>
            <p:cNvSpPr>
              <a:spLocks noChangeShapeType="1"/>
            </p:cNvSpPr>
            <p:nvPr/>
          </p:nvSpPr>
          <p:spPr bwMode="auto">
            <a:xfrm>
              <a:off x="2406472" y="2277917"/>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05" name="Line 229"/>
            <p:cNvSpPr>
              <a:spLocks noChangeShapeType="1"/>
            </p:cNvSpPr>
            <p:nvPr/>
          </p:nvSpPr>
          <p:spPr bwMode="auto">
            <a:xfrm flipV="1">
              <a:off x="2415953" y="2269898"/>
              <a:ext cx="16253"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06" name="Line 230"/>
            <p:cNvSpPr>
              <a:spLocks noChangeShapeType="1"/>
            </p:cNvSpPr>
            <p:nvPr/>
          </p:nvSpPr>
          <p:spPr bwMode="auto">
            <a:xfrm flipV="1">
              <a:off x="2432207" y="2253859"/>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07" name="Line 231"/>
            <p:cNvSpPr>
              <a:spLocks noChangeShapeType="1"/>
            </p:cNvSpPr>
            <p:nvPr/>
          </p:nvSpPr>
          <p:spPr bwMode="auto">
            <a:xfrm flipV="1">
              <a:off x="2440333" y="2247176"/>
              <a:ext cx="9481"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08" name="Line 232"/>
            <p:cNvSpPr>
              <a:spLocks noChangeShapeType="1"/>
            </p:cNvSpPr>
            <p:nvPr/>
          </p:nvSpPr>
          <p:spPr bwMode="auto">
            <a:xfrm flipH="1" flipV="1">
              <a:off x="2440333" y="2237820"/>
              <a:ext cx="9481"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09" name="Line 233"/>
            <p:cNvSpPr>
              <a:spLocks noChangeShapeType="1"/>
            </p:cNvSpPr>
            <p:nvPr/>
          </p:nvSpPr>
          <p:spPr bwMode="auto">
            <a:xfrm flipH="1">
              <a:off x="2432207" y="223915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10" name="Line 234"/>
            <p:cNvSpPr>
              <a:spLocks noChangeShapeType="1"/>
            </p:cNvSpPr>
            <p:nvPr/>
          </p:nvSpPr>
          <p:spPr bwMode="auto">
            <a:xfrm flipH="1">
              <a:off x="2415953" y="223113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11" name="Line 235"/>
            <p:cNvSpPr>
              <a:spLocks noChangeShapeType="1"/>
            </p:cNvSpPr>
            <p:nvPr/>
          </p:nvSpPr>
          <p:spPr bwMode="auto">
            <a:xfrm>
              <a:off x="2424080" y="2277917"/>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12" name="Line 236"/>
            <p:cNvSpPr>
              <a:spLocks noChangeShapeType="1"/>
            </p:cNvSpPr>
            <p:nvPr/>
          </p:nvSpPr>
          <p:spPr bwMode="auto">
            <a:xfrm>
              <a:off x="2424080" y="2285936"/>
              <a:ext cx="8127"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13" name="Freeform 237"/>
            <p:cNvSpPr>
              <a:spLocks/>
            </p:cNvSpPr>
            <p:nvPr/>
          </p:nvSpPr>
          <p:spPr bwMode="auto">
            <a:xfrm>
              <a:off x="2424080" y="2207080"/>
              <a:ext cx="60950" cy="86876"/>
            </a:xfrm>
            <a:custGeom>
              <a:avLst/>
              <a:gdLst>
                <a:gd name="T0" fmla="*/ 0 w 106"/>
                <a:gd name="T1" fmla="*/ 0 h 170"/>
                <a:gd name="T2" fmla="*/ 0 w 106"/>
                <a:gd name="T3" fmla="*/ 0 h 170"/>
                <a:gd name="T4" fmla="*/ 0 w 106"/>
                <a:gd name="T5" fmla="*/ 0 h 170"/>
                <a:gd name="T6" fmla="*/ 0 w 106"/>
                <a:gd name="T7" fmla="*/ 0 h 170"/>
                <a:gd name="T8" fmla="*/ 0 w 106"/>
                <a:gd name="T9" fmla="*/ 0 h 170"/>
                <a:gd name="T10" fmla="*/ 0 w 106"/>
                <a:gd name="T11" fmla="*/ 0 h 170"/>
                <a:gd name="T12" fmla="*/ 0 w 106"/>
                <a:gd name="T13" fmla="*/ 0 h 170"/>
                <a:gd name="T14" fmla="*/ 0 w 106"/>
                <a:gd name="T15" fmla="*/ 0 h 170"/>
                <a:gd name="T16" fmla="*/ 0 w 106"/>
                <a:gd name="T17" fmla="*/ 0 h 170"/>
                <a:gd name="T18" fmla="*/ 0 w 106"/>
                <a:gd name="T19" fmla="*/ 0 h 170"/>
                <a:gd name="T20" fmla="*/ 0 w 106"/>
                <a:gd name="T21" fmla="*/ 0 h 170"/>
                <a:gd name="T22" fmla="*/ 0 w 106"/>
                <a:gd name="T23" fmla="*/ 0 h 170"/>
                <a:gd name="T24" fmla="*/ 0 w 106"/>
                <a:gd name="T25" fmla="*/ 0 h 170"/>
                <a:gd name="T26" fmla="*/ 0 w 106"/>
                <a:gd name="T27" fmla="*/ 0 h 170"/>
                <a:gd name="T28" fmla="*/ 0 w 106"/>
                <a:gd name="T29" fmla="*/ 0 h 170"/>
                <a:gd name="T30" fmla="*/ 0 w 106"/>
                <a:gd name="T31" fmla="*/ 0 h 170"/>
                <a:gd name="T32" fmla="*/ 0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70"/>
                <a:gd name="T53" fmla="*/ 106 w 106"/>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14" name="Freeform 238"/>
            <p:cNvSpPr>
              <a:spLocks/>
            </p:cNvSpPr>
            <p:nvPr/>
          </p:nvSpPr>
          <p:spPr bwMode="auto">
            <a:xfrm>
              <a:off x="2415953" y="2199060"/>
              <a:ext cx="43342" cy="33414"/>
            </a:xfrm>
            <a:custGeom>
              <a:avLst/>
              <a:gdLst>
                <a:gd name="T0" fmla="*/ 0 w 75"/>
                <a:gd name="T1" fmla="*/ 0 h 63"/>
                <a:gd name="T2" fmla="*/ 0 w 75"/>
                <a:gd name="T3" fmla="*/ 0 h 63"/>
                <a:gd name="T4" fmla="*/ 0 w 75"/>
                <a:gd name="T5" fmla="*/ 0 h 63"/>
                <a:gd name="T6" fmla="*/ 0 w 75"/>
                <a:gd name="T7" fmla="*/ 0 h 63"/>
                <a:gd name="T8" fmla="*/ 0 w 75"/>
                <a:gd name="T9" fmla="*/ 0 h 63"/>
                <a:gd name="T10" fmla="*/ 0 w 75"/>
                <a:gd name="T11" fmla="*/ 0 h 63"/>
                <a:gd name="T12" fmla="*/ 0 w 75"/>
                <a:gd name="T13" fmla="*/ 0 h 63"/>
                <a:gd name="T14" fmla="*/ 0 w 75"/>
                <a:gd name="T15" fmla="*/ 0 h 63"/>
                <a:gd name="T16" fmla="*/ 0 w 75"/>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3"/>
                <a:gd name="T29" fmla="*/ 75 w 75"/>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15" name="Freeform 239"/>
            <p:cNvSpPr>
              <a:spLocks/>
            </p:cNvSpPr>
            <p:nvPr/>
          </p:nvSpPr>
          <p:spPr bwMode="auto">
            <a:xfrm>
              <a:off x="2449815" y="2191041"/>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00FF0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16" name="Freeform 240"/>
            <p:cNvSpPr>
              <a:spLocks/>
            </p:cNvSpPr>
            <p:nvPr/>
          </p:nvSpPr>
          <p:spPr bwMode="auto">
            <a:xfrm>
              <a:off x="2398346" y="2199060"/>
              <a:ext cx="9481" cy="24058"/>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60000 65536"/>
                <a:gd name="T13" fmla="*/ 0 60000 65536"/>
                <a:gd name="T14" fmla="*/ 0 60000 65536"/>
                <a:gd name="T15" fmla="*/ 0 60000 65536"/>
                <a:gd name="T16" fmla="*/ 0 60000 65536"/>
                <a:gd name="T17" fmla="*/ 0 60000 65536"/>
                <a:gd name="T18" fmla="*/ 0 w 17"/>
                <a:gd name="T19" fmla="*/ 0 h 47"/>
                <a:gd name="T20" fmla="*/ 17 w 1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7" h="47">
                  <a:moveTo>
                    <a:pt x="0" y="31"/>
                  </a:moveTo>
                  <a:lnTo>
                    <a:pt x="16" y="46"/>
                  </a:lnTo>
                  <a:lnTo>
                    <a:pt x="16" y="15"/>
                  </a:lnTo>
                  <a:lnTo>
                    <a:pt x="16" y="0"/>
                  </a:lnTo>
                  <a:lnTo>
                    <a:pt x="0" y="15"/>
                  </a:lnTo>
                  <a:lnTo>
                    <a:pt x="0" y="31"/>
                  </a:lnTo>
                </a:path>
              </a:pathLst>
            </a:custGeom>
            <a:solidFill>
              <a:srgbClr val="FFFF0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17" name="Line 241"/>
            <p:cNvSpPr>
              <a:spLocks noChangeShapeType="1"/>
            </p:cNvSpPr>
            <p:nvPr/>
          </p:nvSpPr>
          <p:spPr bwMode="auto">
            <a:xfrm>
              <a:off x="2415953" y="223113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18" name="Line 242"/>
            <p:cNvSpPr>
              <a:spLocks noChangeShapeType="1"/>
            </p:cNvSpPr>
            <p:nvPr/>
          </p:nvSpPr>
          <p:spPr bwMode="auto">
            <a:xfrm flipH="1" flipV="1">
              <a:off x="2406472" y="2223118"/>
              <a:ext cx="9481"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19" name="Line 243"/>
            <p:cNvSpPr>
              <a:spLocks noChangeShapeType="1"/>
            </p:cNvSpPr>
            <p:nvPr/>
          </p:nvSpPr>
          <p:spPr bwMode="auto">
            <a:xfrm>
              <a:off x="2449815" y="222311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20" name="Line 244"/>
            <p:cNvSpPr>
              <a:spLocks noChangeShapeType="1"/>
            </p:cNvSpPr>
            <p:nvPr/>
          </p:nvSpPr>
          <p:spPr bwMode="auto">
            <a:xfrm>
              <a:off x="2459296" y="2207080"/>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21" name="Line 245"/>
            <p:cNvSpPr>
              <a:spLocks noChangeShapeType="1"/>
            </p:cNvSpPr>
            <p:nvPr/>
          </p:nvSpPr>
          <p:spPr bwMode="auto">
            <a:xfrm>
              <a:off x="2449815" y="2215099"/>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22" name="Freeform 246"/>
            <p:cNvSpPr>
              <a:spLocks/>
            </p:cNvSpPr>
            <p:nvPr/>
          </p:nvSpPr>
          <p:spPr bwMode="auto">
            <a:xfrm>
              <a:off x="2778945" y="2153618"/>
              <a:ext cx="27089" cy="16039"/>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16"/>
                  </a:moveTo>
                  <a:lnTo>
                    <a:pt x="0" y="16"/>
                  </a:lnTo>
                  <a:lnTo>
                    <a:pt x="0" y="31"/>
                  </a:lnTo>
                  <a:lnTo>
                    <a:pt x="45" y="31"/>
                  </a:lnTo>
                  <a:lnTo>
                    <a:pt x="45" y="16"/>
                  </a:lnTo>
                  <a:lnTo>
                    <a:pt x="45" y="0"/>
                  </a:lnTo>
                  <a:lnTo>
                    <a:pt x="15" y="16"/>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23" name="Freeform 247"/>
            <p:cNvSpPr>
              <a:spLocks/>
            </p:cNvSpPr>
            <p:nvPr/>
          </p:nvSpPr>
          <p:spPr bwMode="auto">
            <a:xfrm>
              <a:off x="2485030" y="2044020"/>
              <a:ext cx="131381" cy="117616"/>
            </a:xfrm>
            <a:custGeom>
              <a:avLst/>
              <a:gdLst>
                <a:gd name="T0" fmla="*/ 0 w 225"/>
                <a:gd name="T1" fmla="*/ 0 h 232"/>
                <a:gd name="T2" fmla="*/ 0 w 225"/>
                <a:gd name="T3" fmla="*/ 0 h 232"/>
                <a:gd name="T4" fmla="*/ 0 w 225"/>
                <a:gd name="T5" fmla="*/ 0 h 232"/>
                <a:gd name="T6" fmla="*/ 0 w 225"/>
                <a:gd name="T7" fmla="*/ 0 h 232"/>
                <a:gd name="T8" fmla="*/ 0 w 225"/>
                <a:gd name="T9" fmla="*/ 0 h 232"/>
                <a:gd name="T10" fmla="*/ 0 w 225"/>
                <a:gd name="T11" fmla="*/ 0 h 232"/>
                <a:gd name="T12" fmla="*/ 0 w 225"/>
                <a:gd name="T13" fmla="*/ 0 h 232"/>
                <a:gd name="T14" fmla="*/ 0 w 225"/>
                <a:gd name="T15" fmla="*/ 0 h 232"/>
                <a:gd name="T16" fmla="*/ 0 w 225"/>
                <a:gd name="T17" fmla="*/ 0 h 232"/>
                <a:gd name="T18" fmla="*/ 0 w 225"/>
                <a:gd name="T19" fmla="*/ 0 h 232"/>
                <a:gd name="T20" fmla="*/ 0 w 225"/>
                <a:gd name="T21" fmla="*/ 0 h 232"/>
                <a:gd name="T22" fmla="*/ 0 w 225"/>
                <a:gd name="T23" fmla="*/ 0 h 232"/>
                <a:gd name="T24" fmla="*/ 0 w 225"/>
                <a:gd name="T25" fmla="*/ 0 h 232"/>
                <a:gd name="T26" fmla="*/ 0 w 225"/>
                <a:gd name="T27" fmla="*/ 0 h 232"/>
                <a:gd name="T28" fmla="*/ 0 w 225"/>
                <a:gd name="T29" fmla="*/ 0 h 232"/>
                <a:gd name="T30" fmla="*/ 0 w 225"/>
                <a:gd name="T31" fmla="*/ 0 h 232"/>
                <a:gd name="T32" fmla="*/ 0 w 225"/>
                <a:gd name="T33" fmla="*/ 0 h 232"/>
                <a:gd name="T34" fmla="*/ 0 w 225"/>
                <a:gd name="T35" fmla="*/ 0 h 232"/>
                <a:gd name="T36" fmla="*/ 0 w 225"/>
                <a:gd name="T37" fmla="*/ 0 h 232"/>
                <a:gd name="T38" fmla="*/ 0 w 225"/>
                <a:gd name="T39" fmla="*/ 0 h 232"/>
                <a:gd name="T40" fmla="*/ 0 w 225"/>
                <a:gd name="T41" fmla="*/ 0 h 232"/>
                <a:gd name="T42" fmla="*/ 0 w 225"/>
                <a:gd name="T43" fmla="*/ 0 h 232"/>
                <a:gd name="T44" fmla="*/ 0 w 225"/>
                <a:gd name="T45" fmla="*/ 0 h 232"/>
                <a:gd name="T46" fmla="*/ 0 w 225"/>
                <a:gd name="T47" fmla="*/ 0 h 232"/>
                <a:gd name="T48" fmla="*/ 0 w 225"/>
                <a:gd name="T49" fmla="*/ 0 h 232"/>
                <a:gd name="T50" fmla="*/ 0 w 225"/>
                <a:gd name="T51" fmla="*/ 0 h 232"/>
                <a:gd name="T52" fmla="*/ 0 w 225"/>
                <a:gd name="T53" fmla="*/ 0 h 232"/>
                <a:gd name="T54" fmla="*/ 0 w 225"/>
                <a:gd name="T55" fmla="*/ 0 h 232"/>
                <a:gd name="T56" fmla="*/ 0 w 225"/>
                <a:gd name="T57" fmla="*/ 0 h 232"/>
                <a:gd name="T58" fmla="*/ 0 w 225"/>
                <a:gd name="T59" fmla="*/ 0 h 232"/>
                <a:gd name="T60" fmla="*/ 0 w 225"/>
                <a:gd name="T61" fmla="*/ 0 h 232"/>
                <a:gd name="T62" fmla="*/ 0 w 225"/>
                <a:gd name="T63" fmla="*/ 0 h 232"/>
                <a:gd name="T64" fmla="*/ 0 w 225"/>
                <a:gd name="T65" fmla="*/ 0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232"/>
                <a:gd name="T101" fmla="*/ 225 w 225"/>
                <a:gd name="T102" fmla="*/ 232 h 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24" name="Freeform 248"/>
            <p:cNvSpPr>
              <a:spLocks/>
            </p:cNvSpPr>
            <p:nvPr/>
          </p:nvSpPr>
          <p:spPr bwMode="auto">
            <a:xfrm>
              <a:off x="2502638" y="2052040"/>
              <a:ext cx="138153" cy="164396"/>
            </a:xfrm>
            <a:custGeom>
              <a:avLst/>
              <a:gdLst>
                <a:gd name="T0" fmla="*/ 0 w 239"/>
                <a:gd name="T1" fmla="*/ 0 h 323"/>
                <a:gd name="T2" fmla="*/ 0 w 239"/>
                <a:gd name="T3" fmla="*/ 0 h 323"/>
                <a:gd name="T4" fmla="*/ 0 w 239"/>
                <a:gd name="T5" fmla="*/ 0 h 323"/>
                <a:gd name="T6" fmla="*/ 0 w 239"/>
                <a:gd name="T7" fmla="*/ 0 h 323"/>
                <a:gd name="T8" fmla="*/ 0 w 239"/>
                <a:gd name="T9" fmla="*/ 0 h 323"/>
                <a:gd name="T10" fmla="*/ 0 w 239"/>
                <a:gd name="T11" fmla="*/ 0 h 323"/>
                <a:gd name="T12" fmla="*/ 0 w 239"/>
                <a:gd name="T13" fmla="*/ 0 h 323"/>
                <a:gd name="T14" fmla="*/ 0 w 239"/>
                <a:gd name="T15" fmla="*/ 0 h 323"/>
                <a:gd name="T16" fmla="*/ 0 w 239"/>
                <a:gd name="T17" fmla="*/ 0 h 323"/>
                <a:gd name="T18" fmla="*/ 0 w 239"/>
                <a:gd name="T19" fmla="*/ 0 h 323"/>
                <a:gd name="T20" fmla="*/ 0 w 239"/>
                <a:gd name="T21" fmla="*/ 0 h 323"/>
                <a:gd name="T22" fmla="*/ 0 w 239"/>
                <a:gd name="T23" fmla="*/ 0 h 323"/>
                <a:gd name="T24" fmla="*/ 0 w 239"/>
                <a:gd name="T25" fmla="*/ 0 h 323"/>
                <a:gd name="T26" fmla="*/ 0 w 239"/>
                <a:gd name="T27" fmla="*/ 0 h 323"/>
                <a:gd name="T28" fmla="*/ 0 w 239"/>
                <a:gd name="T29" fmla="*/ 0 h 323"/>
                <a:gd name="T30" fmla="*/ 0 w 239"/>
                <a:gd name="T31" fmla="*/ 0 h 323"/>
                <a:gd name="T32" fmla="*/ 0 w 239"/>
                <a:gd name="T33" fmla="*/ 0 h 323"/>
                <a:gd name="T34" fmla="*/ 0 w 239"/>
                <a:gd name="T35" fmla="*/ 0 h 323"/>
                <a:gd name="T36" fmla="*/ 0 w 239"/>
                <a:gd name="T37" fmla="*/ 0 h 323"/>
                <a:gd name="T38" fmla="*/ 0 w 239"/>
                <a:gd name="T39" fmla="*/ 0 h 323"/>
                <a:gd name="T40" fmla="*/ 0 w 239"/>
                <a:gd name="T41" fmla="*/ 0 h 323"/>
                <a:gd name="T42" fmla="*/ 0 w 239"/>
                <a:gd name="T43" fmla="*/ 0 h 323"/>
                <a:gd name="T44" fmla="*/ 0 w 239"/>
                <a:gd name="T45" fmla="*/ 0 h 323"/>
                <a:gd name="T46" fmla="*/ 0 w 239"/>
                <a:gd name="T47" fmla="*/ 0 h 323"/>
                <a:gd name="T48" fmla="*/ 0 w 239"/>
                <a:gd name="T49" fmla="*/ 0 h 323"/>
                <a:gd name="T50" fmla="*/ 0 w 239"/>
                <a:gd name="T51" fmla="*/ 0 h 323"/>
                <a:gd name="T52" fmla="*/ 0 w 239"/>
                <a:gd name="T53" fmla="*/ 0 h 323"/>
                <a:gd name="T54" fmla="*/ 0 w 239"/>
                <a:gd name="T55" fmla="*/ 0 h 323"/>
                <a:gd name="T56" fmla="*/ 0 w 239"/>
                <a:gd name="T57" fmla="*/ 0 h 323"/>
                <a:gd name="T58" fmla="*/ 0 w 239"/>
                <a:gd name="T59" fmla="*/ 0 h 323"/>
                <a:gd name="T60" fmla="*/ 0 w 239"/>
                <a:gd name="T61" fmla="*/ 0 h 323"/>
                <a:gd name="T62" fmla="*/ 0 w 239"/>
                <a:gd name="T63" fmla="*/ 0 h 323"/>
                <a:gd name="T64" fmla="*/ 0 w 239"/>
                <a:gd name="T65" fmla="*/ 0 h 323"/>
                <a:gd name="T66" fmla="*/ 0 w 239"/>
                <a:gd name="T67" fmla="*/ 0 h 323"/>
                <a:gd name="T68" fmla="*/ 0 w 239"/>
                <a:gd name="T69" fmla="*/ 0 h 323"/>
                <a:gd name="T70" fmla="*/ 0 w 239"/>
                <a:gd name="T71" fmla="*/ 0 h 323"/>
                <a:gd name="T72" fmla="*/ 0 w 239"/>
                <a:gd name="T73" fmla="*/ 0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
                <a:gd name="T112" fmla="*/ 0 h 323"/>
                <a:gd name="T113" fmla="*/ 239 w 239"/>
                <a:gd name="T114" fmla="*/ 323 h 3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25" name="Line 249"/>
            <p:cNvSpPr>
              <a:spLocks noChangeShapeType="1"/>
            </p:cNvSpPr>
            <p:nvPr/>
          </p:nvSpPr>
          <p:spPr bwMode="auto">
            <a:xfrm>
              <a:off x="2615057" y="210683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26" name="Freeform 250"/>
            <p:cNvSpPr>
              <a:spLocks/>
            </p:cNvSpPr>
            <p:nvPr/>
          </p:nvSpPr>
          <p:spPr bwMode="auto">
            <a:xfrm>
              <a:off x="2772173" y="2176339"/>
              <a:ext cx="59596" cy="56135"/>
            </a:xfrm>
            <a:custGeom>
              <a:avLst/>
              <a:gdLst>
                <a:gd name="T0" fmla="*/ 0 w 106"/>
                <a:gd name="T1" fmla="*/ 0 h 109"/>
                <a:gd name="T2" fmla="*/ 0 w 106"/>
                <a:gd name="T3" fmla="*/ 0 h 109"/>
                <a:gd name="T4" fmla="*/ 0 w 106"/>
                <a:gd name="T5" fmla="*/ 0 h 109"/>
                <a:gd name="T6" fmla="*/ 0 w 106"/>
                <a:gd name="T7" fmla="*/ 0 h 109"/>
                <a:gd name="T8" fmla="*/ 0 w 106"/>
                <a:gd name="T9" fmla="*/ 0 h 109"/>
                <a:gd name="T10" fmla="*/ 0 w 106"/>
                <a:gd name="T11" fmla="*/ 0 h 109"/>
                <a:gd name="T12" fmla="*/ 0 w 106"/>
                <a:gd name="T13" fmla="*/ 0 h 109"/>
                <a:gd name="T14" fmla="*/ 0 w 106"/>
                <a:gd name="T15" fmla="*/ 0 h 109"/>
                <a:gd name="T16" fmla="*/ 0 w 106"/>
                <a:gd name="T17" fmla="*/ 0 h 109"/>
                <a:gd name="T18" fmla="*/ 0 w 106"/>
                <a:gd name="T19" fmla="*/ 0 h 109"/>
                <a:gd name="T20" fmla="*/ 0 w 106"/>
                <a:gd name="T21" fmla="*/ 0 h 109"/>
                <a:gd name="T22" fmla="*/ 0 w 106"/>
                <a:gd name="T23" fmla="*/ 0 h 109"/>
                <a:gd name="T24" fmla="*/ 0 w 106"/>
                <a:gd name="T25" fmla="*/ 0 h 109"/>
                <a:gd name="T26" fmla="*/ 0 w 106"/>
                <a:gd name="T27" fmla="*/ 0 h 109"/>
                <a:gd name="T28" fmla="*/ 0 w 106"/>
                <a:gd name="T29" fmla="*/ 0 h 109"/>
                <a:gd name="T30" fmla="*/ 0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09"/>
                <a:gd name="T53" fmla="*/ 106 w 106"/>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27" name="Freeform 251"/>
            <p:cNvSpPr>
              <a:spLocks/>
            </p:cNvSpPr>
            <p:nvPr/>
          </p:nvSpPr>
          <p:spPr bwMode="auto">
            <a:xfrm>
              <a:off x="2693615" y="2137579"/>
              <a:ext cx="78558" cy="40097"/>
            </a:xfrm>
            <a:custGeom>
              <a:avLst/>
              <a:gdLst>
                <a:gd name="T0" fmla="*/ 0 w 135"/>
                <a:gd name="T1" fmla="*/ 0 h 77"/>
                <a:gd name="T2" fmla="*/ 0 w 135"/>
                <a:gd name="T3" fmla="*/ 0 h 77"/>
                <a:gd name="T4" fmla="*/ 0 w 135"/>
                <a:gd name="T5" fmla="*/ 0 h 77"/>
                <a:gd name="T6" fmla="*/ 0 w 135"/>
                <a:gd name="T7" fmla="*/ 0 h 77"/>
                <a:gd name="T8" fmla="*/ 0 w 135"/>
                <a:gd name="T9" fmla="*/ 0 h 77"/>
                <a:gd name="T10" fmla="*/ 0 w 135"/>
                <a:gd name="T11" fmla="*/ 0 h 77"/>
                <a:gd name="T12" fmla="*/ 0 w 135"/>
                <a:gd name="T13" fmla="*/ 0 h 77"/>
                <a:gd name="T14" fmla="*/ 0 w 135"/>
                <a:gd name="T15" fmla="*/ 0 h 77"/>
                <a:gd name="T16" fmla="*/ 0 w 135"/>
                <a:gd name="T17" fmla="*/ 0 h 77"/>
                <a:gd name="T18" fmla="*/ 0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77"/>
                <a:gd name="T32" fmla="*/ 135 w 135"/>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28" name="Line 252"/>
            <p:cNvSpPr>
              <a:spLocks noChangeShapeType="1"/>
            </p:cNvSpPr>
            <p:nvPr/>
          </p:nvSpPr>
          <p:spPr bwMode="auto">
            <a:xfrm>
              <a:off x="2615057" y="2090800"/>
              <a:ext cx="0" cy="9356"/>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29" name="Freeform 253"/>
            <p:cNvSpPr>
              <a:spLocks/>
            </p:cNvSpPr>
            <p:nvPr/>
          </p:nvSpPr>
          <p:spPr bwMode="auto">
            <a:xfrm>
              <a:off x="2070570" y="1454602"/>
              <a:ext cx="1354446" cy="621496"/>
            </a:xfrm>
            <a:custGeom>
              <a:avLst/>
              <a:gdLst>
                <a:gd name="T0" fmla="*/ 0 w 2327"/>
                <a:gd name="T1" fmla="*/ 0 h 1231"/>
                <a:gd name="T2" fmla="*/ 0 w 2327"/>
                <a:gd name="T3" fmla="*/ 0 h 1231"/>
                <a:gd name="T4" fmla="*/ 0 w 2327"/>
                <a:gd name="T5" fmla="*/ 0 h 1231"/>
                <a:gd name="T6" fmla="*/ 0 w 2327"/>
                <a:gd name="T7" fmla="*/ 0 h 1231"/>
                <a:gd name="T8" fmla="*/ 0 w 2327"/>
                <a:gd name="T9" fmla="*/ 0 h 1231"/>
                <a:gd name="T10" fmla="*/ 0 w 2327"/>
                <a:gd name="T11" fmla="*/ 0 h 1231"/>
                <a:gd name="T12" fmla="*/ 0 w 2327"/>
                <a:gd name="T13" fmla="*/ 0 h 1231"/>
                <a:gd name="T14" fmla="*/ 0 w 2327"/>
                <a:gd name="T15" fmla="*/ 0 h 1231"/>
                <a:gd name="T16" fmla="*/ 0 w 2327"/>
                <a:gd name="T17" fmla="*/ 0 h 1231"/>
                <a:gd name="T18" fmla="*/ 0 w 2327"/>
                <a:gd name="T19" fmla="*/ 0 h 1231"/>
                <a:gd name="T20" fmla="*/ 0 w 2327"/>
                <a:gd name="T21" fmla="*/ 0 h 1231"/>
                <a:gd name="T22" fmla="*/ 0 w 2327"/>
                <a:gd name="T23" fmla="*/ 0 h 1231"/>
                <a:gd name="T24" fmla="*/ 0 w 2327"/>
                <a:gd name="T25" fmla="*/ 0 h 1231"/>
                <a:gd name="T26" fmla="*/ 0 w 2327"/>
                <a:gd name="T27" fmla="*/ 0 h 1231"/>
                <a:gd name="T28" fmla="*/ 0 w 2327"/>
                <a:gd name="T29" fmla="*/ 0 h 1231"/>
                <a:gd name="T30" fmla="*/ 0 w 2327"/>
                <a:gd name="T31" fmla="*/ 0 h 1231"/>
                <a:gd name="T32" fmla="*/ 0 w 2327"/>
                <a:gd name="T33" fmla="*/ 0 h 1231"/>
                <a:gd name="T34" fmla="*/ 0 w 2327"/>
                <a:gd name="T35" fmla="*/ 0 h 1231"/>
                <a:gd name="T36" fmla="*/ 0 w 2327"/>
                <a:gd name="T37" fmla="*/ 0 h 1231"/>
                <a:gd name="T38" fmla="*/ 0 w 2327"/>
                <a:gd name="T39" fmla="*/ 0 h 1231"/>
                <a:gd name="T40" fmla="*/ 0 w 2327"/>
                <a:gd name="T41" fmla="*/ 0 h 1231"/>
                <a:gd name="T42" fmla="*/ 0 w 2327"/>
                <a:gd name="T43" fmla="*/ 0 h 1231"/>
                <a:gd name="T44" fmla="*/ 0 w 2327"/>
                <a:gd name="T45" fmla="*/ 0 h 1231"/>
                <a:gd name="T46" fmla="*/ 0 w 2327"/>
                <a:gd name="T47" fmla="*/ 0 h 1231"/>
                <a:gd name="T48" fmla="*/ 0 w 2327"/>
                <a:gd name="T49" fmla="*/ 0 h 1231"/>
                <a:gd name="T50" fmla="*/ 0 w 2327"/>
                <a:gd name="T51" fmla="*/ 0 h 1231"/>
                <a:gd name="T52" fmla="*/ 0 w 2327"/>
                <a:gd name="T53" fmla="*/ 0 h 1231"/>
                <a:gd name="T54" fmla="*/ 0 w 2327"/>
                <a:gd name="T55" fmla="*/ 0 h 1231"/>
                <a:gd name="T56" fmla="*/ 0 w 2327"/>
                <a:gd name="T57" fmla="*/ 0 h 1231"/>
                <a:gd name="T58" fmla="*/ 0 w 2327"/>
                <a:gd name="T59" fmla="*/ 0 h 1231"/>
                <a:gd name="T60" fmla="*/ 0 w 2327"/>
                <a:gd name="T61" fmla="*/ 0 h 1231"/>
                <a:gd name="T62" fmla="*/ 0 w 2327"/>
                <a:gd name="T63" fmla="*/ 0 h 1231"/>
                <a:gd name="T64" fmla="*/ 0 w 2327"/>
                <a:gd name="T65" fmla="*/ 0 h 1231"/>
                <a:gd name="T66" fmla="*/ 0 w 2327"/>
                <a:gd name="T67" fmla="*/ 0 h 1231"/>
                <a:gd name="T68" fmla="*/ 0 w 2327"/>
                <a:gd name="T69" fmla="*/ 0 h 1231"/>
                <a:gd name="T70" fmla="*/ 0 w 2327"/>
                <a:gd name="T71" fmla="*/ 0 h 1231"/>
                <a:gd name="T72" fmla="*/ 0 w 2327"/>
                <a:gd name="T73" fmla="*/ 0 h 1231"/>
                <a:gd name="T74" fmla="*/ 0 w 2327"/>
                <a:gd name="T75" fmla="*/ 0 h 1231"/>
                <a:gd name="T76" fmla="*/ 0 w 2327"/>
                <a:gd name="T77" fmla="*/ 0 h 1231"/>
                <a:gd name="T78" fmla="*/ 0 w 2327"/>
                <a:gd name="T79" fmla="*/ 0 h 1231"/>
                <a:gd name="T80" fmla="*/ 0 w 2327"/>
                <a:gd name="T81" fmla="*/ 0 h 1231"/>
                <a:gd name="T82" fmla="*/ 0 w 2327"/>
                <a:gd name="T83" fmla="*/ 0 h 1231"/>
                <a:gd name="T84" fmla="*/ 0 w 2327"/>
                <a:gd name="T85" fmla="*/ 0 h 1231"/>
                <a:gd name="T86" fmla="*/ 0 w 2327"/>
                <a:gd name="T87" fmla="*/ 0 h 1231"/>
                <a:gd name="T88" fmla="*/ 0 w 2327"/>
                <a:gd name="T89" fmla="*/ 0 h 1231"/>
                <a:gd name="T90" fmla="*/ 0 w 2327"/>
                <a:gd name="T91" fmla="*/ 0 h 1231"/>
                <a:gd name="T92" fmla="*/ 0 w 2327"/>
                <a:gd name="T93" fmla="*/ 0 h 1231"/>
                <a:gd name="T94" fmla="*/ 0 w 2327"/>
                <a:gd name="T95" fmla="*/ 0 h 1231"/>
                <a:gd name="T96" fmla="*/ 0 w 2327"/>
                <a:gd name="T97" fmla="*/ 0 h 1231"/>
                <a:gd name="T98" fmla="*/ 0 w 2327"/>
                <a:gd name="T99" fmla="*/ 0 h 1231"/>
                <a:gd name="T100" fmla="*/ 0 w 2327"/>
                <a:gd name="T101" fmla="*/ 0 h 1231"/>
                <a:gd name="T102" fmla="*/ 0 w 2327"/>
                <a:gd name="T103" fmla="*/ 0 h 1231"/>
                <a:gd name="T104" fmla="*/ 0 w 2327"/>
                <a:gd name="T105" fmla="*/ 0 h 1231"/>
                <a:gd name="T106" fmla="*/ 0 w 2327"/>
                <a:gd name="T107" fmla="*/ 0 h 1231"/>
                <a:gd name="T108" fmla="*/ 0 w 2327"/>
                <a:gd name="T109" fmla="*/ 0 h 1231"/>
                <a:gd name="T110" fmla="*/ 0 w 2327"/>
                <a:gd name="T111" fmla="*/ 0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27"/>
                <a:gd name="T169" fmla="*/ 0 h 1231"/>
                <a:gd name="T170" fmla="*/ 2327 w 2327"/>
                <a:gd name="T171" fmla="*/ 1231 h 12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30" name="Freeform 254"/>
            <p:cNvSpPr>
              <a:spLocks/>
            </p:cNvSpPr>
            <p:nvPr/>
          </p:nvSpPr>
          <p:spPr bwMode="auto">
            <a:xfrm>
              <a:off x="2066506" y="1454602"/>
              <a:ext cx="1363927" cy="629515"/>
            </a:xfrm>
            <a:custGeom>
              <a:avLst/>
              <a:gdLst>
                <a:gd name="T0" fmla="*/ 0 w 2342"/>
                <a:gd name="T1" fmla="*/ 0 h 1246"/>
                <a:gd name="T2" fmla="*/ 0 w 2342"/>
                <a:gd name="T3" fmla="*/ 0 h 1246"/>
                <a:gd name="T4" fmla="*/ 0 w 2342"/>
                <a:gd name="T5" fmla="*/ 0 h 1246"/>
                <a:gd name="T6" fmla="*/ 0 w 2342"/>
                <a:gd name="T7" fmla="*/ 0 h 1246"/>
                <a:gd name="T8" fmla="*/ 0 w 2342"/>
                <a:gd name="T9" fmla="*/ 0 h 1246"/>
                <a:gd name="T10" fmla="*/ 0 w 2342"/>
                <a:gd name="T11" fmla="*/ 0 h 1246"/>
                <a:gd name="T12" fmla="*/ 0 w 2342"/>
                <a:gd name="T13" fmla="*/ 0 h 1246"/>
                <a:gd name="T14" fmla="*/ 0 w 2342"/>
                <a:gd name="T15" fmla="*/ 0 h 1246"/>
                <a:gd name="T16" fmla="*/ 0 w 2342"/>
                <a:gd name="T17" fmla="*/ 0 h 1246"/>
                <a:gd name="T18" fmla="*/ 0 w 2342"/>
                <a:gd name="T19" fmla="*/ 0 h 1246"/>
                <a:gd name="T20" fmla="*/ 0 w 2342"/>
                <a:gd name="T21" fmla="*/ 0 h 1246"/>
                <a:gd name="T22" fmla="*/ 0 w 2342"/>
                <a:gd name="T23" fmla="*/ 0 h 1246"/>
                <a:gd name="T24" fmla="*/ 0 w 2342"/>
                <a:gd name="T25" fmla="*/ 0 h 1246"/>
                <a:gd name="T26" fmla="*/ 0 w 2342"/>
                <a:gd name="T27" fmla="*/ 0 h 1246"/>
                <a:gd name="T28" fmla="*/ 0 w 2342"/>
                <a:gd name="T29" fmla="*/ 0 h 1246"/>
                <a:gd name="T30" fmla="*/ 0 w 2342"/>
                <a:gd name="T31" fmla="*/ 0 h 1246"/>
                <a:gd name="T32" fmla="*/ 0 w 2342"/>
                <a:gd name="T33" fmla="*/ 0 h 1246"/>
                <a:gd name="T34" fmla="*/ 0 w 2342"/>
                <a:gd name="T35" fmla="*/ 0 h 1246"/>
                <a:gd name="T36" fmla="*/ 0 w 2342"/>
                <a:gd name="T37" fmla="*/ 0 h 1246"/>
                <a:gd name="T38" fmla="*/ 0 w 2342"/>
                <a:gd name="T39" fmla="*/ 0 h 1246"/>
                <a:gd name="T40" fmla="*/ 0 w 2342"/>
                <a:gd name="T41" fmla="*/ 0 h 1246"/>
                <a:gd name="T42" fmla="*/ 0 w 2342"/>
                <a:gd name="T43" fmla="*/ 0 h 1246"/>
                <a:gd name="T44" fmla="*/ 0 w 2342"/>
                <a:gd name="T45" fmla="*/ 0 h 1246"/>
                <a:gd name="T46" fmla="*/ 0 w 2342"/>
                <a:gd name="T47" fmla="*/ 0 h 1246"/>
                <a:gd name="T48" fmla="*/ 0 w 2342"/>
                <a:gd name="T49" fmla="*/ 0 h 1246"/>
                <a:gd name="T50" fmla="*/ 0 w 2342"/>
                <a:gd name="T51" fmla="*/ 0 h 1246"/>
                <a:gd name="T52" fmla="*/ 0 w 2342"/>
                <a:gd name="T53" fmla="*/ 0 h 1246"/>
                <a:gd name="T54" fmla="*/ 0 w 2342"/>
                <a:gd name="T55" fmla="*/ 0 h 1246"/>
                <a:gd name="T56" fmla="*/ 0 w 2342"/>
                <a:gd name="T57" fmla="*/ 0 h 1246"/>
                <a:gd name="T58" fmla="*/ 0 w 2342"/>
                <a:gd name="T59" fmla="*/ 0 h 1246"/>
                <a:gd name="T60" fmla="*/ 0 w 2342"/>
                <a:gd name="T61" fmla="*/ 0 h 1246"/>
                <a:gd name="T62" fmla="*/ 0 w 2342"/>
                <a:gd name="T63" fmla="*/ 0 h 1246"/>
                <a:gd name="T64" fmla="*/ 0 w 2342"/>
                <a:gd name="T65" fmla="*/ 0 h 1246"/>
                <a:gd name="T66" fmla="*/ 0 w 2342"/>
                <a:gd name="T67" fmla="*/ 0 h 1246"/>
                <a:gd name="T68" fmla="*/ 0 w 2342"/>
                <a:gd name="T69" fmla="*/ 0 h 1246"/>
                <a:gd name="T70" fmla="*/ 0 w 2342"/>
                <a:gd name="T71" fmla="*/ 0 h 1246"/>
                <a:gd name="T72" fmla="*/ 0 w 2342"/>
                <a:gd name="T73" fmla="*/ 0 h 1246"/>
                <a:gd name="T74" fmla="*/ 0 w 2342"/>
                <a:gd name="T75" fmla="*/ 0 h 1246"/>
                <a:gd name="T76" fmla="*/ 0 w 2342"/>
                <a:gd name="T77" fmla="*/ 0 h 1246"/>
                <a:gd name="T78" fmla="*/ 0 w 2342"/>
                <a:gd name="T79" fmla="*/ 0 h 1246"/>
                <a:gd name="T80" fmla="*/ 0 w 2342"/>
                <a:gd name="T81" fmla="*/ 0 h 1246"/>
                <a:gd name="T82" fmla="*/ 0 w 2342"/>
                <a:gd name="T83" fmla="*/ 0 h 1246"/>
                <a:gd name="T84" fmla="*/ 0 w 2342"/>
                <a:gd name="T85" fmla="*/ 0 h 1246"/>
                <a:gd name="T86" fmla="*/ 0 w 2342"/>
                <a:gd name="T87" fmla="*/ 0 h 1246"/>
                <a:gd name="T88" fmla="*/ 0 w 2342"/>
                <a:gd name="T89" fmla="*/ 0 h 1246"/>
                <a:gd name="T90" fmla="*/ 0 w 2342"/>
                <a:gd name="T91" fmla="*/ 0 h 1246"/>
                <a:gd name="T92" fmla="*/ 0 w 2342"/>
                <a:gd name="T93" fmla="*/ 0 h 1246"/>
                <a:gd name="T94" fmla="*/ 0 w 2342"/>
                <a:gd name="T95" fmla="*/ 0 h 1246"/>
                <a:gd name="T96" fmla="*/ 0 w 2342"/>
                <a:gd name="T97" fmla="*/ 0 h 1246"/>
                <a:gd name="T98" fmla="*/ 0 w 2342"/>
                <a:gd name="T99" fmla="*/ 0 h 1246"/>
                <a:gd name="T100" fmla="*/ 0 w 2342"/>
                <a:gd name="T101" fmla="*/ 0 h 1246"/>
                <a:gd name="T102" fmla="*/ 0 w 2342"/>
                <a:gd name="T103" fmla="*/ 0 h 1246"/>
                <a:gd name="T104" fmla="*/ 0 w 2342"/>
                <a:gd name="T105" fmla="*/ 0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2"/>
                <a:gd name="T160" fmla="*/ 0 h 1246"/>
                <a:gd name="T161" fmla="*/ 2342 w 2342"/>
                <a:gd name="T162" fmla="*/ 1246 h 1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31" name="Freeform 255"/>
            <p:cNvSpPr>
              <a:spLocks/>
            </p:cNvSpPr>
            <p:nvPr/>
          </p:nvSpPr>
          <p:spPr bwMode="auto">
            <a:xfrm>
              <a:off x="2571715" y="1927741"/>
              <a:ext cx="51469" cy="25394"/>
            </a:xfrm>
            <a:custGeom>
              <a:avLst/>
              <a:gdLst>
                <a:gd name="T0" fmla="*/ 0 w 90"/>
                <a:gd name="T1" fmla="*/ 0 h 47"/>
                <a:gd name="T2" fmla="*/ 0 w 90"/>
                <a:gd name="T3" fmla="*/ 0 h 47"/>
                <a:gd name="T4" fmla="*/ 0 w 90"/>
                <a:gd name="T5" fmla="*/ 0 h 47"/>
                <a:gd name="T6" fmla="*/ 0 w 90"/>
                <a:gd name="T7" fmla="*/ 0 h 47"/>
                <a:gd name="T8" fmla="*/ 0 w 90"/>
                <a:gd name="T9" fmla="*/ 0 h 47"/>
                <a:gd name="T10" fmla="*/ 0 w 90"/>
                <a:gd name="T11" fmla="*/ 0 h 47"/>
                <a:gd name="T12" fmla="*/ 0 w 90"/>
                <a:gd name="T13" fmla="*/ 0 h 47"/>
                <a:gd name="T14" fmla="*/ 0 60000 65536"/>
                <a:gd name="T15" fmla="*/ 0 60000 65536"/>
                <a:gd name="T16" fmla="*/ 0 60000 65536"/>
                <a:gd name="T17" fmla="*/ 0 60000 65536"/>
                <a:gd name="T18" fmla="*/ 0 60000 65536"/>
                <a:gd name="T19" fmla="*/ 0 60000 65536"/>
                <a:gd name="T20" fmla="*/ 0 60000 65536"/>
                <a:gd name="T21" fmla="*/ 0 w 90"/>
                <a:gd name="T22" fmla="*/ 0 h 47"/>
                <a:gd name="T23" fmla="*/ 90 w 90"/>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47">
                  <a:moveTo>
                    <a:pt x="30" y="46"/>
                  </a:moveTo>
                  <a:lnTo>
                    <a:pt x="0" y="46"/>
                  </a:lnTo>
                  <a:lnTo>
                    <a:pt x="0" y="0"/>
                  </a:lnTo>
                  <a:lnTo>
                    <a:pt x="89" y="0"/>
                  </a:lnTo>
                  <a:lnTo>
                    <a:pt x="89" y="15"/>
                  </a:lnTo>
                  <a:lnTo>
                    <a:pt x="45" y="15"/>
                  </a:lnTo>
                  <a:lnTo>
                    <a:pt x="30" y="46"/>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32" name="Freeform 256"/>
            <p:cNvSpPr>
              <a:spLocks/>
            </p:cNvSpPr>
            <p:nvPr/>
          </p:nvSpPr>
          <p:spPr bwMode="auto">
            <a:xfrm>
              <a:off x="2440333" y="1958481"/>
              <a:ext cx="18962" cy="32077"/>
            </a:xfrm>
            <a:custGeom>
              <a:avLst/>
              <a:gdLst>
                <a:gd name="T0" fmla="*/ 0 w 31"/>
                <a:gd name="T1" fmla="*/ 0 h 62"/>
                <a:gd name="T2" fmla="*/ 0 w 31"/>
                <a:gd name="T3" fmla="*/ 0 h 62"/>
                <a:gd name="T4" fmla="*/ 0 w 31"/>
                <a:gd name="T5" fmla="*/ 0 h 62"/>
                <a:gd name="T6" fmla="*/ 0 w 31"/>
                <a:gd name="T7" fmla="*/ 0 h 62"/>
                <a:gd name="T8" fmla="*/ 0 w 31"/>
                <a:gd name="T9" fmla="*/ 0 h 62"/>
                <a:gd name="T10" fmla="*/ 0 w 31"/>
                <a:gd name="T11" fmla="*/ 0 h 62"/>
                <a:gd name="T12" fmla="*/ 0 w 31"/>
                <a:gd name="T13" fmla="*/ 0 h 62"/>
                <a:gd name="T14" fmla="*/ 0 w 31"/>
                <a:gd name="T15" fmla="*/ 0 h 62"/>
                <a:gd name="T16" fmla="*/ 0 w 31"/>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62"/>
                <a:gd name="T29" fmla="*/ 31 w 3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62">
                  <a:moveTo>
                    <a:pt x="30" y="31"/>
                  </a:moveTo>
                  <a:lnTo>
                    <a:pt x="30" y="15"/>
                  </a:lnTo>
                  <a:lnTo>
                    <a:pt x="15" y="0"/>
                  </a:lnTo>
                  <a:lnTo>
                    <a:pt x="0" y="15"/>
                  </a:lnTo>
                  <a:lnTo>
                    <a:pt x="0" y="31"/>
                  </a:lnTo>
                  <a:lnTo>
                    <a:pt x="15" y="61"/>
                  </a:lnTo>
                  <a:lnTo>
                    <a:pt x="30" y="61"/>
                  </a:lnTo>
                  <a:lnTo>
                    <a:pt x="30" y="46"/>
                  </a:lnTo>
                  <a:lnTo>
                    <a:pt x="30" y="31"/>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33" name="Freeform 257"/>
            <p:cNvSpPr>
              <a:spLocks/>
            </p:cNvSpPr>
            <p:nvPr/>
          </p:nvSpPr>
          <p:spPr bwMode="auto">
            <a:xfrm>
              <a:off x="2294053" y="1517419"/>
              <a:ext cx="78558" cy="77520"/>
            </a:xfrm>
            <a:custGeom>
              <a:avLst/>
              <a:gdLst>
                <a:gd name="T0" fmla="*/ 0 w 134"/>
                <a:gd name="T1" fmla="*/ 0 h 156"/>
                <a:gd name="T2" fmla="*/ 0 w 134"/>
                <a:gd name="T3" fmla="*/ 0 h 156"/>
                <a:gd name="T4" fmla="*/ 0 w 134"/>
                <a:gd name="T5" fmla="*/ 0 h 156"/>
                <a:gd name="T6" fmla="*/ 0 w 134"/>
                <a:gd name="T7" fmla="*/ 0 h 156"/>
                <a:gd name="T8" fmla="*/ 0 w 134"/>
                <a:gd name="T9" fmla="*/ 0 h 156"/>
                <a:gd name="T10" fmla="*/ 0 w 134"/>
                <a:gd name="T11" fmla="*/ 0 h 156"/>
                <a:gd name="T12" fmla="*/ 0 w 134"/>
                <a:gd name="T13" fmla="*/ 0 h 156"/>
                <a:gd name="T14" fmla="*/ 0 w 134"/>
                <a:gd name="T15" fmla="*/ 0 h 156"/>
                <a:gd name="T16" fmla="*/ 0 w 134"/>
                <a:gd name="T17" fmla="*/ 0 h 156"/>
                <a:gd name="T18" fmla="*/ 0 w 134"/>
                <a:gd name="T19" fmla="*/ 0 h 156"/>
                <a:gd name="T20" fmla="*/ 0 w 134"/>
                <a:gd name="T21" fmla="*/ 0 h 156"/>
                <a:gd name="T22" fmla="*/ 0 w 134"/>
                <a:gd name="T23" fmla="*/ 0 h 156"/>
                <a:gd name="T24" fmla="*/ 0 w 134"/>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56"/>
                <a:gd name="T41" fmla="*/ 134 w 13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34" name="Freeform 258"/>
            <p:cNvSpPr>
              <a:spLocks/>
            </p:cNvSpPr>
            <p:nvPr/>
          </p:nvSpPr>
          <p:spPr bwMode="auto">
            <a:xfrm>
              <a:off x="3160899" y="1740623"/>
              <a:ext cx="79912" cy="117616"/>
            </a:xfrm>
            <a:custGeom>
              <a:avLst/>
              <a:gdLst>
                <a:gd name="T0" fmla="*/ 0 w 136"/>
                <a:gd name="T1" fmla="*/ 0 h 231"/>
                <a:gd name="T2" fmla="*/ 0 w 136"/>
                <a:gd name="T3" fmla="*/ 0 h 231"/>
                <a:gd name="T4" fmla="*/ 0 w 136"/>
                <a:gd name="T5" fmla="*/ 0 h 231"/>
                <a:gd name="T6" fmla="*/ 0 w 136"/>
                <a:gd name="T7" fmla="*/ 0 h 231"/>
                <a:gd name="T8" fmla="*/ 0 w 136"/>
                <a:gd name="T9" fmla="*/ 0 h 231"/>
                <a:gd name="T10" fmla="*/ 0 w 136"/>
                <a:gd name="T11" fmla="*/ 0 h 231"/>
                <a:gd name="T12" fmla="*/ 0 w 136"/>
                <a:gd name="T13" fmla="*/ 0 h 231"/>
                <a:gd name="T14" fmla="*/ 0 w 136"/>
                <a:gd name="T15" fmla="*/ 0 h 231"/>
                <a:gd name="T16" fmla="*/ 0 w 136"/>
                <a:gd name="T17" fmla="*/ 0 h 231"/>
                <a:gd name="T18" fmla="*/ 0 w 136"/>
                <a:gd name="T19" fmla="*/ 0 h 231"/>
                <a:gd name="T20" fmla="*/ 0 w 136"/>
                <a:gd name="T21" fmla="*/ 0 h 231"/>
                <a:gd name="T22" fmla="*/ 0 w 136"/>
                <a:gd name="T23" fmla="*/ 0 h 231"/>
                <a:gd name="T24" fmla="*/ 0 w 136"/>
                <a:gd name="T25" fmla="*/ 0 h 231"/>
                <a:gd name="T26" fmla="*/ 0 w 136"/>
                <a:gd name="T27" fmla="*/ 0 h 231"/>
                <a:gd name="T28" fmla="*/ 0 w 136"/>
                <a:gd name="T29" fmla="*/ 0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6"/>
                <a:gd name="T49" fmla="*/ 0 h 231"/>
                <a:gd name="T50" fmla="*/ 136 w 136"/>
                <a:gd name="T51" fmla="*/ 231 h 2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35" name="Freeform 259"/>
            <p:cNvSpPr>
              <a:spLocks/>
            </p:cNvSpPr>
            <p:nvPr/>
          </p:nvSpPr>
          <p:spPr bwMode="auto">
            <a:xfrm>
              <a:off x="2528372" y="1399803"/>
              <a:ext cx="52823" cy="46779"/>
            </a:xfrm>
            <a:custGeom>
              <a:avLst/>
              <a:gdLst>
                <a:gd name="T0" fmla="*/ 0 w 90"/>
                <a:gd name="T1" fmla="*/ 0 h 93"/>
                <a:gd name="T2" fmla="*/ 0 w 90"/>
                <a:gd name="T3" fmla="*/ 0 h 93"/>
                <a:gd name="T4" fmla="*/ 0 w 90"/>
                <a:gd name="T5" fmla="*/ 0 h 93"/>
                <a:gd name="T6" fmla="*/ 0 w 90"/>
                <a:gd name="T7" fmla="*/ 0 h 93"/>
                <a:gd name="T8" fmla="*/ 0 w 90"/>
                <a:gd name="T9" fmla="*/ 0 h 93"/>
                <a:gd name="T10" fmla="*/ 0 w 90"/>
                <a:gd name="T11" fmla="*/ 0 h 93"/>
                <a:gd name="T12" fmla="*/ 0 w 90"/>
                <a:gd name="T13" fmla="*/ 0 h 93"/>
                <a:gd name="T14" fmla="*/ 0 60000 65536"/>
                <a:gd name="T15" fmla="*/ 0 60000 65536"/>
                <a:gd name="T16" fmla="*/ 0 60000 65536"/>
                <a:gd name="T17" fmla="*/ 0 60000 65536"/>
                <a:gd name="T18" fmla="*/ 0 60000 65536"/>
                <a:gd name="T19" fmla="*/ 0 60000 65536"/>
                <a:gd name="T20" fmla="*/ 0 60000 65536"/>
                <a:gd name="T21" fmla="*/ 0 w 90"/>
                <a:gd name="T22" fmla="*/ 0 h 93"/>
                <a:gd name="T23" fmla="*/ 90 w 90"/>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93">
                  <a:moveTo>
                    <a:pt x="74" y="31"/>
                  </a:moveTo>
                  <a:lnTo>
                    <a:pt x="15" y="0"/>
                  </a:lnTo>
                  <a:lnTo>
                    <a:pt x="0" y="31"/>
                  </a:lnTo>
                  <a:lnTo>
                    <a:pt x="30" y="92"/>
                  </a:lnTo>
                  <a:lnTo>
                    <a:pt x="74" y="77"/>
                  </a:lnTo>
                  <a:lnTo>
                    <a:pt x="89" y="31"/>
                  </a:lnTo>
                  <a:lnTo>
                    <a:pt x="74" y="3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36" name="Freeform 260"/>
            <p:cNvSpPr>
              <a:spLocks/>
            </p:cNvSpPr>
            <p:nvPr/>
          </p:nvSpPr>
          <p:spPr bwMode="auto">
            <a:xfrm>
              <a:off x="2276445" y="1601622"/>
              <a:ext cx="52823" cy="40097"/>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78"/>
                <a:gd name="T29" fmla="*/ 91 w 91"/>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37" name="Freeform 261"/>
            <p:cNvSpPr>
              <a:spLocks/>
            </p:cNvSpPr>
            <p:nvPr/>
          </p:nvSpPr>
          <p:spPr bwMode="auto">
            <a:xfrm>
              <a:off x="2587968" y="1415842"/>
              <a:ext cx="28443" cy="30741"/>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60000 65536"/>
                <a:gd name="T13" fmla="*/ 0 60000 65536"/>
                <a:gd name="T14" fmla="*/ 0 60000 65536"/>
                <a:gd name="T15" fmla="*/ 0 60000 65536"/>
                <a:gd name="T16" fmla="*/ 0 60000 65536"/>
                <a:gd name="T17" fmla="*/ 0 60000 65536"/>
                <a:gd name="T18" fmla="*/ 0 w 47"/>
                <a:gd name="T19" fmla="*/ 0 h 62"/>
                <a:gd name="T20" fmla="*/ 47 w 47"/>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7" h="62">
                  <a:moveTo>
                    <a:pt x="0" y="0"/>
                  </a:moveTo>
                  <a:lnTo>
                    <a:pt x="0" y="46"/>
                  </a:lnTo>
                  <a:lnTo>
                    <a:pt x="15" y="61"/>
                  </a:lnTo>
                  <a:lnTo>
                    <a:pt x="46" y="31"/>
                  </a:lnTo>
                  <a:lnTo>
                    <a:pt x="30" y="0"/>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38" name="Freeform 262"/>
            <p:cNvSpPr>
              <a:spLocks/>
            </p:cNvSpPr>
            <p:nvPr/>
          </p:nvSpPr>
          <p:spPr bwMode="auto">
            <a:xfrm>
              <a:off x="2936061" y="1430544"/>
              <a:ext cx="25734" cy="16039"/>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0" y="0"/>
                  </a:moveTo>
                  <a:lnTo>
                    <a:pt x="44" y="16"/>
                  </a:lnTo>
                  <a:lnTo>
                    <a:pt x="44" y="31"/>
                  </a:lnTo>
                  <a:lnTo>
                    <a:pt x="0" y="16"/>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39" name="Freeform 263"/>
            <p:cNvSpPr>
              <a:spLocks/>
            </p:cNvSpPr>
            <p:nvPr/>
          </p:nvSpPr>
          <p:spPr bwMode="auto">
            <a:xfrm>
              <a:off x="3274672" y="1438563"/>
              <a:ext cx="27089" cy="16039"/>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0" y="0"/>
                  </a:moveTo>
                  <a:lnTo>
                    <a:pt x="0" y="30"/>
                  </a:lnTo>
                  <a:lnTo>
                    <a:pt x="30" y="15"/>
                  </a:lnTo>
                  <a:lnTo>
                    <a:pt x="45" y="0"/>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40" name="Freeform 264"/>
            <p:cNvSpPr>
              <a:spLocks/>
            </p:cNvSpPr>
            <p:nvPr/>
          </p:nvSpPr>
          <p:spPr bwMode="auto">
            <a:xfrm>
              <a:off x="2902199" y="1430544"/>
              <a:ext cx="17608" cy="24058"/>
            </a:xfrm>
            <a:custGeom>
              <a:avLst/>
              <a:gdLst>
                <a:gd name="T0" fmla="*/ 0 w 30"/>
                <a:gd name="T1" fmla="*/ 0 h 47"/>
                <a:gd name="T2" fmla="*/ 0 w 30"/>
                <a:gd name="T3" fmla="*/ 0 h 47"/>
                <a:gd name="T4" fmla="*/ 0 w 30"/>
                <a:gd name="T5" fmla="*/ 0 h 47"/>
                <a:gd name="T6" fmla="*/ 0 w 30"/>
                <a:gd name="T7" fmla="*/ 0 h 47"/>
                <a:gd name="T8" fmla="*/ 0 w 30"/>
                <a:gd name="T9" fmla="*/ 0 h 47"/>
                <a:gd name="T10" fmla="*/ 0 60000 65536"/>
                <a:gd name="T11" fmla="*/ 0 60000 65536"/>
                <a:gd name="T12" fmla="*/ 0 60000 65536"/>
                <a:gd name="T13" fmla="*/ 0 60000 65536"/>
                <a:gd name="T14" fmla="*/ 0 60000 65536"/>
                <a:gd name="T15" fmla="*/ 0 w 30"/>
                <a:gd name="T16" fmla="*/ 0 h 47"/>
                <a:gd name="T17" fmla="*/ 30 w 30"/>
                <a:gd name="T18" fmla="*/ 47 h 47"/>
              </a:gdLst>
              <a:ahLst/>
              <a:cxnLst>
                <a:cxn ang="T10">
                  <a:pos x="T0" y="T1"/>
                </a:cxn>
                <a:cxn ang="T11">
                  <a:pos x="T2" y="T3"/>
                </a:cxn>
                <a:cxn ang="T12">
                  <a:pos x="T4" y="T5"/>
                </a:cxn>
                <a:cxn ang="T13">
                  <a:pos x="T6" y="T7"/>
                </a:cxn>
                <a:cxn ang="T14">
                  <a:pos x="T8" y="T9"/>
                </a:cxn>
              </a:cxnLst>
              <a:rect l="T15" t="T16" r="T17" b="T18"/>
              <a:pathLst>
                <a:path w="30" h="47">
                  <a:moveTo>
                    <a:pt x="0" y="0"/>
                  </a:moveTo>
                  <a:lnTo>
                    <a:pt x="0" y="31"/>
                  </a:lnTo>
                  <a:lnTo>
                    <a:pt x="29" y="46"/>
                  </a:lnTo>
                  <a:lnTo>
                    <a:pt x="29" y="15"/>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41" name="Freeform 265"/>
            <p:cNvSpPr>
              <a:spLocks/>
            </p:cNvSpPr>
            <p:nvPr/>
          </p:nvSpPr>
          <p:spPr bwMode="auto">
            <a:xfrm>
              <a:off x="2337396" y="1633699"/>
              <a:ext cx="17608" cy="14702"/>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29" y="16"/>
                  </a:lnTo>
                  <a:lnTo>
                    <a:pt x="15" y="31"/>
                  </a:lnTo>
                  <a:lnTo>
                    <a:pt x="0" y="31"/>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42" name="Freeform 266"/>
            <p:cNvSpPr>
              <a:spLocks/>
            </p:cNvSpPr>
            <p:nvPr/>
          </p:nvSpPr>
          <p:spPr bwMode="auto">
            <a:xfrm>
              <a:off x="3353230" y="1679142"/>
              <a:ext cx="25734" cy="9356"/>
            </a:xfrm>
            <a:custGeom>
              <a:avLst/>
              <a:gdLst>
                <a:gd name="T0" fmla="*/ 0 w 45"/>
                <a:gd name="T1" fmla="*/ 0 h 17"/>
                <a:gd name="T2" fmla="*/ 0 w 45"/>
                <a:gd name="T3" fmla="*/ 0 h 17"/>
                <a:gd name="T4" fmla="*/ 0 w 45"/>
                <a:gd name="T5" fmla="*/ 0 h 17"/>
                <a:gd name="T6" fmla="*/ 0 w 45"/>
                <a:gd name="T7" fmla="*/ 0 h 17"/>
                <a:gd name="T8" fmla="*/ 0 60000 65536"/>
                <a:gd name="T9" fmla="*/ 0 60000 65536"/>
                <a:gd name="T10" fmla="*/ 0 60000 65536"/>
                <a:gd name="T11" fmla="*/ 0 60000 65536"/>
                <a:gd name="T12" fmla="*/ 0 w 45"/>
                <a:gd name="T13" fmla="*/ 0 h 17"/>
                <a:gd name="T14" fmla="*/ 45 w 45"/>
                <a:gd name="T15" fmla="*/ 17 h 17"/>
              </a:gdLst>
              <a:ahLst/>
              <a:cxnLst>
                <a:cxn ang="T8">
                  <a:pos x="T0" y="T1"/>
                </a:cxn>
                <a:cxn ang="T9">
                  <a:pos x="T2" y="T3"/>
                </a:cxn>
                <a:cxn ang="T10">
                  <a:pos x="T4" y="T5"/>
                </a:cxn>
                <a:cxn ang="T11">
                  <a:pos x="T6" y="T7"/>
                </a:cxn>
              </a:cxnLst>
              <a:rect l="T12" t="T13" r="T14" b="T15"/>
              <a:pathLst>
                <a:path w="45" h="17">
                  <a:moveTo>
                    <a:pt x="14" y="0"/>
                  </a:moveTo>
                  <a:lnTo>
                    <a:pt x="0" y="0"/>
                  </a:lnTo>
                  <a:lnTo>
                    <a:pt x="44" y="16"/>
                  </a:lnTo>
                  <a:lnTo>
                    <a:pt x="14"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43" name="Line 267"/>
            <p:cNvSpPr>
              <a:spLocks noChangeShapeType="1"/>
            </p:cNvSpPr>
            <p:nvPr/>
          </p:nvSpPr>
          <p:spPr bwMode="auto">
            <a:xfrm>
              <a:off x="3439914" y="1703200"/>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44" name="Line 268"/>
            <p:cNvSpPr>
              <a:spLocks noChangeShapeType="1"/>
            </p:cNvSpPr>
            <p:nvPr/>
          </p:nvSpPr>
          <p:spPr bwMode="auto">
            <a:xfrm>
              <a:off x="2615057" y="2052040"/>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45" name="Line 269"/>
            <p:cNvSpPr>
              <a:spLocks noChangeShapeType="1"/>
            </p:cNvSpPr>
            <p:nvPr/>
          </p:nvSpPr>
          <p:spPr bwMode="auto">
            <a:xfrm>
              <a:off x="2605576" y="2060059"/>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46" name="Line 270"/>
            <p:cNvSpPr>
              <a:spLocks noChangeShapeType="1"/>
            </p:cNvSpPr>
            <p:nvPr/>
          </p:nvSpPr>
          <p:spPr bwMode="auto">
            <a:xfrm>
              <a:off x="2605576" y="2060059"/>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47" name="Line 271"/>
            <p:cNvSpPr>
              <a:spLocks noChangeShapeType="1"/>
            </p:cNvSpPr>
            <p:nvPr/>
          </p:nvSpPr>
          <p:spPr bwMode="auto">
            <a:xfrm flipH="1">
              <a:off x="2598804" y="2068078"/>
              <a:ext cx="6772"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48" name="Line 272"/>
            <p:cNvSpPr>
              <a:spLocks noChangeShapeType="1"/>
            </p:cNvSpPr>
            <p:nvPr/>
          </p:nvSpPr>
          <p:spPr bwMode="auto">
            <a:xfrm>
              <a:off x="2598804" y="2068078"/>
              <a:ext cx="6772"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49" name="Line 273"/>
            <p:cNvSpPr>
              <a:spLocks noChangeShapeType="1"/>
            </p:cNvSpPr>
            <p:nvPr/>
          </p:nvSpPr>
          <p:spPr bwMode="auto">
            <a:xfrm>
              <a:off x="2605576" y="20760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50" name="Line 274"/>
            <p:cNvSpPr>
              <a:spLocks noChangeShapeType="1"/>
            </p:cNvSpPr>
            <p:nvPr/>
          </p:nvSpPr>
          <p:spPr bwMode="auto">
            <a:xfrm>
              <a:off x="2615057" y="207609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51" name="Line 275"/>
            <p:cNvSpPr>
              <a:spLocks noChangeShapeType="1"/>
            </p:cNvSpPr>
            <p:nvPr/>
          </p:nvSpPr>
          <p:spPr bwMode="auto">
            <a:xfrm>
              <a:off x="2615057" y="208411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52" name="Line 276"/>
            <p:cNvSpPr>
              <a:spLocks noChangeShapeType="1"/>
            </p:cNvSpPr>
            <p:nvPr/>
          </p:nvSpPr>
          <p:spPr bwMode="auto">
            <a:xfrm>
              <a:off x="2615057" y="208411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53" name="Line 277"/>
            <p:cNvSpPr>
              <a:spLocks noChangeShapeType="1"/>
            </p:cNvSpPr>
            <p:nvPr/>
          </p:nvSpPr>
          <p:spPr bwMode="auto">
            <a:xfrm>
              <a:off x="2623184" y="208411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54" name="Line 278"/>
            <p:cNvSpPr>
              <a:spLocks noChangeShapeType="1"/>
            </p:cNvSpPr>
            <p:nvPr/>
          </p:nvSpPr>
          <p:spPr bwMode="auto">
            <a:xfrm>
              <a:off x="2640791" y="20760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55" name="Line 279"/>
            <p:cNvSpPr>
              <a:spLocks noChangeShapeType="1"/>
            </p:cNvSpPr>
            <p:nvPr/>
          </p:nvSpPr>
          <p:spPr bwMode="auto">
            <a:xfrm flipV="1">
              <a:off x="2640791" y="2068078"/>
              <a:ext cx="9481"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56" name="Freeform 280"/>
            <p:cNvSpPr>
              <a:spLocks/>
            </p:cNvSpPr>
            <p:nvPr/>
          </p:nvSpPr>
          <p:spPr bwMode="auto">
            <a:xfrm>
              <a:off x="2701741" y="1842201"/>
              <a:ext cx="304750" cy="132319"/>
            </a:xfrm>
            <a:custGeom>
              <a:avLst/>
              <a:gdLst>
                <a:gd name="T0" fmla="*/ 0 w 523"/>
                <a:gd name="T1" fmla="*/ 0 h 262"/>
                <a:gd name="T2" fmla="*/ 0 w 523"/>
                <a:gd name="T3" fmla="*/ 0 h 262"/>
                <a:gd name="T4" fmla="*/ 0 w 523"/>
                <a:gd name="T5" fmla="*/ 0 h 262"/>
                <a:gd name="T6" fmla="*/ 0 w 523"/>
                <a:gd name="T7" fmla="*/ 0 h 262"/>
                <a:gd name="T8" fmla="*/ 0 w 523"/>
                <a:gd name="T9" fmla="*/ 0 h 262"/>
                <a:gd name="T10" fmla="*/ 0 w 523"/>
                <a:gd name="T11" fmla="*/ 0 h 262"/>
                <a:gd name="T12" fmla="*/ 0 w 523"/>
                <a:gd name="T13" fmla="*/ 0 h 262"/>
                <a:gd name="T14" fmla="*/ 0 w 523"/>
                <a:gd name="T15" fmla="*/ 0 h 262"/>
                <a:gd name="T16" fmla="*/ 0 w 523"/>
                <a:gd name="T17" fmla="*/ 0 h 262"/>
                <a:gd name="T18" fmla="*/ 0 w 523"/>
                <a:gd name="T19" fmla="*/ 0 h 262"/>
                <a:gd name="T20" fmla="*/ 0 w 523"/>
                <a:gd name="T21" fmla="*/ 0 h 262"/>
                <a:gd name="T22" fmla="*/ 0 w 523"/>
                <a:gd name="T23" fmla="*/ 0 h 262"/>
                <a:gd name="T24" fmla="*/ 0 w 523"/>
                <a:gd name="T25" fmla="*/ 0 h 262"/>
                <a:gd name="T26" fmla="*/ 0 w 523"/>
                <a:gd name="T27" fmla="*/ 0 h 262"/>
                <a:gd name="T28" fmla="*/ 0 w 523"/>
                <a:gd name="T29" fmla="*/ 0 h 262"/>
                <a:gd name="T30" fmla="*/ 0 w 523"/>
                <a:gd name="T31" fmla="*/ 0 h 262"/>
                <a:gd name="T32" fmla="*/ 0 w 523"/>
                <a:gd name="T33" fmla="*/ 0 h 262"/>
                <a:gd name="T34" fmla="*/ 0 w 523"/>
                <a:gd name="T35" fmla="*/ 0 h 262"/>
                <a:gd name="T36" fmla="*/ 0 w 523"/>
                <a:gd name="T37" fmla="*/ 0 h 262"/>
                <a:gd name="T38" fmla="*/ 0 w 523"/>
                <a:gd name="T39" fmla="*/ 0 h 262"/>
                <a:gd name="T40" fmla="*/ 0 w 523"/>
                <a:gd name="T41" fmla="*/ 0 h 262"/>
                <a:gd name="T42" fmla="*/ 0 w 523"/>
                <a:gd name="T43" fmla="*/ 0 h 262"/>
                <a:gd name="T44" fmla="*/ 0 w 523"/>
                <a:gd name="T45" fmla="*/ 0 h 262"/>
                <a:gd name="T46" fmla="*/ 0 w 523"/>
                <a:gd name="T47" fmla="*/ 0 h 262"/>
                <a:gd name="T48" fmla="*/ 0 w 523"/>
                <a:gd name="T49" fmla="*/ 0 h 262"/>
                <a:gd name="T50" fmla="*/ 0 w 523"/>
                <a:gd name="T51" fmla="*/ 0 h 262"/>
                <a:gd name="T52" fmla="*/ 0 w 523"/>
                <a:gd name="T53" fmla="*/ 0 h 262"/>
                <a:gd name="T54" fmla="*/ 0 w 523"/>
                <a:gd name="T55" fmla="*/ 0 h 262"/>
                <a:gd name="T56" fmla="*/ 0 w 523"/>
                <a:gd name="T57" fmla="*/ 0 h 262"/>
                <a:gd name="T58" fmla="*/ 0 w 523"/>
                <a:gd name="T59" fmla="*/ 0 h 262"/>
                <a:gd name="T60" fmla="*/ 0 w 523"/>
                <a:gd name="T61" fmla="*/ 0 h 262"/>
                <a:gd name="T62" fmla="*/ 0 w 523"/>
                <a:gd name="T63" fmla="*/ 0 h 262"/>
                <a:gd name="T64" fmla="*/ 0 w 523"/>
                <a:gd name="T65" fmla="*/ 0 h 262"/>
                <a:gd name="T66" fmla="*/ 0 w 523"/>
                <a:gd name="T67" fmla="*/ 0 h 262"/>
                <a:gd name="T68" fmla="*/ 0 w 523"/>
                <a:gd name="T69" fmla="*/ 0 h 262"/>
                <a:gd name="T70" fmla="*/ 0 w 523"/>
                <a:gd name="T71" fmla="*/ 0 h 262"/>
                <a:gd name="T72" fmla="*/ 0 w 523"/>
                <a:gd name="T73" fmla="*/ 0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3"/>
                <a:gd name="T112" fmla="*/ 0 h 262"/>
                <a:gd name="T113" fmla="*/ 523 w 523"/>
                <a:gd name="T114" fmla="*/ 262 h 2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57" name="Freeform 281"/>
            <p:cNvSpPr>
              <a:spLocks/>
            </p:cNvSpPr>
            <p:nvPr/>
          </p:nvSpPr>
          <p:spPr bwMode="auto">
            <a:xfrm>
              <a:off x="2598804" y="1788739"/>
              <a:ext cx="545842" cy="443735"/>
            </a:xfrm>
            <a:custGeom>
              <a:avLst/>
              <a:gdLst>
                <a:gd name="T0" fmla="*/ 0 w 941"/>
                <a:gd name="T1" fmla="*/ 0 h 877"/>
                <a:gd name="T2" fmla="*/ 0 w 941"/>
                <a:gd name="T3" fmla="*/ 0 h 877"/>
                <a:gd name="T4" fmla="*/ 0 w 941"/>
                <a:gd name="T5" fmla="*/ 0 h 877"/>
                <a:gd name="T6" fmla="*/ 0 w 941"/>
                <a:gd name="T7" fmla="*/ 0 h 877"/>
                <a:gd name="T8" fmla="*/ 0 w 941"/>
                <a:gd name="T9" fmla="*/ 0 h 877"/>
                <a:gd name="T10" fmla="*/ 0 w 941"/>
                <a:gd name="T11" fmla="*/ 0 h 877"/>
                <a:gd name="T12" fmla="*/ 0 w 941"/>
                <a:gd name="T13" fmla="*/ 0 h 877"/>
                <a:gd name="T14" fmla="*/ 0 w 941"/>
                <a:gd name="T15" fmla="*/ 0 h 877"/>
                <a:gd name="T16" fmla="*/ 0 w 941"/>
                <a:gd name="T17" fmla="*/ 0 h 877"/>
                <a:gd name="T18" fmla="*/ 0 w 941"/>
                <a:gd name="T19" fmla="*/ 0 h 877"/>
                <a:gd name="T20" fmla="*/ 0 w 941"/>
                <a:gd name="T21" fmla="*/ 0 h 877"/>
                <a:gd name="T22" fmla="*/ 0 w 941"/>
                <a:gd name="T23" fmla="*/ 0 h 877"/>
                <a:gd name="T24" fmla="*/ 0 w 941"/>
                <a:gd name="T25" fmla="*/ 0 h 877"/>
                <a:gd name="T26" fmla="*/ 0 w 941"/>
                <a:gd name="T27" fmla="*/ 0 h 877"/>
                <a:gd name="T28" fmla="*/ 0 w 941"/>
                <a:gd name="T29" fmla="*/ 0 h 877"/>
                <a:gd name="T30" fmla="*/ 0 w 941"/>
                <a:gd name="T31" fmla="*/ 0 h 877"/>
                <a:gd name="T32" fmla="*/ 0 w 941"/>
                <a:gd name="T33" fmla="*/ 0 h 877"/>
                <a:gd name="T34" fmla="*/ 0 w 941"/>
                <a:gd name="T35" fmla="*/ 0 h 877"/>
                <a:gd name="T36" fmla="*/ 0 w 941"/>
                <a:gd name="T37" fmla="*/ 0 h 877"/>
                <a:gd name="T38" fmla="*/ 0 w 941"/>
                <a:gd name="T39" fmla="*/ 0 h 877"/>
                <a:gd name="T40" fmla="*/ 0 w 941"/>
                <a:gd name="T41" fmla="*/ 0 h 877"/>
                <a:gd name="T42" fmla="*/ 0 w 941"/>
                <a:gd name="T43" fmla="*/ 0 h 877"/>
                <a:gd name="T44" fmla="*/ 0 w 941"/>
                <a:gd name="T45" fmla="*/ 0 h 877"/>
                <a:gd name="T46" fmla="*/ 0 w 941"/>
                <a:gd name="T47" fmla="*/ 0 h 877"/>
                <a:gd name="T48" fmla="*/ 0 w 941"/>
                <a:gd name="T49" fmla="*/ 0 h 877"/>
                <a:gd name="T50" fmla="*/ 0 w 941"/>
                <a:gd name="T51" fmla="*/ 0 h 877"/>
                <a:gd name="T52" fmla="*/ 0 w 941"/>
                <a:gd name="T53" fmla="*/ 0 h 877"/>
                <a:gd name="T54" fmla="*/ 0 w 941"/>
                <a:gd name="T55" fmla="*/ 0 h 877"/>
                <a:gd name="T56" fmla="*/ 0 w 941"/>
                <a:gd name="T57" fmla="*/ 0 h 877"/>
                <a:gd name="T58" fmla="*/ 0 w 941"/>
                <a:gd name="T59" fmla="*/ 0 h 877"/>
                <a:gd name="T60" fmla="*/ 0 w 941"/>
                <a:gd name="T61" fmla="*/ 0 h 877"/>
                <a:gd name="T62" fmla="*/ 0 w 941"/>
                <a:gd name="T63" fmla="*/ 0 h 877"/>
                <a:gd name="T64" fmla="*/ 0 w 941"/>
                <a:gd name="T65" fmla="*/ 0 h 877"/>
                <a:gd name="T66" fmla="*/ 0 w 941"/>
                <a:gd name="T67" fmla="*/ 0 h 877"/>
                <a:gd name="T68" fmla="*/ 0 w 941"/>
                <a:gd name="T69" fmla="*/ 0 h 877"/>
                <a:gd name="T70" fmla="*/ 0 w 941"/>
                <a:gd name="T71" fmla="*/ 0 h 877"/>
                <a:gd name="T72" fmla="*/ 0 w 941"/>
                <a:gd name="T73" fmla="*/ 0 h 877"/>
                <a:gd name="T74" fmla="*/ 0 w 941"/>
                <a:gd name="T75" fmla="*/ 0 h 877"/>
                <a:gd name="T76" fmla="*/ 0 w 941"/>
                <a:gd name="T77" fmla="*/ 0 h 877"/>
                <a:gd name="T78" fmla="*/ 0 w 941"/>
                <a:gd name="T79" fmla="*/ 0 h 877"/>
                <a:gd name="T80" fmla="*/ 0 w 941"/>
                <a:gd name="T81" fmla="*/ 0 h 877"/>
                <a:gd name="T82" fmla="*/ 0 w 941"/>
                <a:gd name="T83" fmla="*/ 0 h 877"/>
                <a:gd name="T84" fmla="*/ 0 w 941"/>
                <a:gd name="T85" fmla="*/ 0 h 877"/>
                <a:gd name="T86" fmla="*/ 0 w 941"/>
                <a:gd name="T87" fmla="*/ 0 h 877"/>
                <a:gd name="T88" fmla="*/ 0 w 941"/>
                <a:gd name="T89" fmla="*/ 0 h 877"/>
                <a:gd name="T90" fmla="*/ 0 w 941"/>
                <a:gd name="T91" fmla="*/ 0 h 877"/>
                <a:gd name="T92" fmla="*/ 0 w 941"/>
                <a:gd name="T93" fmla="*/ 0 h 877"/>
                <a:gd name="T94" fmla="*/ 0 w 941"/>
                <a:gd name="T95" fmla="*/ 0 h 877"/>
                <a:gd name="T96" fmla="*/ 0 w 941"/>
                <a:gd name="T97" fmla="*/ 0 h 877"/>
                <a:gd name="T98" fmla="*/ 0 w 941"/>
                <a:gd name="T99" fmla="*/ 0 h 877"/>
                <a:gd name="T100" fmla="*/ 0 w 941"/>
                <a:gd name="T101" fmla="*/ 0 h 877"/>
                <a:gd name="T102" fmla="*/ 0 w 941"/>
                <a:gd name="T103" fmla="*/ 0 h 877"/>
                <a:gd name="T104" fmla="*/ 0 w 941"/>
                <a:gd name="T105" fmla="*/ 0 h 877"/>
                <a:gd name="T106" fmla="*/ 0 w 941"/>
                <a:gd name="T107" fmla="*/ 0 h 877"/>
                <a:gd name="T108" fmla="*/ 0 w 941"/>
                <a:gd name="T109" fmla="*/ 0 h 877"/>
                <a:gd name="T110" fmla="*/ 0 w 941"/>
                <a:gd name="T111" fmla="*/ 0 h 877"/>
                <a:gd name="T112" fmla="*/ 0 w 941"/>
                <a:gd name="T113" fmla="*/ 0 h 877"/>
                <a:gd name="T114" fmla="*/ 0 w 941"/>
                <a:gd name="T115" fmla="*/ 0 h 877"/>
                <a:gd name="T116" fmla="*/ 0 w 941"/>
                <a:gd name="T117" fmla="*/ 0 h 877"/>
                <a:gd name="T118" fmla="*/ 0 w 941"/>
                <a:gd name="T119" fmla="*/ 0 h 877"/>
                <a:gd name="T120" fmla="*/ 0 w 941"/>
                <a:gd name="T121" fmla="*/ 0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1"/>
                <a:gd name="T184" fmla="*/ 0 h 877"/>
                <a:gd name="T185" fmla="*/ 941 w 941"/>
                <a:gd name="T186" fmla="*/ 877 h 8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58" name="Freeform 282"/>
            <p:cNvSpPr>
              <a:spLocks/>
            </p:cNvSpPr>
            <p:nvPr/>
          </p:nvSpPr>
          <p:spPr bwMode="auto">
            <a:xfrm>
              <a:off x="2997011" y="2239157"/>
              <a:ext cx="27089" cy="14702"/>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0"/>
                  </a:moveTo>
                  <a:lnTo>
                    <a:pt x="15" y="0"/>
                  </a:lnTo>
                  <a:lnTo>
                    <a:pt x="0" y="31"/>
                  </a:lnTo>
                  <a:lnTo>
                    <a:pt x="30" y="31"/>
                  </a:lnTo>
                  <a:lnTo>
                    <a:pt x="45" y="16"/>
                  </a:lnTo>
                  <a:lnTo>
                    <a:pt x="45"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59" name="Line 283"/>
            <p:cNvSpPr>
              <a:spLocks noChangeShapeType="1"/>
            </p:cNvSpPr>
            <p:nvPr/>
          </p:nvSpPr>
          <p:spPr bwMode="auto">
            <a:xfrm>
              <a:off x="2623184" y="210683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60" name="Line 284"/>
            <p:cNvSpPr>
              <a:spLocks noChangeShapeType="1"/>
            </p:cNvSpPr>
            <p:nvPr/>
          </p:nvSpPr>
          <p:spPr bwMode="auto">
            <a:xfrm>
              <a:off x="2806034" y="215361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61" name="Line 285"/>
            <p:cNvSpPr>
              <a:spLocks noChangeShapeType="1"/>
            </p:cNvSpPr>
            <p:nvPr/>
          </p:nvSpPr>
          <p:spPr bwMode="auto">
            <a:xfrm flipV="1">
              <a:off x="2823642" y="2145598"/>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62" name="Line 286"/>
            <p:cNvSpPr>
              <a:spLocks noChangeShapeType="1"/>
            </p:cNvSpPr>
            <p:nvPr/>
          </p:nvSpPr>
          <p:spPr bwMode="auto">
            <a:xfrm>
              <a:off x="2831768" y="2145598"/>
              <a:ext cx="10836"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63" name="Line 287"/>
            <p:cNvSpPr>
              <a:spLocks noChangeShapeType="1"/>
            </p:cNvSpPr>
            <p:nvPr/>
          </p:nvSpPr>
          <p:spPr bwMode="auto">
            <a:xfrm>
              <a:off x="2831768" y="2145598"/>
              <a:ext cx="10836"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64" name="Line 288"/>
            <p:cNvSpPr>
              <a:spLocks noChangeShapeType="1"/>
            </p:cNvSpPr>
            <p:nvPr/>
          </p:nvSpPr>
          <p:spPr bwMode="auto">
            <a:xfrm>
              <a:off x="2842604" y="21455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65" name="Line 289"/>
            <p:cNvSpPr>
              <a:spLocks noChangeShapeType="1"/>
            </p:cNvSpPr>
            <p:nvPr/>
          </p:nvSpPr>
          <p:spPr bwMode="auto">
            <a:xfrm flipV="1">
              <a:off x="2849376" y="2137579"/>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66" name="Line 290"/>
            <p:cNvSpPr>
              <a:spLocks noChangeShapeType="1"/>
            </p:cNvSpPr>
            <p:nvPr/>
          </p:nvSpPr>
          <p:spPr bwMode="auto">
            <a:xfrm>
              <a:off x="2849376" y="2137579"/>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67" name="Line 291"/>
            <p:cNvSpPr>
              <a:spLocks noChangeShapeType="1"/>
            </p:cNvSpPr>
            <p:nvPr/>
          </p:nvSpPr>
          <p:spPr bwMode="auto">
            <a:xfrm>
              <a:off x="2857503" y="21455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68" name="Line 292"/>
            <p:cNvSpPr>
              <a:spLocks noChangeShapeType="1"/>
            </p:cNvSpPr>
            <p:nvPr/>
          </p:nvSpPr>
          <p:spPr bwMode="auto">
            <a:xfrm>
              <a:off x="2631310" y="210683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69" name="Line 293"/>
            <p:cNvSpPr>
              <a:spLocks noChangeShapeType="1"/>
            </p:cNvSpPr>
            <p:nvPr/>
          </p:nvSpPr>
          <p:spPr bwMode="auto">
            <a:xfrm>
              <a:off x="2640791" y="2100156"/>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70" name="Line 294"/>
            <p:cNvSpPr>
              <a:spLocks noChangeShapeType="1"/>
            </p:cNvSpPr>
            <p:nvPr/>
          </p:nvSpPr>
          <p:spPr bwMode="auto">
            <a:xfrm>
              <a:off x="2650273" y="2100156"/>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71" name="Line 295"/>
            <p:cNvSpPr>
              <a:spLocks noChangeShapeType="1"/>
            </p:cNvSpPr>
            <p:nvPr/>
          </p:nvSpPr>
          <p:spPr bwMode="auto">
            <a:xfrm>
              <a:off x="2658399" y="210683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72" name="Freeform 296"/>
            <p:cNvSpPr>
              <a:spLocks/>
            </p:cNvSpPr>
            <p:nvPr/>
          </p:nvSpPr>
          <p:spPr bwMode="auto">
            <a:xfrm>
              <a:off x="2936061" y="2199060"/>
              <a:ext cx="78558" cy="172415"/>
            </a:xfrm>
            <a:custGeom>
              <a:avLst/>
              <a:gdLst>
                <a:gd name="T0" fmla="*/ 0 w 135"/>
                <a:gd name="T1" fmla="*/ 0 h 340"/>
                <a:gd name="T2" fmla="*/ 0 w 135"/>
                <a:gd name="T3" fmla="*/ 0 h 340"/>
                <a:gd name="T4" fmla="*/ 0 w 135"/>
                <a:gd name="T5" fmla="*/ 0 h 340"/>
                <a:gd name="T6" fmla="*/ 0 w 135"/>
                <a:gd name="T7" fmla="*/ 0 h 340"/>
                <a:gd name="T8" fmla="*/ 0 w 135"/>
                <a:gd name="T9" fmla="*/ 0 h 340"/>
                <a:gd name="T10" fmla="*/ 0 w 135"/>
                <a:gd name="T11" fmla="*/ 0 h 340"/>
                <a:gd name="T12" fmla="*/ 0 w 135"/>
                <a:gd name="T13" fmla="*/ 0 h 340"/>
                <a:gd name="T14" fmla="*/ 0 w 135"/>
                <a:gd name="T15" fmla="*/ 0 h 340"/>
                <a:gd name="T16" fmla="*/ 0 w 135"/>
                <a:gd name="T17" fmla="*/ 0 h 340"/>
                <a:gd name="T18" fmla="*/ 0 w 135"/>
                <a:gd name="T19" fmla="*/ 0 h 340"/>
                <a:gd name="T20" fmla="*/ 0 w 135"/>
                <a:gd name="T21" fmla="*/ 0 h 340"/>
                <a:gd name="T22" fmla="*/ 0 w 135"/>
                <a:gd name="T23" fmla="*/ 0 h 340"/>
                <a:gd name="T24" fmla="*/ 0 w 135"/>
                <a:gd name="T25" fmla="*/ 0 h 340"/>
                <a:gd name="T26" fmla="*/ 0 w 135"/>
                <a:gd name="T27" fmla="*/ 0 h 340"/>
                <a:gd name="T28" fmla="*/ 0 w 135"/>
                <a:gd name="T29" fmla="*/ 0 h 340"/>
                <a:gd name="T30" fmla="*/ 0 w 135"/>
                <a:gd name="T31" fmla="*/ 0 h 340"/>
                <a:gd name="T32" fmla="*/ 0 w 135"/>
                <a:gd name="T33" fmla="*/ 0 h 340"/>
                <a:gd name="T34" fmla="*/ 0 w 135"/>
                <a:gd name="T35" fmla="*/ 0 h 340"/>
                <a:gd name="T36" fmla="*/ 0 w 135"/>
                <a:gd name="T37" fmla="*/ 0 h 340"/>
                <a:gd name="T38" fmla="*/ 0 w 135"/>
                <a:gd name="T39" fmla="*/ 0 h 340"/>
                <a:gd name="T40" fmla="*/ 0 w 135"/>
                <a:gd name="T41" fmla="*/ 0 h 340"/>
                <a:gd name="T42" fmla="*/ 0 w 135"/>
                <a:gd name="T43" fmla="*/ 0 h 340"/>
                <a:gd name="T44" fmla="*/ 0 w 135"/>
                <a:gd name="T45" fmla="*/ 0 h 340"/>
                <a:gd name="T46" fmla="*/ 0 w 135"/>
                <a:gd name="T47" fmla="*/ 0 h 340"/>
                <a:gd name="T48" fmla="*/ 0 w 135"/>
                <a:gd name="T49" fmla="*/ 0 h 340"/>
                <a:gd name="T50" fmla="*/ 0 w 135"/>
                <a:gd name="T51" fmla="*/ 0 h 340"/>
                <a:gd name="T52" fmla="*/ 0 w 135"/>
                <a:gd name="T53" fmla="*/ 0 h 340"/>
                <a:gd name="T54" fmla="*/ 0 w 135"/>
                <a:gd name="T55" fmla="*/ 0 h 340"/>
                <a:gd name="T56" fmla="*/ 0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5"/>
                <a:gd name="T94" fmla="*/ 0 h 340"/>
                <a:gd name="T95" fmla="*/ 135 w 135"/>
                <a:gd name="T96" fmla="*/ 340 h 3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73" name="Freeform 297"/>
            <p:cNvSpPr>
              <a:spLocks/>
            </p:cNvSpPr>
            <p:nvPr/>
          </p:nvSpPr>
          <p:spPr bwMode="auto">
            <a:xfrm>
              <a:off x="2944187" y="2301975"/>
              <a:ext cx="44697" cy="46779"/>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w 75"/>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93"/>
                <a:gd name="T44" fmla="*/ 75 w 75"/>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74" name="Freeform 298"/>
            <p:cNvSpPr>
              <a:spLocks/>
            </p:cNvSpPr>
            <p:nvPr/>
          </p:nvSpPr>
          <p:spPr bwMode="auto">
            <a:xfrm>
              <a:off x="2823642" y="2145598"/>
              <a:ext cx="88039" cy="203156"/>
            </a:xfrm>
            <a:custGeom>
              <a:avLst/>
              <a:gdLst>
                <a:gd name="T0" fmla="*/ 0 w 151"/>
                <a:gd name="T1" fmla="*/ 0 h 401"/>
                <a:gd name="T2" fmla="*/ 0 w 151"/>
                <a:gd name="T3" fmla="*/ 0 h 401"/>
                <a:gd name="T4" fmla="*/ 0 w 151"/>
                <a:gd name="T5" fmla="*/ 0 h 401"/>
                <a:gd name="T6" fmla="*/ 0 w 151"/>
                <a:gd name="T7" fmla="*/ 0 h 401"/>
                <a:gd name="T8" fmla="*/ 0 w 151"/>
                <a:gd name="T9" fmla="*/ 0 h 401"/>
                <a:gd name="T10" fmla="*/ 0 w 151"/>
                <a:gd name="T11" fmla="*/ 0 h 401"/>
                <a:gd name="T12" fmla="*/ 0 w 151"/>
                <a:gd name="T13" fmla="*/ 0 h 401"/>
                <a:gd name="T14" fmla="*/ 0 w 151"/>
                <a:gd name="T15" fmla="*/ 0 h 401"/>
                <a:gd name="T16" fmla="*/ 0 w 151"/>
                <a:gd name="T17" fmla="*/ 0 h 401"/>
                <a:gd name="T18" fmla="*/ 0 w 151"/>
                <a:gd name="T19" fmla="*/ 0 h 401"/>
                <a:gd name="T20" fmla="*/ 0 w 151"/>
                <a:gd name="T21" fmla="*/ 0 h 401"/>
                <a:gd name="T22" fmla="*/ 0 w 151"/>
                <a:gd name="T23" fmla="*/ 0 h 401"/>
                <a:gd name="T24" fmla="*/ 0 w 151"/>
                <a:gd name="T25" fmla="*/ 0 h 401"/>
                <a:gd name="T26" fmla="*/ 0 w 151"/>
                <a:gd name="T27" fmla="*/ 0 h 401"/>
                <a:gd name="T28" fmla="*/ 0 w 151"/>
                <a:gd name="T29" fmla="*/ 0 h 401"/>
                <a:gd name="T30" fmla="*/ 0 w 151"/>
                <a:gd name="T31" fmla="*/ 0 h 401"/>
                <a:gd name="T32" fmla="*/ 0 w 151"/>
                <a:gd name="T33" fmla="*/ 0 h 401"/>
                <a:gd name="T34" fmla="*/ 0 w 151"/>
                <a:gd name="T35" fmla="*/ 0 h 401"/>
                <a:gd name="T36" fmla="*/ 0 w 151"/>
                <a:gd name="T37" fmla="*/ 0 h 401"/>
                <a:gd name="T38" fmla="*/ 0 w 151"/>
                <a:gd name="T39" fmla="*/ 0 h 401"/>
                <a:gd name="T40" fmla="*/ 0 w 151"/>
                <a:gd name="T41" fmla="*/ 0 h 401"/>
                <a:gd name="T42" fmla="*/ 0 w 151"/>
                <a:gd name="T43" fmla="*/ 0 h 401"/>
                <a:gd name="T44" fmla="*/ 0 w 151"/>
                <a:gd name="T45" fmla="*/ 0 h 401"/>
                <a:gd name="T46" fmla="*/ 0 w 151"/>
                <a:gd name="T47" fmla="*/ 0 h 401"/>
                <a:gd name="T48" fmla="*/ 0 w 151"/>
                <a:gd name="T49" fmla="*/ 0 h 401"/>
                <a:gd name="T50" fmla="*/ 0 w 151"/>
                <a:gd name="T51" fmla="*/ 0 h 401"/>
                <a:gd name="T52" fmla="*/ 0 w 151"/>
                <a:gd name="T53" fmla="*/ 0 h 401"/>
                <a:gd name="T54" fmla="*/ 0 w 151"/>
                <a:gd name="T55" fmla="*/ 0 h 401"/>
                <a:gd name="T56" fmla="*/ 0 w 151"/>
                <a:gd name="T57" fmla="*/ 0 h 401"/>
                <a:gd name="T58" fmla="*/ 0 w 151"/>
                <a:gd name="T59" fmla="*/ 0 h 401"/>
                <a:gd name="T60" fmla="*/ 0 w 151"/>
                <a:gd name="T61" fmla="*/ 0 h 401"/>
                <a:gd name="T62" fmla="*/ 0 w 151"/>
                <a:gd name="T63" fmla="*/ 0 h 401"/>
                <a:gd name="T64" fmla="*/ 0 w 151"/>
                <a:gd name="T65" fmla="*/ 0 h 401"/>
                <a:gd name="T66" fmla="*/ 0 w 151"/>
                <a:gd name="T67" fmla="*/ 0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401"/>
                <a:gd name="T104" fmla="*/ 151 w 151"/>
                <a:gd name="T105" fmla="*/ 401 h 4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75" name="Freeform 299"/>
            <p:cNvSpPr>
              <a:spLocks/>
            </p:cNvSpPr>
            <p:nvPr/>
          </p:nvSpPr>
          <p:spPr bwMode="auto">
            <a:xfrm>
              <a:off x="2911681" y="2207080"/>
              <a:ext cx="77203" cy="94895"/>
            </a:xfrm>
            <a:custGeom>
              <a:avLst/>
              <a:gdLst>
                <a:gd name="T0" fmla="*/ 0 w 134"/>
                <a:gd name="T1" fmla="*/ 0 h 186"/>
                <a:gd name="T2" fmla="*/ 0 w 134"/>
                <a:gd name="T3" fmla="*/ 0 h 186"/>
                <a:gd name="T4" fmla="*/ 0 w 134"/>
                <a:gd name="T5" fmla="*/ 0 h 186"/>
                <a:gd name="T6" fmla="*/ 0 w 134"/>
                <a:gd name="T7" fmla="*/ 0 h 186"/>
                <a:gd name="T8" fmla="*/ 0 w 134"/>
                <a:gd name="T9" fmla="*/ 0 h 186"/>
                <a:gd name="T10" fmla="*/ 0 w 134"/>
                <a:gd name="T11" fmla="*/ 0 h 186"/>
                <a:gd name="T12" fmla="*/ 0 w 134"/>
                <a:gd name="T13" fmla="*/ 0 h 186"/>
                <a:gd name="T14" fmla="*/ 0 w 134"/>
                <a:gd name="T15" fmla="*/ 0 h 186"/>
                <a:gd name="T16" fmla="*/ 0 w 134"/>
                <a:gd name="T17" fmla="*/ 0 h 186"/>
                <a:gd name="T18" fmla="*/ 0 w 134"/>
                <a:gd name="T19" fmla="*/ 0 h 186"/>
                <a:gd name="T20" fmla="*/ 0 w 134"/>
                <a:gd name="T21" fmla="*/ 0 h 186"/>
                <a:gd name="T22" fmla="*/ 0 w 134"/>
                <a:gd name="T23" fmla="*/ 0 h 186"/>
                <a:gd name="T24" fmla="*/ 0 w 134"/>
                <a:gd name="T25" fmla="*/ 0 h 186"/>
                <a:gd name="T26" fmla="*/ 0 w 134"/>
                <a:gd name="T27" fmla="*/ 0 h 186"/>
                <a:gd name="T28" fmla="*/ 0 w 134"/>
                <a:gd name="T29" fmla="*/ 0 h 186"/>
                <a:gd name="T30" fmla="*/ 0 w 134"/>
                <a:gd name="T31" fmla="*/ 0 h 186"/>
                <a:gd name="T32" fmla="*/ 0 w 134"/>
                <a:gd name="T33" fmla="*/ 0 h 186"/>
                <a:gd name="T34" fmla="*/ 0 w 134"/>
                <a:gd name="T35" fmla="*/ 0 h 186"/>
                <a:gd name="T36" fmla="*/ 0 w 134"/>
                <a:gd name="T37" fmla="*/ 0 h 186"/>
                <a:gd name="T38" fmla="*/ 0 w 134"/>
                <a:gd name="T39" fmla="*/ 0 h 186"/>
                <a:gd name="T40" fmla="*/ 0 w 134"/>
                <a:gd name="T41" fmla="*/ 0 h 186"/>
                <a:gd name="T42" fmla="*/ 0 w 134"/>
                <a:gd name="T43" fmla="*/ 0 h 186"/>
                <a:gd name="T44" fmla="*/ 0 w 134"/>
                <a:gd name="T45" fmla="*/ 0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186"/>
                <a:gd name="T71" fmla="*/ 134 w 134"/>
                <a:gd name="T72" fmla="*/ 186 h 1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76" name="Oval 300"/>
            <p:cNvSpPr>
              <a:spLocks noChangeArrowheads="1"/>
            </p:cNvSpPr>
            <p:nvPr/>
          </p:nvSpPr>
          <p:spPr bwMode="auto">
            <a:xfrm>
              <a:off x="3066087" y="2191041"/>
              <a:ext cx="1354" cy="8019"/>
            </a:xfrm>
            <a:prstGeom prst="ellipse">
              <a:avLst/>
            </a:prstGeom>
            <a:solidFill>
              <a:srgbClr val="00FF00"/>
            </a:solidFill>
            <a:ln w="3175">
              <a:solidFill>
                <a:schemeClr val="bg1"/>
              </a:solidFill>
              <a:round/>
              <a:headEnd/>
              <a:tailEnd/>
            </a:ln>
          </p:spPr>
          <p:txBody>
            <a:bodyPr wrap="none" lIns="67866" tIns="33338" rIns="67866" bIns="33338" anchor="ct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677" name="Oval 301"/>
            <p:cNvSpPr>
              <a:spLocks noChangeArrowheads="1"/>
            </p:cNvSpPr>
            <p:nvPr/>
          </p:nvSpPr>
          <p:spPr bwMode="auto">
            <a:xfrm>
              <a:off x="3049834" y="2191041"/>
              <a:ext cx="6772" cy="8019"/>
            </a:xfrm>
            <a:prstGeom prst="ellipse">
              <a:avLst/>
            </a:prstGeom>
            <a:solidFill>
              <a:srgbClr val="FF0040"/>
            </a:solidFill>
            <a:ln w="3175" cap="rnd">
              <a:solidFill>
                <a:schemeClr val="bg1"/>
              </a:solidFill>
              <a:round/>
              <a:headEnd/>
              <a:tailEnd/>
            </a:ln>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678" name="Freeform 302"/>
            <p:cNvSpPr>
              <a:spLocks/>
            </p:cNvSpPr>
            <p:nvPr/>
          </p:nvSpPr>
          <p:spPr bwMode="auto">
            <a:xfrm>
              <a:off x="2831768" y="1788739"/>
              <a:ext cx="17608" cy="46779"/>
            </a:xfrm>
            <a:custGeom>
              <a:avLst/>
              <a:gdLst>
                <a:gd name="T0" fmla="*/ 0 w 30"/>
                <a:gd name="T1" fmla="*/ 0 h 93"/>
                <a:gd name="T2" fmla="*/ 0 w 30"/>
                <a:gd name="T3" fmla="*/ 0 h 93"/>
                <a:gd name="T4" fmla="*/ 0 w 30"/>
                <a:gd name="T5" fmla="*/ 0 h 93"/>
                <a:gd name="T6" fmla="*/ 0 w 30"/>
                <a:gd name="T7" fmla="*/ 0 h 93"/>
                <a:gd name="T8" fmla="*/ 0 w 30"/>
                <a:gd name="T9" fmla="*/ 0 h 93"/>
                <a:gd name="T10" fmla="*/ 0 w 30"/>
                <a:gd name="T11" fmla="*/ 0 h 93"/>
                <a:gd name="T12" fmla="*/ 0 60000 65536"/>
                <a:gd name="T13" fmla="*/ 0 60000 65536"/>
                <a:gd name="T14" fmla="*/ 0 60000 65536"/>
                <a:gd name="T15" fmla="*/ 0 60000 65536"/>
                <a:gd name="T16" fmla="*/ 0 60000 65536"/>
                <a:gd name="T17" fmla="*/ 0 60000 65536"/>
                <a:gd name="T18" fmla="*/ 0 w 30"/>
                <a:gd name="T19" fmla="*/ 0 h 93"/>
                <a:gd name="T20" fmla="*/ 30 w 3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0" h="93">
                  <a:moveTo>
                    <a:pt x="15" y="0"/>
                  </a:moveTo>
                  <a:lnTo>
                    <a:pt x="15" y="46"/>
                  </a:lnTo>
                  <a:lnTo>
                    <a:pt x="0" y="92"/>
                  </a:lnTo>
                  <a:lnTo>
                    <a:pt x="29" y="92"/>
                  </a:lnTo>
                  <a:lnTo>
                    <a:pt x="29" y="46"/>
                  </a:lnTo>
                  <a:lnTo>
                    <a:pt x="15" y="0"/>
                  </a:lnTo>
                </a:path>
              </a:pathLst>
            </a:custGeom>
            <a:solidFill>
              <a:srgbClr val="FFFFFF"/>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79" name="Line 303"/>
            <p:cNvSpPr>
              <a:spLocks noChangeShapeType="1"/>
            </p:cNvSpPr>
            <p:nvPr/>
          </p:nvSpPr>
          <p:spPr bwMode="auto">
            <a:xfrm>
              <a:off x="3127037" y="199857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80" name="Line 304"/>
            <p:cNvSpPr>
              <a:spLocks noChangeShapeType="1"/>
            </p:cNvSpPr>
            <p:nvPr/>
          </p:nvSpPr>
          <p:spPr bwMode="auto">
            <a:xfrm>
              <a:off x="3136519" y="199857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81" name="Line 305"/>
            <p:cNvSpPr>
              <a:spLocks noChangeShapeType="1"/>
            </p:cNvSpPr>
            <p:nvPr/>
          </p:nvSpPr>
          <p:spPr bwMode="auto">
            <a:xfrm flipV="1">
              <a:off x="3136519" y="1989222"/>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82" name="Line 306"/>
            <p:cNvSpPr>
              <a:spLocks noChangeShapeType="1"/>
            </p:cNvSpPr>
            <p:nvPr/>
          </p:nvSpPr>
          <p:spPr bwMode="auto">
            <a:xfrm>
              <a:off x="3136519" y="199055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83" name="Line 307"/>
            <p:cNvSpPr>
              <a:spLocks noChangeShapeType="1"/>
            </p:cNvSpPr>
            <p:nvPr/>
          </p:nvSpPr>
          <p:spPr bwMode="auto">
            <a:xfrm>
              <a:off x="3136519" y="199055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84" name="Line 308"/>
            <p:cNvSpPr>
              <a:spLocks noChangeShapeType="1"/>
            </p:cNvSpPr>
            <p:nvPr/>
          </p:nvSpPr>
          <p:spPr bwMode="auto">
            <a:xfrm>
              <a:off x="3144645" y="199055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85" name="Line 309"/>
            <p:cNvSpPr>
              <a:spLocks noChangeShapeType="1"/>
            </p:cNvSpPr>
            <p:nvPr/>
          </p:nvSpPr>
          <p:spPr bwMode="auto">
            <a:xfrm>
              <a:off x="3144645" y="199055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86" name="Freeform 310"/>
            <p:cNvSpPr>
              <a:spLocks/>
            </p:cNvSpPr>
            <p:nvPr/>
          </p:nvSpPr>
          <p:spPr bwMode="auto">
            <a:xfrm>
              <a:off x="3127037" y="1990558"/>
              <a:ext cx="35216" cy="53462"/>
            </a:xfrm>
            <a:custGeom>
              <a:avLst/>
              <a:gdLst>
                <a:gd name="T0" fmla="*/ 0 w 61"/>
                <a:gd name="T1" fmla="*/ 0 h 108"/>
                <a:gd name="T2" fmla="*/ 0 w 61"/>
                <a:gd name="T3" fmla="*/ 0 h 108"/>
                <a:gd name="T4" fmla="*/ 0 w 61"/>
                <a:gd name="T5" fmla="*/ 0 h 108"/>
                <a:gd name="T6" fmla="*/ 0 w 61"/>
                <a:gd name="T7" fmla="*/ 0 h 108"/>
                <a:gd name="T8" fmla="*/ 0 w 61"/>
                <a:gd name="T9" fmla="*/ 0 h 108"/>
                <a:gd name="T10" fmla="*/ 0 w 61"/>
                <a:gd name="T11" fmla="*/ 0 h 108"/>
                <a:gd name="T12" fmla="*/ 0 w 61"/>
                <a:gd name="T13" fmla="*/ 0 h 108"/>
                <a:gd name="T14" fmla="*/ 0 w 61"/>
                <a:gd name="T15" fmla="*/ 0 h 108"/>
                <a:gd name="T16" fmla="*/ 0 w 61"/>
                <a:gd name="T17" fmla="*/ 0 h 108"/>
                <a:gd name="T18" fmla="*/ 0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08"/>
                <a:gd name="T32" fmla="*/ 61 w 61"/>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87" name="Freeform 311"/>
            <p:cNvSpPr>
              <a:spLocks/>
            </p:cNvSpPr>
            <p:nvPr/>
          </p:nvSpPr>
          <p:spPr bwMode="auto">
            <a:xfrm>
              <a:off x="3101303" y="1927741"/>
              <a:ext cx="43342" cy="70837"/>
            </a:xfrm>
            <a:custGeom>
              <a:avLst/>
              <a:gdLst>
                <a:gd name="T0" fmla="*/ 0 w 75"/>
                <a:gd name="T1" fmla="*/ 0 h 139"/>
                <a:gd name="T2" fmla="*/ 0 w 75"/>
                <a:gd name="T3" fmla="*/ 0 h 139"/>
                <a:gd name="T4" fmla="*/ 0 w 75"/>
                <a:gd name="T5" fmla="*/ 0 h 139"/>
                <a:gd name="T6" fmla="*/ 0 w 75"/>
                <a:gd name="T7" fmla="*/ 0 h 139"/>
                <a:gd name="T8" fmla="*/ 0 w 75"/>
                <a:gd name="T9" fmla="*/ 0 h 139"/>
                <a:gd name="T10" fmla="*/ 0 w 75"/>
                <a:gd name="T11" fmla="*/ 0 h 139"/>
                <a:gd name="T12" fmla="*/ 0 w 75"/>
                <a:gd name="T13" fmla="*/ 0 h 139"/>
                <a:gd name="T14" fmla="*/ 0 w 75"/>
                <a:gd name="T15" fmla="*/ 0 h 139"/>
                <a:gd name="T16" fmla="*/ 0 w 75"/>
                <a:gd name="T17" fmla="*/ 0 h 139"/>
                <a:gd name="T18" fmla="*/ 0 w 75"/>
                <a:gd name="T19" fmla="*/ 0 h 139"/>
                <a:gd name="T20" fmla="*/ 0 w 75"/>
                <a:gd name="T21" fmla="*/ 0 h 139"/>
                <a:gd name="T22" fmla="*/ 0 w 75"/>
                <a:gd name="T23" fmla="*/ 0 h 139"/>
                <a:gd name="T24" fmla="*/ 0 w 75"/>
                <a:gd name="T25" fmla="*/ 0 h 139"/>
                <a:gd name="T26" fmla="*/ 0 w 75"/>
                <a:gd name="T27" fmla="*/ 0 h 139"/>
                <a:gd name="T28" fmla="*/ 0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39"/>
                <a:gd name="T47" fmla="*/ 75 w 75"/>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88" name="Freeform 312"/>
            <p:cNvSpPr>
              <a:spLocks/>
            </p:cNvSpPr>
            <p:nvPr/>
          </p:nvSpPr>
          <p:spPr bwMode="auto">
            <a:xfrm>
              <a:off x="3179861" y="1937096"/>
              <a:ext cx="94811" cy="100241"/>
            </a:xfrm>
            <a:custGeom>
              <a:avLst/>
              <a:gdLst>
                <a:gd name="T0" fmla="*/ 0 w 165"/>
                <a:gd name="T1" fmla="*/ 0 h 200"/>
                <a:gd name="T2" fmla="*/ 0 w 165"/>
                <a:gd name="T3" fmla="*/ 0 h 200"/>
                <a:gd name="T4" fmla="*/ 0 w 165"/>
                <a:gd name="T5" fmla="*/ 0 h 200"/>
                <a:gd name="T6" fmla="*/ 0 w 165"/>
                <a:gd name="T7" fmla="*/ 0 h 200"/>
                <a:gd name="T8" fmla="*/ 0 w 165"/>
                <a:gd name="T9" fmla="*/ 0 h 200"/>
                <a:gd name="T10" fmla="*/ 0 w 165"/>
                <a:gd name="T11" fmla="*/ 0 h 200"/>
                <a:gd name="T12" fmla="*/ 0 w 165"/>
                <a:gd name="T13" fmla="*/ 0 h 200"/>
                <a:gd name="T14" fmla="*/ 0 w 165"/>
                <a:gd name="T15" fmla="*/ 0 h 200"/>
                <a:gd name="T16" fmla="*/ 0 w 165"/>
                <a:gd name="T17" fmla="*/ 0 h 200"/>
                <a:gd name="T18" fmla="*/ 0 w 165"/>
                <a:gd name="T19" fmla="*/ 0 h 200"/>
                <a:gd name="T20" fmla="*/ 0 w 165"/>
                <a:gd name="T21" fmla="*/ 0 h 200"/>
                <a:gd name="T22" fmla="*/ 0 w 165"/>
                <a:gd name="T23" fmla="*/ 0 h 200"/>
                <a:gd name="T24" fmla="*/ 0 w 165"/>
                <a:gd name="T25" fmla="*/ 0 h 200"/>
                <a:gd name="T26" fmla="*/ 0 w 165"/>
                <a:gd name="T27" fmla="*/ 0 h 200"/>
                <a:gd name="T28" fmla="*/ 0 w 165"/>
                <a:gd name="T29" fmla="*/ 0 h 200"/>
                <a:gd name="T30" fmla="*/ 0 w 165"/>
                <a:gd name="T31" fmla="*/ 0 h 200"/>
                <a:gd name="T32" fmla="*/ 0 w 165"/>
                <a:gd name="T33" fmla="*/ 0 h 200"/>
                <a:gd name="T34" fmla="*/ 0 w 165"/>
                <a:gd name="T35" fmla="*/ 0 h 200"/>
                <a:gd name="T36" fmla="*/ 0 w 165"/>
                <a:gd name="T37" fmla="*/ 0 h 200"/>
                <a:gd name="T38" fmla="*/ 0 w 165"/>
                <a:gd name="T39" fmla="*/ 0 h 200"/>
                <a:gd name="T40" fmla="*/ 0 w 165"/>
                <a:gd name="T41" fmla="*/ 0 h 200"/>
                <a:gd name="T42" fmla="*/ 0 w 165"/>
                <a:gd name="T43" fmla="*/ 0 h 200"/>
                <a:gd name="T44" fmla="*/ 0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5"/>
                <a:gd name="T70" fmla="*/ 0 h 200"/>
                <a:gd name="T71" fmla="*/ 165 w 165"/>
                <a:gd name="T72" fmla="*/ 200 h 2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89" name="Freeform 313"/>
            <p:cNvSpPr>
              <a:spLocks/>
            </p:cNvSpPr>
            <p:nvPr/>
          </p:nvSpPr>
          <p:spPr bwMode="auto">
            <a:xfrm>
              <a:off x="3221849" y="1874279"/>
              <a:ext cx="52823" cy="62818"/>
            </a:xfrm>
            <a:custGeom>
              <a:avLst/>
              <a:gdLst>
                <a:gd name="T0" fmla="*/ 0 w 91"/>
                <a:gd name="T1" fmla="*/ 0 h 125"/>
                <a:gd name="T2" fmla="*/ 0 w 91"/>
                <a:gd name="T3" fmla="*/ 0 h 125"/>
                <a:gd name="T4" fmla="*/ 0 w 91"/>
                <a:gd name="T5" fmla="*/ 0 h 125"/>
                <a:gd name="T6" fmla="*/ 0 w 91"/>
                <a:gd name="T7" fmla="*/ 0 h 125"/>
                <a:gd name="T8" fmla="*/ 0 w 91"/>
                <a:gd name="T9" fmla="*/ 0 h 125"/>
                <a:gd name="T10" fmla="*/ 0 w 91"/>
                <a:gd name="T11" fmla="*/ 0 h 125"/>
                <a:gd name="T12" fmla="*/ 0 w 91"/>
                <a:gd name="T13" fmla="*/ 0 h 125"/>
                <a:gd name="T14" fmla="*/ 0 w 91"/>
                <a:gd name="T15" fmla="*/ 0 h 125"/>
                <a:gd name="T16" fmla="*/ 0 w 91"/>
                <a:gd name="T17" fmla="*/ 0 h 125"/>
                <a:gd name="T18" fmla="*/ 0 w 91"/>
                <a:gd name="T19" fmla="*/ 0 h 125"/>
                <a:gd name="T20" fmla="*/ 0 w 91"/>
                <a:gd name="T21" fmla="*/ 0 h 125"/>
                <a:gd name="T22" fmla="*/ 0 w 91"/>
                <a:gd name="T23" fmla="*/ 0 h 125"/>
                <a:gd name="T24" fmla="*/ 0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125"/>
                <a:gd name="T44" fmla="*/ 91 w 91"/>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90" name="Freeform 314"/>
            <p:cNvSpPr>
              <a:spLocks/>
            </p:cNvSpPr>
            <p:nvPr/>
          </p:nvSpPr>
          <p:spPr bwMode="auto">
            <a:xfrm>
              <a:off x="3179861" y="2044020"/>
              <a:ext cx="16253" cy="32077"/>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91" name="Freeform 315"/>
            <p:cNvSpPr>
              <a:spLocks/>
            </p:cNvSpPr>
            <p:nvPr/>
          </p:nvSpPr>
          <p:spPr bwMode="auto">
            <a:xfrm>
              <a:off x="3194760" y="2036001"/>
              <a:ext cx="27089" cy="17375"/>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31"/>
                  </a:moveTo>
                  <a:lnTo>
                    <a:pt x="30" y="16"/>
                  </a:lnTo>
                  <a:lnTo>
                    <a:pt x="45" y="0"/>
                  </a:lnTo>
                  <a:lnTo>
                    <a:pt x="30" y="0"/>
                  </a:lnTo>
                  <a:lnTo>
                    <a:pt x="15" y="0"/>
                  </a:lnTo>
                  <a:lnTo>
                    <a:pt x="0" y="16"/>
                  </a:lnTo>
                  <a:lnTo>
                    <a:pt x="15" y="31"/>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92" name="Freeform 316"/>
            <p:cNvSpPr>
              <a:spLocks/>
            </p:cNvSpPr>
            <p:nvPr/>
          </p:nvSpPr>
          <p:spPr bwMode="auto">
            <a:xfrm>
              <a:off x="2711223" y="2363456"/>
              <a:ext cx="17608" cy="40097"/>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w 30"/>
                <a:gd name="T11" fmla="*/ 0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8"/>
                <a:gd name="T26" fmla="*/ 30 w 3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8">
                  <a:moveTo>
                    <a:pt x="0" y="0"/>
                  </a:moveTo>
                  <a:lnTo>
                    <a:pt x="0" y="31"/>
                  </a:lnTo>
                  <a:lnTo>
                    <a:pt x="0" y="62"/>
                  </a:lnTo>
                  <a:lnTo>
                    <a:pt x="15" y="77"/>
                  </a:lnTo>
                  <a:lnTo>
                    <a:pt x="29" y="62"/>
                  </a:lnTo>
                  <a:lnTo>
                    <a:pt x="29" y="46"/>
                  </a:lnTo>
                  <a:lnTo>
                    <a:pt x="15" y="15"/>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93" name="Freeform 317"/>
            <p:cNvSpPr>
              <a:spLocks/>
            </p:cNvSpPr>
            <p:nvPr/>
          </p:nvSpPr>
          <p:spPr bwMode="auto">
            <a:xfrm>
              <a:off x="3109430" y="2169656"/>
              <a:ext cx="17608" cy="30741"/>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94" name="Freeform 318"/>
            <p:cNvSpPr>
              <a:spLocks/>
            </p:cNvSpPr>
            <p:nvPr/>
          </p:nvSpPr>
          <p:spPr bwMode="auto">
            <a:xfrm>
              <a:off x="3030872" y="2386177"/>
              <a:ext cx="88039" cy="70837"/>
            </a:xfrm>
            <a:custGeom>
              <a:avLst/>
              <a:gdLst>
                <a:gd name="T0" fmla="*/ 0 w 151"/>
                <a:gd name="T1" fmla="*/ 0 h 140"/>
                <a:gd name="T2" fmla="*/ 0 w 151"/>
                <a:gd name="T3" fmla="*/ 0 h 140"/>
                <a:gd name="T4" fmla="*/ 0 w 151"/>
                <a:gd name="T5" fmla="*/ 0 h 140"/>
                <a:gd name="T6" fmla="*/ 0 w 151"/>
                <a:gd name="T7" fmla="*/ 0 h 140"/>
                <a:gd name="T8" fmla="*/ 0 w 151"/>
                <a:gd name="T9" fmla="*/ 0 h 140"/>
                <a:gd name="T10" fmla="*/ 0 w 151"/>
                <a:gd name="T11" fmla="*/ 0 h 140"/>
                <a:gd name="T12" fmla="*/ 0 w 151"/>
                <a:gd name="T13" fmla="*/ 0 h 140"/>
                <a:gd name="T14" fmla="*/ 0 w 151"/>
                <a:gd name="T15" fmla="*/ 0 h 140"/>
                <a:gd name="T16" fmla="*/ 0 w 151"/>
                <a:gd name="T17" fmla="*/ 0 h 140"/>
                <a:gd name="T18" fmla="*/ 0 w 151"/>
                <a:gd name="T19" fmla="*/ 0 h 140"/>
                <a:gd name="T20" fmla="*/ 0 w 151"/>
                <a:gd name="T21" fmla="*/ 0 h 140"/>
                <a:gd name="T22" fmla="*/ 0 w 151"/>
                <a:gd name="T23" fmla="*/ 0 h 140"/>
                <a:gd name="T24" fmla="*/ 0 w 151"/>
                <a:gd name="T25" fmla="*/ 0 h 140"/>
                <a:gd name="T26" fmla="*/ 0 w 151"/>
                <a:gd name="T27" fmla="*/ 0 h 140"/>
                <a:gd name="T28" fmla="*/ 0 w 151"/>
                <a:gd name="T29" fmla="*/ 0 h 140"/>
                <a:gd name="T30" fmla="*/ 0 w 151"/>
                <a:gd name="T31" fmla="*/ 0 h 140"/>
                <a:gd name="T32" fmla="*/ 0 w 151"/>
                <a:gd name="T33" fmla="*/ 0 h 140"/>
                <a:gd name="T34" fmla="*/ 0 w 151"/>
                <a:gd name="T35" fmla="*/ 0 h 140"/>
                <a:gd name="T36" fmla="*/ 0 w 151"/>
                <a:gd name="T37" fmla="*/ 0 h 140"/>
                <a:gd name="T38" fmla="*/ 0 w 151"/>
                <a:gd name="T39" fmla="*/ 0 h 140"/>
                <a:gd name="T40" fmla="*/ 0 w 151"/>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140"/>
                <a:gd name="T65" fmla="*/ 151 w 151"/>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95" name="Freeform 319"/>
            <p:cNvSpPr>
              <a:spLocks/>
            </p:cNvSpPr>
            <p:nvPr/>
          </p:nvSpPr>
          <p:spPr bwMode="auto">
            <a:xfrm>
              <a:off x="2918453" y="2386177"/>
              <a:ext cx="52823" cy="62818"/>
            </a:xfrm>
            <a:custGeom>
              <a:avLst/>
              <a:gdLst>
                <a:gd name="T0" fmla="*/ 0 w 91"/>
                <a:gd name="T1" fmla="*/ 0 h 124"/>
                <a:gd name="T2" fmla="*/ 0 w 91"/>
                <a:gd name="T3" fmla="*/ 0 h 124"/>
                <a:gd name="T4" fmla="*/ 0 w 91"/>
                <a:gd name="T5" fmla="*/ 0 h 124"/>
                <a:gd name="T6" fmla="*/ 0 w 91"/>
                <a:gd name="T7" fmla="*/ 0 h 124"/>
                <a:gd name="T8" fmla="*/ 0 w 91"/>
                <a:gd name="T9" fmla="*/ 0 h 124"/>
                <a:gd name="T10" fmla="*/ 0 w 91"/>
                <a:gd name="T11" fmla="*/ 0 h 124"/>
                <a:gd name="T12" fmla="*/ 0 w 91"/>
                <a:gd name="T13" fmla="*/ 0 h 124"/>
                <a:gd name="T14" fmla="*/ 0 w 91"/>
                <a:gd name="T15" fmla="*/ 0 h 124"/>
                <a:gd name="T16" fmla="*/ 0 w 91"/>
                <a:gd name="T17" fmla="*/ 0 h 124"/>
                <a:gd name="T18" fmla="*/ 0 w 91"/>
                <a:gd name="T19" fmla="*/ 0 h 124"/>
                <a:gd name="T20" fmla="*/ 0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24"/>
                <a:gd name="T38" fmla="*/ 91 w 91"/>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96" name="Freeform 320"/>
            <p:cNvSpPr>
              <a:spLocks/>
            </p:cNvSpPr>
            <p:nvPr/>
          </p:nvSpPr>
          <p:spPr bwMode="auto">
            <a:xfrm>
              <a:off x="2884592" y="2239157"/>
              <a:ext cx="94811" cy="164396"/>
            </a:xfrm>
            <a:custGeom>
              <a:avLst/>
              <a:gdLst>
                <a:gd name="T0" fmla="*/ 0 w 165"/>
                <a:gd name="T1" fmla="*/ 0 h 324"/>
                <a:gd name="T2" fmla="*/ 0 w 165"/>
                <a:gd name="T3" fmla="*/ 0 h 324"/>
                <a:gd name="T4" fmla="*/ 0 w 165"/>
                <a:gd name="T5" fmla="*/ 0 h 324"/>
                <a:gd name="T6" fmla="*/ 0 w 165"/>
                <a:gd name="T7" fmla="*/ 0 h 324"/>
                <a:gd name="T8" fmla="*/ 0 w 165"/>
                <a:gd name="T9" fmla="*/ 0 h 324"/>
                <a:gd name="T10" fmla="*/ 0 w 165"/>
                <a:gd name="T11" fmla="*/ 0 h 324"/>
                <a:gd name="T12" fmla="*/ 0 w 165"/>
                <a:gd name="T13" fmla="*/ 0 h 324"/>
                <a:gd name="T14" fmla="*/ 0 w 165"/>
                <a:gd name="T15" fmla="*/ 0 h 324"/>
                <a:gd name="T16" fmla="*/ 0 w 165"/>
                <a:gd name="T17" fmla="*/ 0 h 324"/>
                <a:gd name="T18" fmla="*/ 0 w 165"/>
                <a:gd name="T19" fmla="*/ 0 h 324"/>
                <a:gd name="T20" fmla="*/ 0 w 165"/>
                <a:gd name="T21" fmla="*/ 0 h 324"/>
                <a:gd name="T22" fmla="*/ 0 w 165"/>
                <a:gd name="T23" fmla="*/ 0 h 324"/>
                <a:gd name="T24" fmla="*/ 0 w 165"/>
                <a:gd name="T25" fmla="*/ 0 h 324"/>
                <a:gd name="T26" fmla="*/ 0 w 165"/>
                <a:gd name="T27" fmla="*/ 0 h 324"/>
                <a:gd name="T28" fmla="*/ 0 w 165"/>
                <a:gd name="T29" fmla="*/ 0 h 324"/>
                <a:gd name="T30" fmla="*/ 0 w 165"/>
                <a:gd name="T31" fmla="*/ 0 h 324"/>
                <a:gd name="T32" fmla="*/ 0 w 165"/>
                <a:gd name="T33" fmla="*/ 0 h 324"/>
                <a:gd name="T34" fmla="*/ 0 w 165"/>
                <a:gd name="T35" fmla="*/ 0 h 324"/>
                <a:gd name="T36" fmla="*/ 0 w 165"/>
                <a:gd name="T37" fmla="*/ 0 h 324"/>
                <a:gd name="T38" fmla="*/ 0 w 165"/>
                <a:gd name="T39" fmla="*/ 0 h 324"/>
                <a:gd name="T40" fmla="*/ 0 w 165"/>
                <a:gd name="T41" fmla="*/ 0 h 324"/>
                <a:gd name="T42" fmla="*/ 0 w 165"/>
                <a:gd name="T43" fmla="*/ 0 h 324"/>
                <a:gd name="T44" fmla="*/ 0 w 165"/>
                <a:gd name="T45" fmla="*/ 0 h 324"/>
                <a:gd name="T46" fmla="*/ 0 w 165"/>
                <a:gd name="T47" fmla="*/ 0 h 324"/>
                <a:gd name="T48" fmla="*/ 0 w 165"/>
                <a:gd name="T49" fmla="*/ 0 h 324"/>
                <a:gd name="T50" fmla="*/ 0 w 165"/>
                <a:gd name="T51" fmla="*/ 0 h 324"/>
                <a:gd name="T52" fmla="*/ 0 w 165"/>
                <a:gd name="T53" fmla="*/ 0 h 324"/>
                <a:gd name="T54" fmla="*/ 0 w 165"/>
                <a:gd name="T55" fmla="*/ 0 h 324"/>
                <a:gd name="T56" fmla="*/ 0 w 165"/>
                <a:gd name="T57" fmla="*/ 0 h 324"/>
                <a:gd name="T58" fmla="*/ 0 w 165"/>
                <a:gd name="T59" fmla="*/ 0 h 324"/>
                <a:gd name="T60" fmla="*/ 0 w 165"/>
                <a:gd name="T61" fmla="*/ 0 h 324"/>
                <a:gd name="T62" fmla="*/ 0 w 165"/>
                <a:gd name="T63" fmla="*/ 0 h 324"/>
                <a:gd name="T64" fmla="*/ 0 w 165"/>
                <a:gd name="T65" fmla="*/ 0 h 324"/>
                <a:gd name="T66" fmla="*/ 0 w 165"/>
                <a:gd name="T67" fmla="*/ 0 h 324"/>
                <a:gd name="T68" fmla="*/ 0 w 165"/>
                <a:gd name="T69" fmla="*/ 0 h 324"/>
                <a:gd name="T70" fmla="*/ 0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5"/>
                <a:gd name="T109" fmla="*/ 0 h 324"/>
                <a:gd name="T110" fmla="*/ 165 w 165"/>
                <a:gd name="T111" fmla="*/ 324 h 3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97" name="Freeform 321"/>
            <p:cNvSpPr>
              <a:spLocks/>
            </p:cNvSpPr>
            <p:nvPr/>
          </p:nvSpPr>
          <p:spPr bwMode="auto">
            <a:xfrm>
              <a:off x="3014618" y="2416918"/>
              <a:ext cx="104292" cy="101578"/>
            </a:xfrm>
            <a:custGeom>
              <a:avLst/>
              <a:gdLst>
                <a:gd name="T0" fmla="*/ 0 w 181"/>
                <a:gd name="T1" fmla="*/ 0 h 200"/>
                <a:gd name="T2" fmla="*/ 0 w 181"/>
                <a:gd name="T3" fmla="*/ 0 h 200"/>
                <a:gd name="T4" fmla="*/ 0 w 181"/>
                <a:gd name="T5" fmla="*/ 0 h 200"/>
                <a:gd name="T6" fmla="*/ 0 w 181"/>
                <a:gd name="T7" fmla="*/ 0 h 200"/>
                <a:gd name="T8" fmla="*/ 0 w 181"/>
                <a:gd name="T9" fmla="*/ 0 h 200"/>
                <a:gd name="T10" fmla="*/ 0 w 181"/>
                <a:gd name="T11" fmla="*/ 0 h 200"/>
                <a:gd name="T12" fmla="*/ 0 w 181"/>
                <a:gd name="T13" fmla="*/ 0 h 200"/>
                <a:gd name="T14" fmla="*/ 0 w 181"/>
                <a:gd name="T15" fmla="*/ 0 h 200"/>
                <a:gd name="T16" fmla="*/ 0 w 181"/>
                <a:gd name="T17" fmla="*/ 0 h 200"/>
                <a:gd name="T18" fmla="*/ 0 w 181"/>
                <a:gd name="T19" fmla="*/ 0 h 200"/>
                <a:gd name="T20" fmla="*/ 0 w 181"/>
                <a:gd name="T21" fmla="*/ 0 h 200"/>
                <a:gd name="T22" fmla="*/ 0 w 181"/>
                <a:gd name="T23" fmla="*/ 0 h 200"/>
                <a:gd name="T24" fmla="*/ 0 w 181"/>
                <a:gd name="T25" fmla="*/ 0 h 200"/>
                <a:gd name="T26" fmla="*/ 0 w 181"/>
                <a:gd name="T27" fmla="*/ 0 h 200"/>
                <a:gd name="T28" fmla="*/ 0 w 181"/>
                <a:gd name="T29" fmla="*/ 0 h 200"/>
                <a:gd name="T30" fmla="*/ 0 w 181"/>
                <a:gd name="T31" fmla="*/ 0 h 200"/>
                <a:gd name="T32" fmla="*/ 0 w 181"/>
                <a:gd name="T33" fmla="*/ 0 h 200"/>
                <a:gd name="T34" fmla="*/ 0 w 181"/>
                <a:gd name="T35" fmla="*/ 0 h 200"/>
                <a:gd name="T36" fmla="*/ 0 w 181"/>
                <a:gd name="T37" fmla="*/ 0 h 200"/>
                <a:gd name="T38" fmla="*/ 0 w 181"/>
                <a:gd name="T39" fmla="*/ 0 h 200"/>
                <a:gd name="T40" fmla="*/ 0 w 181"/>
                <a:gd name="T41" fmla="*/ 0 h 200"/>
                <a:gd name="T42" fmla="*/ 0 w 181"/>
                <a:gd name="T43" fmla="*/ 0 h 200"/>
                <a:gd name="T44" fmla="*/ 0 w 181"/>
                <a:gd name="T45" fmla="*/ 0 h 200"/>
                <a:gd name="T46" fmla="*/ 0 w 181"/>
                <a:gd name="T47" fmla="*/ 0 h 200"/>
                <a:gd name="T48" fmla="*/ 0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200"/>
                <a:gd name="T77" fmla="*/ 181 w 181"/>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98" name="Freeform 322"/>
            <p:cNvSpPr>
              <a:spLocks/>
            </p:cNvSpPr>
            <p:nvPr/>
          </p:nvSpPr>
          <p:spPr bwMode="auto">
            <a:xfrm>
              <a:off x="2884592" y="2400880"/>
              <a:ext cx="104292" cy="125636"/>
            </a:xfrm>
            <a:custGeom>
              <a:avLst/>
              <a:gdLst>
                <a:gd name="T0" fmla="*/ 0 w 179"/>
                <a:gd name="T1" fmla="*/ 0 h 247"/>
                <a:gd name="T2" fmla="*/ 0 w 179"/>
                <a:gd name="T3" fmla="*/ 0 h 247"/>
                <a:gd name="T4" fmla="*/ 0 w 179"/>
                <a:gd name="T5" fmla="*/ 0 h 247"/>
                <a:gd name="T6" fmla="*/ 0 w 179"/>
                <a:gd name="T7" fmla="*/ 0 h 247"/>
                <a:gd name="T8" fmla="*/ 0 w 179"/>
                <a:gd name="T9" fmla="*/ 0 h 247"/>
                <a:gd name="T10" fmla="*/ 0 w 179"/>
                <a:gd name="T11" fmla="*/ 0 h 247"/>
                <a:gd name="T12" fmla="*/ 0 w 179"/>
                <a:gd name="T13" fmla="*/ 0 h 247"/>
                <a:gd name="T14" fmla="*/ 0 w 179"/>
                <a:gd name="T15" fmla="*/ 0 h 247"/>
                <a:gd name="T16" fmla="*/ 0 w 179"/>
                <a:gd name="T17" fmla="*/ 0 h 247"/>
                <a:gd name="T18" fmla="*/ 0 w 179"/>
                <a:gd name="T19" fmla="*/ 0 h 247"/>
                <a:gd name="T20" fmla="*/ 0 w 179"/>
                <a:gd name="T21" fmla="*/ 0 h 247"/>
                <a:gd name="T22" fmla="*/ 0 w 179"/>
                <a:gd name="T23" fmla="*/ 0 h 247"/>
                <a:gd name="T24" fmla="*/ 0 w 179"/>
                <a:gd name="T25" fmla="*/ 0 h 247"/>
                <a:gd name="T26" fmla="*/ 0 w 179"/>
                <a:gd name="T27" fmla="*/ 0 h 247"/>
                <a:gd name="T28" fmla="*/ 0 w 179"/>
                <a:gd name="T29" fmla="*/ 0 h 247"/>
                <a:gd name="T30" fmla="*/ 0 w 179"/>
                <a:gd name="T31" fmla="*/ 0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247"/>
                <a:gd name="T56" fmla="*/ 179 w 179"/>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699" name="Freeform 323"/>
            <p:cNvSpPr>
              <a:spLocks/>
            </p:cNvSpPr>
            <p:nvPr/>
          </p:nvSpPr>
          <p:spPr bwMode="auto">
            <a:xfrm>
              <a:off x="3257064" y="2471717"/>
              <a:ext cx="104292" cy="101578"/>
            </a:xfrm>
            <a:custGeom>
              <a:avLst/>
              <a:gdLst>
                <a:gd name="T0" fmla="*/ 0 w 180"/>
                <a:gd name="T1" fmla="*/ 0 h 201"/>
                <a:gd name="T2" fmla="*/ 0 w 180"/>
                <a:gd name="T3" fmla="*/ 0 h 201"/>
                <a:gd name="T4" fmla="*/ 0 w 180"/>
                <a:gd name="T5" fmla="*/ 0 h 201"/>
                <a:gd name="T6" fmla="*/ 0 w 180"/>
                <a:gd name="T7" fmla="*/ 0 h 201"/>
                <a:gd name="T8" fmla="*/ 0 w 180"/>
                <a:gd name="T9" fmla="*/ 0 h 201"/>
                <a:gd name="T10" fmla="*/ 0 w 180"/>
                <a:gd name="T11" fmla="*/ 0 h 201"/>
                <a:gd name="T12" fmla="*/ 0 w 180"/>
                <a:gd name="T13" fmla="*/ 0 h 201"/>
                <a:gd name="T14" fmla="*/ 0 w 180"/>
                <a:gd name="T15" fmla="*/ 0 h 201"/>
                <a:gd name="T16" fmla="*/ 0 w 180"/>
                <a:gd name="T17" fmla="*/ 0 h 201"/>
                <a:gd name="T18" fmla="*/ 0 w 180"/>
                <a:gd name="T19" fmla="*/ 0 h 201"/>
                <a:gd name="T20" fmla="*/ 0 w 180"/>
                <a:gd name="T21" fmla="*/ 0 h 201"/>
                <a:gd name="T22" fmla="*/ 0 w 180"/>
                <a:gd name="T23" fmla="*/ 0 h 201"/>
                <a:gd name="T24" fmla="*/ 0 w 180"/>
                <a:gd name="T25" fmla="*/ 0 h 201"/>
                <a:gd name="T26" fmla="*/ 0 w 180"/>
                <a:gd name="T27" fmla="*/ 0 h 201"/>
                <a:gd name="T28" fmla="*/ 0 w 180"/>
                <a:gd name="T29" fmla="*/ 0 h 201"/>
                <a:gd name="T30" fmla="*/ 0 w 180"/>
                <a:gd name="T31" fmla="*/ 0 h 201"/>
                <a:gd name="T32" fmla="*/ 0 w 180"/>
                <a:gd name="T33" fmla="*/ 0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01"/>
                <a:gd name="T53" fmla="*/ 180 w 180"/>
                <a:gd name="T54" fmla="*/ 201 h 2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00" name="Freeform 324"/>
            <p:cNvSpPr>
              <a:spLocks/>
            </p:cNvSpPr>
            <p:nvPr/>
          </p:nvSpPr>
          <p:spPr bwMode="auto">
            <a:xfrm>
              <a:off x="3127037" y="2448995"/>
              <a:ext cx="62305" cy="77520"/>
            </a:xfrm>
            <a:custGeom>
              <a:avLst/>
              <a:gdLst>
                <a:gd name="T0" fmla="*/ 0 w 106"/>
                <a:gd name="T1" fmla="*/ 0 h 155"/>
                <a:gd name="T2" fmla="*/ 0 w 106"/>
                <a:gd name="T3" fmla="*/ 0 h 155"/>
                <a:gd name="T4" fmla="*/ 0 w 106"/>
                <a:gd name="T5" fmla="*/ 0 h 155"/>
                <a:gd name="T6" fmla="*/ 0 w 106"/>
                <a:gd name="T7" fmla="*/ 0 h 155"/>
                <a:gd name="T8" fmla="*/ 0 w 106"/>
                <a:gd name="T9" fmla="*/ 0 h 155"/>
                <a:gd name="T10" fmla="*/ 0 w 106"/>
                <a:gd name="T11" fmla="*/ 0 h 155"/>
                <a:gd name="T12" fmla="*/ 0 w 106"/>
                <a:gd name="T13" fmla="*/ 0 h 155"/>
                <a:gd name="T14" fmla="*/ 0 w 106"/>
                <a:gd name="T15" fmla="*/ 0 h 155"/>
                <a:gd name="T16" fmla="*/ 0 w 106"/>
                <a:gd name="T17" fmla="*/ 0 h 155"/>
                <a:gd name="T18" fmla="*/ 0 w 106"/>
                <a:gd name="T19" fmla="*/ 0 h 155"/>
                <a:gd name="T20" fmla="*/ 0 w 106"/>
                <a:gd name="T21" fmla="*/ 0 h 155"/>
                <a:gd name="T22" fmla="*/ 0 w 106"/>
                <a:gd name="T23" fmla="*/ 0 h 155"/>
                <a:gd name="T24" fmla="*/ 0 w 106"/>
                <a:gd name="T25" fmla="*/ 0 h 155"/>
                <a:gd name="T26" fmla="*/ 0 w 106"/>
                <a:gd name="T27" fmla="*/ 0 h 155"/>
                <a:gd name="T28" fmla="*/ 0 w 106"/>
                <a:gd name="T29" fmla="*/ 0 h 155"/>
                <a:gd name="T30" fmla="*/ 0 w 106"/>
                <a:gd name="T31" fmla="*/ 0 h 155"/>
                <a:gd name="T32" fmla="*/ 0 w 106"/>
                <a:gd name="T33" fmla="*/ 0 h 155"/>
                <a:gd name="T34" fmla="*/ 0 w 106"/>
                <a:gd name="T35" fmla="*/ 0 h 155"/>
                <a:gd name="T36" fmla="*/ 0 w 106"/>
                <a:gd name="T37" fmla="*/ 0 h 155"/>
                <a:gd name="T38" fmla="*/ 0 w 106"/>
                <a:gd name="T39" fmla="*/ 0 h 155"/>
                <a:gd name="T40" fmla="*/ 0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55"/>
                <a:gd name="T65" fmla="*/ 106 w 106"/>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01" name="Freeform 325"/>
            <p:cNvSpPr>
              <a:spLocks/>
            </p:cNvSpPr>
            <p:nvPr/>
          </p:nvSpPr>
          <p:spPr bwMode="auto">
            <a:xfrm>
              <a:off x="2987530" y="2526515"/>
              <a:ext cx="88039" cy="38760"/>
            </a:xfrm>
            <a:custGeom>
              <a:avLst/>
              <a:gdLst>
                <a:gd name="T0" fmla="*/ 0 w 152"/>
                <a:gd name="T1" fmla="*/ 0 h 77"/>
                <a:gd name="T2" fmla="*/ 0 w 152"/>
                <a:gd name="T3" fmla="*/ 0 h 77"/>
                <a:gd name="T4" fmla="*/ 0 w 152"/>
                <a:gd name="T5" fmla="*/ 0 h 77"/>
                <a:gd name="T6" fmla="*/ 0 w 152"/>
                <a:gd name="T7" fmla="*/ 0 h 77"/>
                <a:gd name="T8" fmla="*/ 0 w 152"/>
                <a:gd name="T9" fmla="*/ 0 h 77"/>
                <a:gd name="T10" fmla="*/ 0 w 152"/>
                <a:gd name="T11" fmla="*/ 0 h 77"/>
                <a:gd name="T12" fmla="*/ 0 w 152"/>
                <a:gd name="T13" fmla="*/ 0 h 77"/>
                <a:gd name="T14" fmla="*/ 0 w 152"/>
                <a:gd name="T15" fmla="*/ 0 h 77"/>
                <a:gd name="T16" fmla="*/ 0 w 152"/>
                <a:gd name="T17" fmla="*/ 0 h 77"/>
                <a:gd name="T18" fmla="*/ 0 w 152"/>
                <a:gd name="T19" fmla="*/ 0 h 77"/>
                <a:gd name="T20" fmla="*/ 0 w 152"/>
                <a:gd name="T21" fmla="*/ 0 h 77"/>
                <a:gd name="T22" fmla="*/ 0 w 152"/>
                <a:gd name="T23" fmla="*/ 0 h 77"/>
                <a:gd name="T24" fmla="*/ 0 w 152"/>
                <a:gd name="T25" fmla="*/ 0 h 77"/>
                <a:gd name="T26" fmla="*/ 0 w 152"/>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77"/>
                <a:gd name="T44" fmla="*/ 152 w 152"/>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02" name="Freeform 326"/>
            <p:cNvSpPr>
              <a:spLocks/>
            </p:cNvSpPr>
            <p:nvPr/>
          </p:nvSpPr>
          <p:spPr bwMode="auto">
            <a:xfrm>
              <a:off x="3204241" y="2432957"/>
              <a:ext cx="27089" cy="38760"/>
            </a:xfrm>
            <a:custGeom>
              <a:avLst/>
              <a:gdLst>
                <a:gd name="T0" fmla="*/ 0 w 45"/>
                <a:gd name="T1" fmla="*/ 0 h 77"/>
                <a:gd name="T2" fmla="*/ 0 w 45"/>
                <a:gd name="T3" fmla="*/ 0 h 77"/>
                <a:gd name="T4" fmla="*/ 0 w 45"/>
                <a:gd name="T5" fmla="*/ 0 h 77"/>
                <a:gd name="T6" fmla="*/ 0 w 45"/>
                <a:gd name="T7" fmla="*/ 0 h 77"/>
                <a:gd name="T8" fmla="*/ 0 w 45"/>
                <a:gd name="T9" fmla="*/ 0 h 77"/>
                <a:gd name="T10" fmla="*/ 0 60000 65536"/>
                <a:gd name="T11" fmla="*/ 0 60000 65536"/>
                <a:gd name="T12" fmla="*/ 0 60000 65536"/>
                <a:gd name="T13" fmla="*/ 0 60000 65536"/>
                <a:gd name="T14" fmla="*/ 0 60000 65536"/>
                <a:gd name="T15" fmla="*/ 0 w 45"/>
                <a:gd name="T16" fmla="*/ 0 h 77"/>
                <a:gd name="T17" fmla="*/ 45 w 45"/>
                <a:gd name="T18" fmla="*/ 77 h 77"/>
              </a:gdLst>
              <a:ahLst/>
              <a:cxnLst>
                <a:cxn ang="T10">
                  <a:pos x="T0" y="T1"/>
                </a:cxn>
                <a:cxn ang="T11">
                  <a:pos x="T2" y="T3"/>
                </a:cxn>
                <a:cxn ang="T12">
                  <a:pos x="T4" y="T5"/>
                </a:cxn>
                <a:cxn ang="T13">
                  <a:pos x="T6" y="T7"/>
                </a:cxn>
                <a:cxn ang="T14">
                  <a:pos x="T8" y="T9"/>
                </a:cxn>
              </a:cxnLst>
              <a:rect l="T15" t="T16" r="T17" b="T18"/>
              <a:pathLst>
                <a:path w="45" h="77">
                  <a:moveTo>
                    <a:pt x="29" y="76"/>
                  </a:moveTo>
                  <a:lnTo>
                    <a:pt x="0" y="15"/>
                  </a:lnTo>
                  <a:lnTo>
                    <a:pt x="15" y="0"/>
                  </a:lnTo>
                  <a:lnTo>
                    <a:pt x="44" y="76"/>
                  </a:lnTo>
                  <a:lnTo>
                    <a:pt x="29" y="76"/>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03" name="Freeform 327"/>
            <p:cNvSpPr>
              <a:spLocks/>
            </p:cNvSpPr>
            <p:nvPr/>
          </p:nvSpPr>
          <p:spPr bwMode="auto">
            <a:xfrm>
              <a:off x="3136519" y="2555919"/>
              <a:ext cx="25734" cy="9356"/>
            </a:xfrm>
            <a:custGeom>
              <a:avLst/>
              <a:gdLst>
                <a:gd name="T0" fmla="*/ 0 w 45"/>
                <a:gd name="T1" fmla="*/ 0 h 17"/>
                <a:gd name="T2" fmla="*/ 0 w 45"/>
                <a:gd name="T3" fmla="*/ 0 h 17"/>
                <a:gd name="T4" fmla="*/ 0 w 45"/>
                <a:gd name="T5" fmla="*/ 0 h 17"/>
                <a:gd name="T6" fmla="*/ 0 w 45"/>
                <a:gd name="T7" fmla="*/ 0 h 17"/>
                <a:gd name="T8" fmla="*/ 0 w 45"/>
                <a:gd name="T9" fmla="*/ 0 h 17"/>
                <a:gd name="T10" fmla="*/ 0 60000 65536"/>
                <a:gd name="T11" fmla="*/ 0 60000 65536"/>
                <a:gd name="T12" fmla="*/ 0 60000 65536"/>
                <a:gd name="T13" fmla="*/ 0 60000 65536"/>
                <a:gd name="T14" fmla="*/ 0 60000 65536"/>
                <a:gd name="T15" fmla="*/ 0 w 45"/>
                <a:gd name="T16" fmla="*/ 0 h 17"/>
                <a:gd name="T17" fmla="*/ 45 w 45"/>
                <a:gd name="T18" fmla="*/ 17 h 17"/>
              </a:gdLst>
              <a:ahLst/>
              <a:cxnLst>
                <a:cxn ang="T10">
                  <a:pos x="T0" y="T1"/>
                </a:cxn>
                <a:cxn ang="T11">
                  <a:pos x="T2" y="T3"/>
                </a:cxn>
                <a:cxn ang="T12">
                  <a:pos x="T4" y="T5"/>
                </a:cxn>
                <a:cxn ang="T13">
                  <a:pos x="T6" y="T7"/>
                </a:cxn>
                <a:cxn ang="T14">
                  <a:pos x="T8" y="T9"/>
                </a:cxn>
              </a:cxnLst>
              <a:rect l="T15" t="T16" r="T17" b="T18"/>
              <a:pathLst>
                <a:path w="45" h="17">
                  <a:moveTo>
                    <a:pt x="0" y="0"/>
                  </a:moveTo>
                  <a:lnTo>
                    <a:pt x="44" y="0"/>
                  </a:lnTo>
                  <a:lnTo>
                    <a:pt x="44" y="16"/>
                  </a:lnTo>
                  <a:lnTo>
                    <a:pt x="0" y="16"/>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04" name="Freeform 328"/>
            <p:cNvSpPr>
              <a:spLocks/>
            </p:cNvSpPr>
            <p:nvPr/>
          </p:nvSpPr>
          <p:spPr bwMode="auto">
            <a:xfrm>
              <a:off x="3171734" y="2563939"/>
              <a:ext cx="33861" cy="17375"/>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31"/>
                  </a:moveTo>
                  <a:lnTo>
                    <a:pt x="0" y="16"/>
                  </a:lnTo>
                  <a:lnTo>
                    <a:pt x="15" y="0"/>
                  </a:lnTo>
                  <a:lnTo>
                    <a:pt x="59" y="0"/>
                  </a:lnTo>
                  <a:lnTo>
                    <a:pt x="30" y="16"/>
                  </a:lnTo>
                  <a:lnTo>
                    <a:pt x="0" y="31"/>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05" name="Freeform 329"/>
            <p:cNvSpPr>
              <a:spLocks/>
            </p:cNvSpPr>
            <p:nvPr/>
          </p:nvSpPr>
          <p:spPr bwMode="auto">
            <a:xfrm>
              <a:off x="3213722" y="2494438"/>
              <a:ext cx="35216" cy="16039"/>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16"/>
                  </a:moveTo>
                  <a:lnTo>
                    <a:pt x="15" y="31"/>
                  </a:lnTo>
                  <a:lnTo>
                    <a:pt x="30" y="16"/>
                  </a:lnTo>
                  <a:lnTo>
                    <a:pt x="59" y="16"/>
                  </a:lnTo>
                  <a:lnTo>
                    <a:pt x="59" y="0"/>
                  </a:lnTo>
                  <a:lnTo>
                    <a:pt x="0" y="16"/>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06" name="Freeform 330"/>
            <p:cNvSpPr>
              <a:spLocks/>
            </p:cNvSpPr>
            <p:nvPr/>
          </p:nvSpPr>
          <p:spPr bwMode="auto">
            <a:xfrm>
              <a:off x="3091822" y="2550573"/>
              <a:ext cx="27089" cy="14702"/>
            </a:xfrm>
            <a:custGeom>
              <a:avLst/>
              <a:gdLst>
                <a:gd name="T0" fmla="*/ 0 w 46"/>
                <a:gd name="T1" fmla="*/ 0 h 31"/>
                <a:gd name="T2" fmla="*/ 0 w 46"/>
                <a:gd name="T3" fmla="*/ 0 h 31"/>
                <a:gd name="T4" fmla="*/ 0 w 46"/>
                <a:gd name="T5" fmla="*/ 0 h 31"/>
                <a:gd name="T6" fmla="*/ 0 w 46"/>
                <a:gd name="T7" fmla="*/ 0 h 31"/>
                <a:gd name="T8" fmla="*/ 0 60000 65536"/>
                <a:gd name="T9" fmla="*/ 0 60000 65536"/>
                <a:gd name="T10" fmla="*/ 0 60000 65536"/>
                <a:gd name="T11" fmla="*/ 0 60000 65536"/>
                <a:gd name="T12" fmla="*/ 0 w 46"/>
                <a:gd name="T13" fmla="*/ 0 h 31"/>
                <a:gd name="T14" fmla="*/ 46 w 46"/>
                <a:gd name="T15" fmla="*/ 31 h 31"/>
              </a:gdLst>
              <a:ahLst/>
              <a:cxnLst>
                <a:cxn ang="T8">
                  <a:pos x="T0" y="T1"/>
                </a:cxn>
                <a:cxn ang="T9">
                  <a:pos x="T2" y="T3"/>
                </a:cxn>
                <a:cxn ang="T10">
                  <a:pos x="T4" y="T5"/>
                </a:cxn>
                <a:cxn ang="T11">
                  <a:pos x="T6" y="T7"/>
                </a:cxn>
              </a:cxnLst>
              <a:rect l="T12" t="T13" r="T14" b="T15"/>
              <a:pathLst>
                <a:path w="46" h="31">
                  <a:moveTo>
                    <a:pt x="0" y="0"/>
                  </a:moveTo>
                  <a:lnTo>
                    <a:pt x="0" y="30"/>
                  </a:lnTo>
                  <a:lnTo>
                    <a:pt x="45" y="30"/>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07" name="Freeform 331"/>
            <p:cNvSpPr>
              <a:spLocks/>
            </p:cNvSpPr>
            <p:nvPr/>
          </p:nvSpPr>
          <p:spPr bwMode="auto">
            <a:xfrm>
              <a:off x="3127037" y="2571958"/>
              <a:ext cx="17608" cy="9356"/>
            </a:xfrm>
            <a:custGeom>
              <a:avLst/>
              <a:gdLst>
                <a:gd name="T0" fmla="*/ 0 w 32"/>
                <a:gd name="T1" fmla="*/ 0 h 17"/>
                <a:gd name="T2" fmla="*/ 0 w 32"/>
                <a:gd name="T3" fmla="*/ 0 h 17"/>
                <a:gd name="T4" fmla="*/ 0 w 32"/>
                <a:gd name="T5" fmla="*/ 0 h 17"/>
                <a:gd name="T6" fmla="*/ 0 w 32"/>
                <a:gd name="T7" fmla="*/ 0 h 17"/>
                <a:gd name="T8" fmla="*/ 0 60000 65536"/>
                <a:gd name="T9" fmla="*/ 0 60000 65536"/>
                <a:gd name="T10" fmla="*/ 0 60000 65536"/>
                <a:gd name="T11" fmla="*/ 0 60000 65536"/>
                <a:gd name="T12" fmla="*/ 0 w 32"/>
                <a:gd name="T13" fmla="*/ 0 h 17"/>
                <a:gd name="T14" fmla="*/ 32 w 32"/>
                <a:gd name="T15" fmla="*/ 17 h 17"/>
              </a:gdLst>
              <a:ahLst/>
              <a:cxnLst>
                <a:cxn ang="T8">
                  <a:pos x="T0" y="T1"/>
                </a:cxn>
                <a:cxn ang="T9">
                  <a:pos x="T2" y="T3"/>
                </a:cxn>
                <a:cxn ang="T10">
                  <a:pos x="T4" y="T5"/>
                </a:cxn>
                <a:cxn ang="T11">
                  <a:pos x="T6" y="T7"/>
                </a:cxn>
              </a:cxnLst>
              <a:rect l="T12" t="T13" r="T14" b="T15"/>
              <a:pathLst>
                <a:path w="32" h="17">
                  <a:moveTo>
                    <a:pt x="0" y="0"/>
                  </a:moveTo>
                  <a:lnTo>
                    <a:pt x="31" y="0"/>
                  </a:lnTo>
                  <a:lnTo>
                    <a:pt x="31" y="16"/>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08" name="Freeform 332"/>
            <p:cNvSpPr>
              <a:spLocks/>
            </p:cNvSpPr>
            <p:nvPr/>
          </p:nvSpPr>
          <p:spPr bwMode="auto">
            <a:xfrm>
              <a:off x="3318014" y="2550573"/>
              <a:ext cx="18962" cy="14702"/>
            </a:xfrm>
            <a:custGeom>
              <a:avLst/>
              <a:gdLst>
                <a:gd name="T0" fmla="*/ 0 w 32"/>
                <a:gd name="T1" fmla="*/ 0 h 31"/>
                <a:gd name="T2" fmla="*/ 0 w 32"/>
                <a:gd name="T3" fmla="*/ 0 h 31"/>
                <a:gd name="T4" fmla="*/ 0 w 32"/>
                <a:gd name="T5" fmla="*/ 0 h 31"/>
                <a:gd name="T6" fmla="*/ 0 w 32"/>
                <a:gd name="T7" fmla="*/ 0 h 31"/>
                <a:gd name="T8" fmla="*/ 0 60000 65536"/>
                <a:gd name="T9" fmla="*/ 0 60000 65536"/>
                <a:gd name="T10" fmla="*/ 0 60000 65536"/>
                <a:gd name="T11" fmla="*/ 0 60000 65536"/>
                <a:gd name="T12" fmla="*/ 0 w 32"/>
                <a:gd name="T13" fmla="*/ 0 h 31"/>
                <a:gd name="T14" fmla="*/ 32 w 32"/>
                <a:gd name="T15" fmla="*/ 31 h 31"/>
              </a:gdLst>
              <a:ahLst/>
              <a:cxnLst>
                <a:cxn ang="T8">
                  <a:pos x="T0" y="T1"/>
                </a:cxn>
                <a:cxn ang="T9">
                  <a:pos x="T2" y="T3"/>
                </a:cxn>
                <a:cxn ang="T10">
                  <a:pos x="T4" y="T5"/>
                </a:cxn>
                <a:cxn ang="T11">
                  <a:pos x="T6" y="T7"/>
                </a:cxn>
              </a:cxnLst>
              <a:rect l="T12" t="T13" r="T14" b="T15"/>
              <a:pathLst>
                <a:path w="32" h="31">
                  <a:moveTo>
                    <a:pt x="0" y="0"/>
                  </a:moveTo>
                  <a:lnTo>
                    <a:pt x="31" y="30"/>
                  </a:lnTo>
                  <a:lnTo>
                    <a:pt x="16" y="30"/>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09" name="Freeform 333"/>
            <p:cNvSpPr>
              <a:spLocks/>
            </p:cNvSpPr>
            <p:nvPr/>
          </p:nvSpPr>
          <p:spPr bwMode="auto">
            <a:xfrm>
              <a:off x="3187987" y="2502457"/>
              <a:ext cx="17608" cy="9356"/>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30" y="0"/>
                  </a:lnTo>
                  <a:lnTo>
                    <a:pt x="15" y="16"/>
                  </a:lnTo>
                  <a:lnTo>
                    <a:pt x="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10" name="Line 334"/>
            <p:cNvSpPr>
              <a:spLocks noChangeShapeType="1"/>
            </p:cNvSpPr>
            <p:nvPr/>
          </p:nvSpPr>
          <p:spPr bwMode="auto">
            <a:xfrm>
              <a:off x="2987530" y="2479736"/>
              <a:ext cx="9481" cy="14702"/>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11" name="Oval 335"/>
            <p:cNvSpPr>
              <a:spLocks noChangeArrowheads="1"/>
            </p:cNvSpPr>
            <p:nvPr/>
          </p:nvSpPr>
          <p:spPr bwMode="auto">
            <a:xfrm>
              <a:off x="2953668" y="2432957"/>
              <a:ext cx="8127" cy="8019"/>
            </a:xfrm>
            <a:prstGeom prst="ellipse">
              <a:avLst/>
            </a:prstGeom>
            <a:solidFill>
              <a:srgbClr val="00FF00"/>
            </a:solidFill>
            <a:ln w="3175">
              <a:solidFill>
                <a:schemeClr val="bg1"/>
              </a:solidFill>
              <a:round/>
              <a:headEnd/>
              <a:tailEnd/>
            </a:ln>
          </p:spPr>
          <p:txBody>
            <a:bodyPr wrap="none" lIns="67866" tIns="33338" rIns="67866" bIns="33338" anchor="ct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12" name="Oval 336"/>
            <p:cNvSpPr>
              <a:spLocks noChangeArrowheads="1"/>
            </p:cNvSpPr>
            <p:nvPr/>
          </p:nvSpPr>
          <p:spPr bwMode="auto">
            <a:xfrm>
              <a:off x="3075568" y="2400880"/>
              <a:ext cx="8127" cy="8019"/>
            </a:xfrm>
            <a:prstGeom prst="ellipse">
              <a:avLst/>
            </a:prstGeom>
            <a:solidFill>
              <a:srgbClr val="00FF00"/>
            </a:solidFill>
            <a:ln w="3175">
              <a:solidFill>
                <a:schemeClr val="bg1"/>
              </a:solidFill>
              <a:round/>
              <a:headEnd/>
              <a:tailEnd/>
            </a:ln>
          </p:spPr>
          <p:txBody>
            <a:bodyPr wrap="none" lIns="67866" tIns="33338" rIns="67866" bIns="33338" anchor="ct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13" name="Oval 337"/>
            <p:cNvSpPr>
              <a:spLocks noChangeArrowheads="1"/>
            </p:cNvSpPr>
            <p:nvPr/>
          </p:nvSpPr>
          <p:spPr bwMode="auto">
            <a:xfrm>
              <a:off x="2650273" y="2408899"/>
              <a:ext cx="8127" cy="8019"/>
            </a:xfrm>
            <a:prstGeom prst="ellipse">
              <a:avLst/>
            </a:prstGeom>
            <a:solidFill>
              <a:srgbClr val="00FF00"/>
            </a:solidFill>
            <a:ln w="3175">
              <a:solidFill>
                <a:schemeClr val="bg1"/>
              </a:solidFill>
              <a:round/>
              <a:headEnd/>
              <a:tailEnd/>
            </a:ln>
          </p:spPr>
          <p:txBody>
            <a:bodyPr wrap="none" lIns="67866" tIns="33338" rIns="67866" bIns="33338" anchor="ct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14" name="Freeform 338"/>
            <p:cNvSpPr>
              <a:spLocks/>
            </p:cNvSpPr>
            <p:nvPr/>
          </p:nvSpPr>
          <p:spPr bwMode="auto">
            <a:xfrm>
              <a:off x="3127037" y="2239157"/>
              <a:ext cx="44697" cy="70837"/>
            </a:xfrm>
            <a:custGeom>
              <a:avLst/>
              <a:gdLst>
                <a:gd name="T0" fmla="*/ 0 w 77"/>
                <a:gd name="T1" fmla="*/ 0 h 140"/>
                <a:gd name="T2" fmla="*/ 0 w 77"/>
                <a:gd name="T3" fmla="*/ 0 h 140"/>
                <a:gd name="T4" fmla="*/ 0 w 77"/>
                <a:gd name="T5" fmla="*/ 0 h 140"/>
                <a:gd name="T6" fmla="*/ 0 w 77"/>
                <a:gd name="T7" fmla="*/ 0 h 140"/>
                <a:gd name="T8" fmla="*/ 0 w 77"/>
                <a:gd name="T9" fmla="*/ 0 h 140"/>
                <a:gd name="T10" fmla="*/ 0 w 77"/>
                <a:gd name="T11" fmla="*/ 0 h 140"/>
                <a:gd name="T12" fmla="*/ 0 w 77"/>
                <a:gd name="T13" fmla="*/ 0 h 140"/>
                <a:gd name="T14" fmla="*/ 0 w 77"/>
                <a:gd name="T15" fmla="*/ 0 h 140"/>
                <a:gd name="T16" fmla="*/ 0 w 77"/>
                <a:gd name="T17" fmla="*/ 0 h 140"/>
                <a:gd name="T18" fmla="*/ 0 w 77"/>
                <a:gd name="T19" fmla="*/ 0 h 140"/>
                <a:gd name="T20" fmla="*/ 0 w 77"/>
                <a:gd name="T21" fmla="*/ 0 h 140"/>
                <a:gd name="T22" fmla="*/ 0 w 77"/>
                <a:gd name="T23" fmla="*/ 0 h 140"/>
                <a:gd name="T24" fmla="*/ 0 w 77"/>
                <a:gd name="T25" fmla="*/ 0 h 140"/>
                <a:gd name="T26" fmla="*/ 0 w 77"/>
                <a:gd name="T27" fmla="*/ 0 h 140"/>
                <a:gd name="T28" fmla="*/ 0 w 77"/>
                <a:gd name="T29" fmla="*/ 0 h 140"/>
                <a:gd name="T30" fmla="*/ 0 w 77"/>
                <a:gd name="T31" fmla="*/ 0 h 140"/>
                <a:gd name="T32" fmla="*/ 0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40"/>
                <a:gd name="T53" fmla="*/ 77 w 77"/>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15" name="Freeform 339"/>
            <p:cNvSpPr>
              <a:spLocks/>
            </p:cNvSpPr>
            <p:nvPr/>
          </p:nvSpPr>
          <p:spPr bwMode="auto">
            <a:xfrm>
              <a:off x="3152772" y="2347417"/>
              <a:ext cx="52823" cy="40097"/>
            </a:xfrm>
            <a:custGeom>
              <a:avLst/>
              <a:gdLst>
                <a:gd name="T0" fmla="*/ 0 w 91"/>
                <a:gd name="T1" fmla="*/ 0 h 77"/>
                <a:gd name="T2" fmla="*/ 0 w 91"/>
                <a:gd name="T3" fmla="*/ 0 h 77"/>
                <a:gd name="T4" fmla="*/ 0 w 91"/>
                <a:gd name="T5" fmla="*/ 0 h 77"/>
                <a:gd name="T6" fmla="*/ 0 w 91"/>
                <a:gd name="T7" fmla="*/ 0 h 77"/>
                <a:gd name="T8" fmla="*/ 0 w 91"/>
                <a:gd name="T9" fmla="*/ 0 h 77"/>
                <a:gd name="T10" fmla="*/ 0 w 91"/>
                <a:gd name="T11" fmla="*/ 0 h 77"/>
                <a:gd name="T12" fmla="*/ 0 w 91"/>
                <a:gd name="T13" fmla="*/ 0 h 77"/>
                <a:gd name="T14" fmla="*/ 0 w 91"/>
                <a:gd name="T15" fmla="*/ 0 h 77"/>
                <a:gd name="T16" fmla="*/ 0 w 91"/>
                <a:gd name="T17" fmla="*/ 0 h 77"/>
                <a:gd name="T18" fmla="*/ 0 w 91"/>
                <a:gd name="T19" fmla="*/ 0 h 77"/>
                <a:gd name="T20" fmla="*/ 0 w 91"/>
                <a:gd name="T21" fmla="*/ 0 h 77"/>
                <a:gd name="T22" fmla="*/ 0 w 91"/>
                <a:gd name="T23" fmla="*/ 0 h 77"/>
                <a:gd name="T24" fmla="*/ 0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77"/>
                <a:gd name="T41" fmla="*/ 91 w 91"/>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16" name="Freeform 340"/>
            <p:cNvSpPr>
              <a:spLocks/>
            </p:cNvSpPr>
            <p:nvPr/>
          </p:nvSpPr>
          <p:spPr bwMode="auto">
            <a:xfrm>
              <a:off x="3109430" y="2332715"/>
              <a:ext cx="17608" cy="38760"/>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60000 65536"/>
                <a:gd name="T11" fmla="*/ 0 60000 65536"/>
                <a:gd name="T12" fmla="*/ 0 60000 65536"/>
                <a:gd name="T13" fmla="*/ 0 60000 65536"/>
                <a:gd name="T14" fmla="*/ 0 60000 65536"/>
                <a:gd name="T15" fmla="*/ 0 w 30"/>
                <a:gd name="T16" fmla="*/ 0 h 78"/>
                <a:gd name="T17" fmla="*/ 30 w 30"/>
                <a:gd name="T18" fmla="*/ 78 h 78"/>
              </a:gdLst>
              <a:ahLst/>
              <a:cxnLst>
                <a:cxn ang="T10">
                  <a:pos x="T0" y="T1"/>
                </a:cxn>
                <a:cxn ang="T11">
                  <a:pos x="T2" y="T3"/>
                </a:cxn>
                <a:cxn ang="T12">
                  <a:pos x="T4" y="T5"/>
                </a:cxn>
                <a:cxn ang="T13">
                  <a:pos x="T6" y="T7"/>
                </a:cxn>
                <a:cxn ang="T14">
                  <a:pos x="T8" y="T9"/>
                </a:cxn>
              </a:cxnLst>
              <a:rect l="T15" t="T16" r="T17" b="T18"/>
              <a:pathLst>
                <a:path w="30" h="78">
                  <a:moveTo>
                    <a:pt x="29" y="0"/>
                  </a:moveTo>
                  <a:lnTo>
                    <a:pt x="15" y="31"/>
                  </a:lnTo>
                  <a:lnTo>
                    <a:pt x="0" y="77"/>
                  </a:lnTo>
                  <a:lnTo>
                    <a:pt x="15" y="31"/>
                  </a:lnTo>
                  <a:lnTo>
                    <a:pt x="29"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17" name="Freeform 341"/>
            <p:cNvSpPr>
              <a:spLocks/>
            </p:cNvSpPr>
            <p:nvPr/>
          </p:nvSpPr>
          <p:spPr bwMode="auto">
            <a:xfrm>
              <a:off x="3160899" y="2340735"/>
              <a:ext cx="10836"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18" name="Freeform 342"/>
            <p:cNvSpPr>
              <a:spLocks/>
            </p:cNvSpPr>
            <p:nvPr/>
          </p:nvSpPr>
          <p:spPr bwMode="auto">
            <a:xfrm>
              <a:off x="3179861" y="2316677"/>
              <a:ext cx="9481" cy="8019"/>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0" y="0"/>
                  </a:lnTo>
                  <a:lnTo>
                    <a:pt x="17" y="16"/>
                  </a:lnTo>
                  <a:lnTo>
                    <a:pt x="17" y="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19" name="Freeform 343"/>
            <p:cNvSpPr>
              <a:spLocks/>
            </p:cNvSpPr>
            <p:nvPr/>
          </p:nvSpPr>
          <p:spPr bwMode="auto">
            <a:xfrm>
              <a:off x="3152772" y="2324696"/>
              <a:ext cx="9481" cy="16039"/>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0" y="30"/>
                  </a:moveTo>
                  <a:lnTo>
                    <a:pt x="16" y="15"/>
                  </a:lnTo>
                  <a:lnTo>
                    <a:pt x="0" y="0"/>
                  </a:lnTo>
                  <a:lnTo>
                    <a:pt x="0" y="30"/>
                  </a:lnTo>
                </a:path>
              </a:pathLst>
            </a:custGeom>
            <a:solidFill>
              <a:srgbClr val="FF004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20" name="Line 344"/>
            <p:cNvSpPr>
              <a:spLocks noChangeShapeType="1"/>
            </p:cNvSpPr>
            <p:nvPr/>
          </p:nvSpPr>
          <p:spPr bwMode="auto">
            <a:xfrm flipH="1">
              <a:off x="3171734" y="2340735"/>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21" name="Line 345"/>
            <p:cNvSpPr>
              <a:spLocks noChangeShapeType="1"/>
            </p:cNvSpPr>
            <p:nvPr/>
          </p:nvSpPr>
          <p:spPr bwMode="auto">
            <a:xfrm>
              <a:off x="3144645" y="230865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22" name="Oval 346"/>
            <p:cNvSpPr>
              <a:spLocks noChangeArrowheads="1"/>
            </p:cNvSpPr>
            <p:nvPr/>
          </p:nvSpPr>
          <p:spPr bwMode="auto">
            <a:xfrm>
              <a:off x="3248938" y="2355437"/>
              <a:ext cx="8127" cy="8019"/>
            </a:xfrm>
            <a:prstGeom prst="ellipse">
              <a:avLst/>
            </a:prstGeom>
            <a:solidFill>
              <a:srgbClr val="00FF00"/>
            </a:solidFill>
            <a:ln w="3175">
              <a:solidFill>
                <a:schemeClr val="bg1"/>
              </a:solidFill>
              <a:round/>
              <a:headEnd/>
              <a:tailEnd/>
            </a:ln>
          </p:spPr>
          <p:txBody>
            <a:bodyPr wrap="none" lIns="67866" tIns="33338" rIns="67866" bIns="33338" anchor="ct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23" name="Oval 347"/>
            <p:cNvSpPr>
              <a:spLocks noChangeArrowheads="1"/>
            </p:cNvSpPr>
            <p:nvPr/>
          </p:nvSpPr>
          <p:spPr bwMode="auto">
            <a:xfrm>
              <a:off x="3282799" y="2207080"/>
              <a:ext cx="8127" cy="8019"/>
            </a:xfrm>
            <a:prstGeom prst="ellipse">
              <a:avLst/>
            </a:prstGeom>
            <a:solidFill>
              <a:srgbClr val="00FF00"/>
            </a:solidFill>
            <a:ln w="3175">
              <a:solidFill>
                <a:schemeClr val="bg1"/>
              </a:solidFill>
              <a:round/>
              <a:headEnd/>
              <a:tailEnd/>
            </a:ln>
          </p:spPr>
          <p:txBody>
            <a:bodyPr wrap="none" lIns="67866" tIns="33338" rIns="67866" bIns="33338" anchor="ct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24" name="Oval 348"/>
            <p:cNvSpPr>
              <a:spLocks noChangeArrowheads="1"/>
            </p:cNvSpPr>
            <p:nvPr/>
          </p:nvSpPr>
          <p:spPr bwMode="auto">
            <a:xfrm>
              <a:off x="3327495" y="2247176"/>
              <a:ext cx="0" cy="6683"/>
            </a:xfrm>
            <a:prstGeom prst="ellipse">
              <a:avLst/>
            </a:prstGeom>
            <a:solidFill>
              <a:srgbClr val="00FF00"/>
            </a:solidFill>
            <a:ln w="3175">
              <a:solidFill>
                <a:schemeClr val="bg1"/>
              </a:solidFill>
              <a:round/>
              <a:headEnd/>
              <a:tailEnd/>
            </a:ln>
          </p:spPr>
          <p:txBody>
            <a:bodyPr wrap="none" lIns="67866" tIns="33338" rIns="67866" bIns="33338" anchor="ct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25" name="Freeform 349"/>
            <p:cNvSpPr>
              <a:spLocks/>
            </p:cNvSpPr>
            <p:nvPr/>
          </p:nvSpPr>
          <p:spPr bwMode="auto">
            <a:xfrm>
              <a:off x="3030872" y="2596016"/>
              <a:ext cx="409043" cy="366215"/>
            </a:xfrm>
            <a:custGeom>
              <a:avLst/>
              <a:gdLst>
                <a:gd name="T0" fmla="*/ 0 w 702"/>
                <a:gd name="T1" fmla="*/ 0 h 724"/>
                <a:gd name="T2" fmla="*/ 0 w 702"/>
                <a:gd name="T3" fmla="*/ 0 h 724"/>
                <a:gd name="T4" fmla="*/ 0 w 702"/>
                <a:gd name="T5" fmla="*/ 0 h 724"/>
                <a:gd name="T6" fmla="*/ 0 w 702"/>
                <a:gd name="T7" fmla="*/ 0 h 724"/>
                <a:gd name="T8" fmla="*/ 0 w 702"/>
                <a:gd name="T9" fmla="*/ 0 h 724"/>
                <a:gd name="T10" fmla="*/ 0 w 702"/>
                <a:gd name="T11" fmla="*/ 0 h 724"/>
                <a:gd name="T12" fmla="*/ 0 w 702"/>
                <a:gd name="T13" fmla="*/ 0 h 724"/>
                <a:gd name="T14" fmla="*/ 0 w 702"/>
                <a:gd name="T15" fmla="*/ 0 h 724"/>
                <a:gd name="T16" fmla="*/ 0 w 702"/>
                <a:gd name="T17" fmla="*/ 0 h 724"/>
                <a:gd name="T18" fmla="*/ 0 w 702"/>
                <a:gd name="T19" fmla="*/ 0 h 724"/>
                <a:gd name="T20" fmla="*/ 0 w 702"/>
                <a:gd name="T21" fmla="*/ 0 h 724"/>
                <a:gd name="T22" fmla="*/ 0 w 702"/>
                <a:gd name="T23" fmla="*/ 0 h 724"/>
                <a:gd name="T24" fmla="*/ 0 w 702"/>
                <a:gd name="T25" fmla="*/ 0 h 724"/>
                <a:gd name="T26" fmla="*/ 0 w 702"/>
                <a:gd name="T27" fmla="*/ 0 h 724"/>
                <a:gd name="T28" fmla="*/ 0 w 702"/>
                <a:gd name="T29" fmla="*/ 0 h 724"/>
                <a:gd name="T30" fmla="*/ 0 w 702"/>
                <a:gd name="T31" fmla="*/ 0 h 724"/>
                <a:gd name="T32" fmla="*/ 0 w 702"/>
                <a:gd name="T33" fmla="*/ 0 h 724"/>
                <a:gd name="T34" fmla="*/ 0 w 702"/>
                <a:gd name="T35" fmla="*/ 0 h 724"/>
                <a:gd name="T36" fmla="*/ 0 w 702"/>
                <a:gd name="T37" fmla="*/ 0 h 724"/>
                <a:gd name="T38" fmla="*/ 0 w 702"/>
                <a:gd name="T39" fmla="*/ 0 h 724"/>
                <a:gd name="T40" fmla="*/ 0 w 702"/>
                <a:gd name="T41" fmla="*/ 0 h 724"/>
                <a:gd name="T42" fmla="*/ 0 w 702"/>
                <a:gd name="T43" fmla="*/ 0 h 724"/>
                <a:gd name="T44" fmla="*/ 0 w 702"/>
                <a:gd name="T45" fmla="*/ 0 h 724"/>
                <a:gd name="T46" fmla="*/ 0 w 702"/>
                <a:gd name="T47" fmla="*/ 0 h 724"/>
                <a:gd name="T48" fmla="*/ 0 w 702"/>
                <a:gd name="T49" fmla="*/ 0 h 724"/>
                <a:gd name="T50" fmla="*/ 0 w 702"/>
                <a:gd name="T51" fmla="*/ 0 h 724"/>
                <a:gd name="T52" fmla="*/ 0 w 702"/>
                <a:gd name="T53" fmla="*/ 0 h 724"/>
                <a:gd name="T54" fmla="*/ 0 w 702"/>
                <a:gd name="T55" fmla="*/ 0 h 724"/>
                <a:gd name="T56" fmla="*/ 0 w 702"/>
                <a:gd name="T57" fmla="*/ 0 h 724"/>
                <a:gd name="T58" fmla="*/ 0 w 702"/>
                <a:gd name="T59" fmla="*/ 0 h 724"/>
                <a:gd name="T60" fmla="*/ 0 w 702"/>
                <a:gd name="T61" fmla="*/ 0 h 724"/>
                <a:gd name="T62" fmla="*/ 0 w 702"/>
                <a:gd name="T63" fmla="*/ 0 h 724"/>
                <a:gd name="T64" fmla="*/ 0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2"/>
                <a:gd name="T100" fmla="*/ 0 h 724"/>
                <a:gd name="T101" fmla="*/ 702 w 702"/>
                <a:gd name="T102" fmla="*/ 724 h 7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26" name="Freeform 350"/>
            <p:cNvSpPr>
              <a:spLocks/>
            </p:cNvSpPr>
            <p:nvPr/>
          </p:nvSpPr>
          <p:spPr bwMode="auto">
            <a:xfrm>
              <a:off x="3282799" y="2992971"/>
              <a:ext cx="35216" cy="38760"/>
            </a:xfrm>
            <a:custGeom>
              <a:avLst/>
              <a:gdLst>
                <a:gd name="T0" fmla="*/ 0 w 60"/>
                <a:gd name="T1" fmla="*/ 0 h 78"/>
                <a:gd name="T2" fmla="*/ 0 w 60"/>
                <a:gd name="T3" fmla="*/ 0 h 78"/>
                <a:gd name="T4" fmla="*/ 0 w 60"/>
                <a:gd name="T5" fmla="*/ 0 h 78"/>
                <a:gd name="T6" fmla="*/ 0 w 60"/>
                <a:gd name="T7" fmla="*/ 0 h 78"/>
                <a:gd name="T8" fmla="*/ 0 w 60"/>
                <a:gd name="T9" fmla="*/ 0 h 78"/>
                <a:gd name="T10" fmla="*/ 0 w 60"/>
                <a:gd name="T11" fmla="*/ 0 h 78"/>
                <a:gd name="T12" fmla="*/ 0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78"/>
                <a:gd name="T26" fmla="*/ 60 w 6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27" name="Freeform 351"/>
            <p:cNvSpPr>
              <a:spLocks/>
            </p:cNvSpPr>
            <p:nvPr/>
          </p:nvSpPr>
          <p:spPr bwMode="auto">
            <a:xfrm>
              <a:off x="3465649" y="3038414"/>
              <a:ext cx="104292" cy="86876"/>
            </a:xfrm>
            <a:custGeom>
              <a:avLst/>
              <a:gdLst>
                <a:gd name="T0" fmla="*/ 0 w 181"/>
                <a:gd name="T1" fmla="*/ 0 h 170"/>
                <a:gd name="T2" fmla="*/ 0 w 181"/>
                <a:gd name="T3" fmla="*/ 0 h 170"/>
                <a:gd name="T4" fmla="*/ 0 w 181"/>
                <a:gd name="T5" fmla="*/ 0 h 170"/>
                <a:gd name="T6" fmla="*/ 0 w 181"/>
                <a:gd name="T7" fmla="*/ 0 h 170"/>
                <a:gd name="T8" fmla="*/ 0 w 181"/>
                <a:gd name="T9" fmla="*/ 0 h 170"/>
                <a:gd name="T10" fmla="*/ 0 w 181"/>
                <a:gd name="T11" fmla="*/ 0 h 170"/>
                <a:gd name="T12" fmla="*/ 0 w 181"/>
                <a:gd name="T13" fmla="*/ 0 h 170"/>
                <a:gd name="T14" fmla="*/ 0 w 181"/>
                <a:gd name="T15" fmla="*/ 0 h 170"/>
                <a:gd name="T16" fmla="*/ 0 w 181"/>
                <a:gd name="T17" fmla="*/ 0 h 170"/>
                <a:gd name="T18" fmla="*/ 0 w 181"/>
                <a:gd name="T19" fmla="*/ 0 h 170"/>
                <a:gd name="T20" fmla="*/ 0 w 181"/>
                <a:gd name="T21" fmla="*/ 0 h 170"/>
                <a:gd name="T22" fmla="*/ 0 w 181"/>
                <a:gd name="T23" fmla="*/ 0 h 170"/>
                <a:gd name="T24" fmla="*/ 0 w 181"/>
                <a:gd name="T25" fmla="*/ 0 h 170"/>
                <a:gd name="T26" fmla="*/ 0 w 181"/>
                <a:gd name="T27" fmla="*/ 0 h 170"/>
                <a:gd name="T28" fmla="*/ 0 w 181"/>
                <a:gd name="T29" fmla="*/ 0 h 170"/>
                <a:gd name="T30" fmla="*/ 0 w 181"/>
                <a:gd name="T31" fmla="*/ 0 h 170"/>
                <a:gd name="T32" fmla="*/ 0 w 181"/>
                <a:gd name="T33" fmla="*/ 0 h 170"/>
                <a:gd name="T34" fmla="*/ 0 w 181"/>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1"/>
                <a:gd name="T55" fmla="*/ 0 h 170"/>
                <a:gd name="T56" fmla="*/ 181 w 181"/>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28" name="Freeform 352"/>
            <p:cNvSpPr>
              <a:spLocks/>
            </p:cNvSpPr>
            <p:nvPr/>
          </p:nvSpPr>
          <p:spPr bwMode="auto">
            <a:xfrm>
              <a:off x="3578068" y="2944856"/>
              <a:ext cx="62305" cy="110934"/>
            </a:xfrm>
            <a:custGeom>
              <a:avLst/>
              <a:gdLst>
                <a:gd name="T0" fmla="*/ 0 w 106"/>
                <a:gd name="T1" fmla="*/ 0 h 217"/>
                <a:gd name="T2" fmla="*/ 0 w 106"/>
                <a:gd name="T3" fmla="*/ 0 h 217"/>
                <a:gd name="T4" fmla="*/ 0 w 106"/>
                <a:gd name="T5" fmla="*/ 0 h 217"/>
                <a:gd name="T6" fmla="*/ 0 w 106"/>
                <a:gd name="T7" fmla="*/ 0 h 217"/>
                <a:gd name="T8" fmla="*/ 0 w 106"/>
                <a:gd name="T9" fmla="*/ 0 h 217"/>
                <a:gd name="T10" fmla="*/ 0 w 106"/>
                <a:gd name="T11" fmla="*/ 0 h 217"/>
                <a:gd name="T12" fmla="*/ 0 w 106"/>
                <a:gd name="T13" fmla="*/ 0 h 217"/>
                <a:gd name="T14" fmla="*/ 0 w 106"/>
                <a:gd name="T15" fmla="*/ 0 h 217"/>
                <a:gd name="T16" fmla="*/ 0 w 106"/>
                <a:gd name="T17" fmla="*/ 0 h 217"/>
                <a:gd name="T18" fmla="*/ 0 w 106"/>
                <a:gd name="T19" fmla="*/ 0 h 217"/>
                <a:gd name="T20" fmla="*/ 0 w 106"/>
                <a:gd name="T21" fmla="*/ 0 h 217"/>
                <a:gd name="T22" fmla="*/ 0 w 106"/>
                <a:gd name="T23" fmla="*/ 0 h 217"/>
                <a:gd name="T24" fmla="*/ 0 w 106"/>
                <a:gd name="T25" fmla="*/ 0 h 217"/>
                <a:gd name="T26" fmla="*/ 0 w 106"/>
                <a:gd name="T27" fmla="*/ 0 h 217"/>
                <a:gd name="T28" fmla="*/ 0 w 106"/>
                <a:gd name="T29" fmla="*/ 0 h 217"/>
                <a:gd name="T30" fmla="*/ 0 w 106"/>
                <a:gd name="T31" fmla="*/ 0 h 217"/>
                <a:gd name="T32" fmla="*/ 0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217"/>
                <a:gd name="T53" fmla="*/ 106 w 106"/>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29" name="Oval 353"/>
            <p:cNvSpPr>
              <a:spLocks noChangeArrowheads="1"/>
            </p:cNvSpPr>
            <p:nvPr/>
          </p:nvSpPr>
          <p:spPr bwMode="auto">
            <a:xfrm>
              <a:off x="3613283" y="2650814"/>
              <a:ext cx="8127" cy="6683"/>
            </a:xfrm>
            <a:prstGeom prst="ellipse">
              <a:avLst/>
            </a:prstGeom>
            <a:solidFill>
              <a:srgbClr val="C0C0C0"/>
            </a:solidFill>
            <a:ln w="3175" cap="rnd">
              <a:solidFill>
                <a:schemeClr val="bg1"/>
              </a:solidFill>
              <a:round/>
              <a:headEnd/>
              <a:tailEnd/>
            </a:ln>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30" name="Oval 354"/>
            <p:cNvSpPr>
              <a:spLocks noChangeArrowheads="1"/>
            </p:cNvSpPr>
            <p:nvPr/>
          </p:nvSpPr>
          <p:spPr bwMode="auto">
            <a:xfrm>
              <a:off x="3579422" y="2768431"/>
              <a:ext cx="8127" cy="6683"/>
            </a:xfrm>
            <a:prstGeom prst="ellipse">
              <a:avLst/>
            </a:prstGeom>
            <a:solidFill>
              <a:srgbClr val="C0C0C0"/>
            </a:solidFill>
            <a:ln w="3175" cap="rnd">
              <a:solidFill>
                <a:schemeClr val="bg1"/>
              </a:solidFill>
              <a:round/>
              <a:headEnd/>
              <a:tailEnd/>
            </a:ln>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31" name="Oval 355"/>
            <p:cNvSpPr>
              <a:spLocks noChangeArrowheads="1"/>
            </p:cNvSpPr>
            <p:nvPr/>
          </p:nvSpPr>
          <p:spPr bwMode="auto">
            <a:xfrm>
              <a:off x="3656626" y="2682892"/>
              <a:ext cx="6772" cy="6683"/>
            </a:xfrm>
            <a:prstGeom prst="ellipse">
              <a:avLst/>
            </a:prstGeom>
            <a:solidFill>
              <a:srgbClr val="C0C0C0"/>
            </a:solidFill>
            <a:ln w="3175" cap="rnd">
              <a:solidFill>
                <a:schemeClr val="bg1"/>
              </a:solidFill>
              <a:round/>
              <a:headEnd/>
              <a:tailEnd/>
            </a:ln>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32" name="Oval 356"/>
            <p:cNvSpPr>
              <a:spLocks noChangeArrowheads="1"/>
            </p:cNvSpPr>
            <p:nvPr/>
          </p:nvSpPr>
          <p:spPr bwMode="auto">
            <a:xfrm>
              <a:off x="3691841" y="2704277"/>
              <a:ext cx="8127" cy="8019"/>
            </a:xfrm>
            <a:prstGeom prst="ellipse">
              <a:avLst/>
            </a:prstGeom>
            <a:solidFill>
              <a:srgbClr val="C0C0C0"/>
            </a:solidFill>
            <a:ln w="3175" cap="rnd">
              <a:solidFill>
                <a:schemeClr val="bg1"/>
              </a:solidFill>
              <a:round/>
              <a:headEnd/>
              <a:tailEnd/>
            </a:ln>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33" name="Oval 357"/>
            <p:cNvSpPr>
              <a:spLocks noChangeArrowheads="1"/>
            </p:cNvSpPr>
            <p:nvPr/>
          </p:nvSpPr>
          <p:spPr bwMode="auto">
            <a:xfrm>
              <a:off x="3691841" y="2728334"/>
              <a:ext cx="8127" cy="8019"/>
            </a:xfrm>
            <a:prstGeom prst="ellipse">
              <a:avLst/>
            </a:prstGeom>
            <a:solidFill>
              <a:srgbClr val="C0C0C0"/>
            </a:solidFill>
            <a:ln w="3175" cap="rnd">
              <a:solidFill>
                <a:schemeClr val="bg1"/>
              </a:solidFill>
              <a:round/>
              <a:headEnd/>
              <a:tailEnd/>
            </a:ln>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34" name="Freeform 358"/>
            <p:cNvSpPr>
              <a:spLocks/>
            </p:cNvSpPr>
            <p:nvPr/>
          </p:nvSpPr>
          <p:spPr bwMode="auto">
            <a:xfrm>
              <a:off x="3568587" y="2767094"/>
              <a:ext cx="27089" cy="16039"/>
            </a:xfrm>
            <a:custGeom>
              <a:avLst/>
              <a:gdLst>
                <a:gd name="T0" fmla="*/ 0 w 46"/>
                <a:gd name="T1" fmla="*/ 0 h 32"/>
                <a:gd name="T2" fmla="*/ 0 w 46"/>
                <a:gd name="T3" fmla="*/ 0 h 32"/>
                <a:gd name="T4" fmla="*/ 0 w 46"/>
                <a:gd name="T5" fmla="*/ 0 h 32"/>
                <a:gd name="T6" fmla="*/ 0 w 46"/>
                <a:gd name="T7" fmla="*/ 0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0" y="0"/>
                  </a:moveTo>
                  <a:lnTo>
                    <a:pt x="30" y="31"/>
                  </a:lnTo>
                  <a:lnTo>
                    <a:pt x="45" y="31"/>
                  </a:lnTo>
                  <a:lnTo>
                    <a:pt x="0" y="0"/>
                  </a:lnTo>
                </a:path>
              </a:pathLst>
            </a:custGeom>
            <a:solidFill>
              <a:srgbClr val="C0C0C0"/>
            </a:solidFill>
            <a:ln w="3175" cap="rnd">
              <a:solidFill>
                <a:schemeClr val="bg1"/>
              </a:solidFill>
              <a:round/>
              <a:headEnd/>
              <a:tailEnd/>
            </a:ln>
          </p:spPr>
          <p:txBody>
            <a:bodyP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35" name="Freeform 359"/>
            <p:cNvSpPr>
              <a:spLocks/>
            </p:cNvSpPr>
            <p:nvPr/>
          </p:nvSpPr>
          <p:spPr bwMode="auto">
            <a:xfrm>
              <a:off x="3361357" y="2494438"/>
              <a:ext cx="94811" cy="102914"/>
            </a:xfrm>
            <a:custGeom>
              <a:avLst/>
              <a:gdLst>
                <a:gd name="T0" fmla="*/ 0 w 164"/>
                <a:gd name="T1" fmla="*/ 0 h 201"/>
                <a:gd name="T2" fmla="*/ 0 w 164"/>
                <a:gd name="T3" fmla="*/ 0 h 201"/>
                <a:gd name="T4" fmla="*/ 0 w 164"/>
                <a:gd name="T5" fmla="*/ 0 h 201"/>
                <a:gd name="T6" fmla="*/ 0 w 164"/>
                <a:gd name="T7" fmla="*/ 0 h 201"/>
                <a:gd name="T8" fmla="*/ 0 w 164"/>
                <a:gd name="T9" fmla="*/ 0 h 201"/>
                <a:gd name="T10" fmla="*/ 0 w 164"/>
                <a:gd name="T11" fmla="*/ 0 h 201"/>
                <a:gd name="T12" fmla="*/ 0 w 164"/>
                <a:gd name="T13" fmla="*/ 0 h 201"/>
                <a:gd name="T14" fmla="*/ 0 w 164"/>
                <a:gd name="T15" fmla="*/ 0 h 201"/>
                <a:gd name="T16" fmla="*/ 0 w 164"/>
                <a:gd name="T17" fmla="*/ 0 h 201"/>
                <a:gd name="T18" fmla="*/ 0 w 164"/>
                <a:gd name="T19" fmla="*/ 0 h 201"/>
                <a:gd name="T20" fmla="*/ 0 w 164"/>
                <a:gd name="T21" fmla="*/ 0 h 201"/>
                <a:gd name="T22" fmla="*/ 0 w 164"/>
                <a:gd name="T23" fmla="*/ 0 h 201"/>
                <a:gd name="T24" fmla="*/ 0 w 164"/>
                <a:gd name="T25" fmla="*/ 0 h 201"/>
                <a:gd name="T26" fmla="*/ 0 w 164"/>
                <a:gd name="T27" fmla="*/ 0 h 201"/>
                <a:gd name="T28" fmla="*/ 0 w 164"/>
                <a:gd name="T29" fmla="*/ 0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201"/>
                <a:gd name="T50" fmla="*/ 164 w 164"/>
                <a:gd name="T51" fmla="*/ 201 h 2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36" name="Freeform 360"/>
            <p:cNvSpPr>
              <a:spLocks/>
            </p:cNvSpPr>
            <p:nvPr/>
          </p:nvSpPr>
          <p:spPr bwMode="auto">
            <a:xfrm>
              <a:off x="3439914" y="2518496"/>
              <a:ext cx="35216" cy="2405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47"/>
                <a:gd name="T29" fmla="*/ 61 w 6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37" name="Freeform 361"/>
            <p:cNvSpPr>
              <a:spLocks/>
            </p:cNvSpPr>
            <p:nvPr/>
          </p:nvSpPr>
          <p:spPr bwMode="auto">
            <a:xfrm>
              <a:off x="3465649" y="2494438"/>
              <a:ext cx="25734" cy="32077"/>
            </a:xfrm>
            <a:custGeom>
              <a:avLst/>
              <a:gdLst>
                <a:gd name="T0" fmla="*/ 0 w 46"/>
                <a:gd name="T1" fmla="*/ 0 h 63"/>
                <a:gd name="T2" fmla="*/ 0 w 46"/>
                <a:gd name="T3" fmla="*/ 0 h 63"/>
                <a:gd name="T4" fmla="*/ 0 w 46"/>
                <a:gd name="T5" fmla="*/ 0 h 63"/>
                <a:gd name="T6" fmla="*/ 0 w 46"/>
                <a:gd name="T7" fmla="*/ 0 h 63"/>
                <a:gd name="T8" fmla="*/ 0 w 46"/>
                <a:gd name="T9" fmla="*/ 0 h 63"/>
                <a:gd name="T10" fmla="*/ 0 w 46"/>
                <a:gd name="T11" fmla="*/ 0 h 63"/>
                <a:gd name="T12" fmla="*/ 0 w 46"/>
                <a:gd name="T13" fmla="*/ 0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3"/>
                <a:gd name="T26" fmla="*/ 46 w 46"/>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38" name="Oval 362"/>
            <p:cNvSpPr>
              <a:spLocks noChangeArrowheads="1"/>
            </p:cNvSpPr>
            <p:nvPr/>
          </p:nvSpPr>
          <p:spPr bwMode="auto">
            <a:xfrm>
              <a:off x="3406053" y="2332715"/>
              <a:ext cx="6772" cy="8019"/>
            </a:xfrm>
            <a:prstGeom prst="ellipse">
              <a:avLst/>
            </a:prstGeom>
            <a:solidFill>
              <a:srgbClr val="C0C0C0"/>
            </a:solidFill>
            <a:ln w="3175">
              <a:solidFill>
                <a:schemeClr val="bg1"/>
              </a:solidFill>
              <a:round/>
              <a:headEnd/>
              <a:tailEnd/>
            </a:ln>
          </p:spPr>
          <p:txBody>
            <a:bodyPr wrap="none" lIns="67866" tIns="33338" rIns="67866" bIns="33338" anchor="ct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39" name="Freeform 363"/>
            <p:cNvSpPr>
              <a:spLocks/>
            </p:cNvSpPr>
            <p:nvPr/>
          </p:nvSpPr>
          <p:spPr bwMode="auto">
            <a:xfrm>
              <a:off x="3536080" y="2555919"/>
              <a:ext cx="8127" cy="17375"/>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16" y="0"/>
                  </a:lnTo>
                  <a:lnTo>
                    <a:pt x="0" y="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40" name="Freeform 364"/>
            <p:cNvSpPr>
              <a:spLocks/>
            </p:cNvSpPr>
            <p:nvPr/>
          </p:nvSpPr>
          <p:spPr bwMode="auto">
            <a:xfrm>
              <a:off x="3526599" y="2541217"/>
              <a:ext cx="17608" cy="9356"/>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15" y="16"/>
                  </a:lnTo>
                  <a:lnTo>
                    <a:pt x="30" y="0"/>
                  </a:lnTo>
                  <a:lnTo>
                    <a:pt x="0" y="0"/>
                  </a:lnTo>
                </a:path>
              </a:pathLst>
            </a:custGeom>
            <a:solidFill>
              <a:srgbClr val="C0C0C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41" name="Freeform 365"/>
            <p:cNvSpPr>
              <a:spLocks/>
            </p:cNvSpPr>
            <p:nvPr/>
          </p:nvSpPr>
          <p:spPr bwMode="auto">
            <a:xfrm>
              <a:off x="3552333" y="2571958"/>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FFFF0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42" name="Freeform 366"/>
            <p:cNvSpPr>
              <a:spLocks/>
            </p:cNvSpPr>
            <p:nvPr/>
          </p:nvSpPr>
          <p:spPr bwMode="auto">
            <a:xfrm>
              <a:off x="3560460" y="2555919"/>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FFFF00"/>
            </a:solidFill>
            <a:ln w="3175">
              <a:solidFill>
                <a:schemeClr val="bg1"/>
              </a:solidFill>
              <a:round/>
              <a:headEnd/>
              <a:tailEnd/>
            </a:ln>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43" name="Line 367"/>
            <p:cNvSpPr>
              <a:spLocks noChangeShapeType="1"/>
            </p:cNvSpPr>
            <p:nvPr/>
          </p:nvSpPr>
          <p:spPr bwMode="auto">
            <a:xfrm>
              <a:off x="3568587" y="2579977"/>
              <a:ext cx="9481"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wrap="none" lIns="67866" tIns="33338" rIns="67866" bIns="33338" anchor="ctr"/>
            <a:lstStyle/>
            <a:p>
              <a:pPr fontAlgn="base">
                <a:spcBef>
                  <a:spcPct val="0"/>
                </a:spcBef>
                <a:spcAft>
                  <a:spcPct val="0"/>
                </a:spcAft>
              </a:pPr>
              <a:endParaRPr lang="en-GB" sz="1350">
                <a:solidFill>
                  <a:prstClr val="black"/>
                </a:solidFill>
                <a:latin typeface="Arial" pitchFamily="34" charset="0"/>
                <a:ea typeface="ヒラギノ角ゴ Pro W3" pitchFamily="-84" charset="-128"/>
              </a:endParaRPr>
            </a:p>
          </p:txBody>
        </p:sp>
        <p:sp>
          <p:nvSpPr>
            <p:cNvPr id="744" name="Oval 368"/>
            <p:cNvSpPr>
              <a:spLocks noChangeArrowheads="1"/>
            </p:cNvSpPr>
            <p:nvPr/>
          </p:nvSpPr>
          <p:spPr bwMode="auto">
            <a:xfrm>
              <a:off x="3587549" y="2471717"/>
              <a:ext cx="8127" cy="8019"/>
            </a:xfrm>
            <a:prstGeom prst="ellipse">
              <a:avLst/>
            </a:prstGeom>
            <a:solidFill>
              <a:srgbClr val="C0C0C0"/>
            </a:solidFill>
            <a:ln w="3175" cap="rnd">
              <a:solidFill>
                <a:schemeClr val="bg1"/>
              </a:solidFill>
              <a:round/>
              <a:headEnd/>
              <a:tailEnd/>
            </a:ln>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45" name="Oval 369"/>
            <p:cNvSpPr>
              <a:spLocks noChangeArrowheads="1"/>
            </p:cNvSpPr>
            <p:nvPr/>
          </p:nvSpPr>
          <p:spPr bwMode="auto">
            <a:xfrm>
              <a:off x="3691841" y="2571958"/>
              <a:ext cx="0" cy="8019"/>
            </a:xfrm>
            <a:prstGeom prst="ellipse">
              <a:avLst/>
            </a:prstGeom>
            <a:solidFill>
              <a:srgbClr val="C0C0C0"/>
            </a:solidFill>
            <a:ln w="3175" cap="rnd">
              <a:solidFill>
                <a:schemeClr val="bg1"/>
              </a:solidFill>
              <a:round/>
              <a:headEnd/>
              <a:tailEnd/>
            </a:ln>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46" name="Oval 370"/>
            <p:cNvSpPr>
              <a:spLocks noChangeArrowheads="1"/>
            </p:cNvSpPr>
            <p:nvPr/>
          </p:nvSpPr>
          <p:spPr bwMode="auto">
            <a:xfrm>
              <a:off x="3595676" y="2379495"/>
              <a:ext cx="0" cy="6683"/>
            </a:xfrm>
            <a:prstGeom prst="ellipse">
              <a:avLst/>
            </a:prstGeom>
            <a:solidFill>
              <a:srgbClr val="C0C0C0"/>
            </a:solidFill>
            <a:ln w="3175" cap="rnd">
              <a:solidFill>
                <a:schemeClr val="bg1"/>
              </a:solidFill>
              <a:round/>
              <a:headEnd/>
              <a:tailEnd/>
            </a:ln>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47" name="Oval 371"/>
            <p:cNvSpPr>
              <a:spLocks noChangeArrowheads="1"/>
            </p:cNvSpPr>
            <p:nvPr/>
          </p:nvSpPr>
          <p:spPr bwMode="auto">
            <a:xfrm>
              <a:off x="3630891" y="2534535"/>
              <a:ext cx="8127" cy="6683"/>
            </a:xfrm>
            <a:prstGeom prst="ellipse">
              <a:avLst/>
            </a:prstGeom>
            <a:solidFill>
              <a:srgbClr val="C0C0C0"/>
            </a:solidFill>
            <a:ln w="3175" cap="rnd">
              <a:solidFill>
                <a:schemeClr val="bg1"/>
              </a:solidFill>
              <a:round/>
              <a:headEnd/>
              <a:tailEnd/>
            </a:ln>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48" name="Oval 372"/>
            <p:cNvSpPr>
              <a:spLocks noChangeArrowheads="1"/>
            </p:cNvSpPr>
            <p:nvPr/>
          </p:nvSpPr>
          <p:spPr bwMode="auto">
            <a:xfrm>
              <a:off x="3691841" y="2542554"/>
              <a:ext cx="0" cy="5346"/>
            </a:xfrm>
            <a:prstGeom prst="ellipse">
              <a:avLst/>
            </a:prstGeom>
            <a:solidFill>
              <a:srgbClr val="C0C0C0"/>
            </a:solidFill>
            <a:ln w="3175" cap="rnd">
              <a:solidFill>
                <a:schemeClr val="bg1"/>
              </a:solidFill>
              <a:round/>
              <a:headEnd/>
              <a:tailEnd/>
            </a:ln>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49" name="Oval 373"/>
            <p:cNvSpPr>
              <a:spLocks noChangeArrowheads="1"/>
            </p:cNvSpPr>
            <p:nvPr/>
          </p:nvSpPr>
          <p:spPr bwMode="auto">
            <a:xfrm>
              <a:off x="3691841" y="2596016"/>
              <a:ext cx="8127" cy="8019"/>
            </a:xfrm>
            <a:prstGeom prst="ellipse">
              <a:avLst/>
            </a:prstGeom>
            <a:solidFill>
              <a:srgbClr val="C0C0C0"/>
            </a:solidFill>
            <a:ln w="3175" cap="rnd">
              <a:solidFill>
                <a:schemeClr val="bg1"/>
              </a:solidFill>
              <a:round/>
              <a:headEnd/>
              <a:tailEnd/>
            </a:ln>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50" name="Oval 374"/>
            <p:cNvSpPr>
              <a:spLocks noChangeArrowheads="1"/>
            </p:cNvSpPr>
            <p:nvPr/>
          </p:nvSpPr>
          <p:spPr bwMode="auto">
            <a:xfrm>
              <a:off x="3691841" y="2618737"/>
              <a:ext cx="8127" cy="8019"/>
            </a:xfrm>
            <a:prstGeom prst="ellipse">
              <a:avLst/>
            </a:prstGeom>
            <a:solidFill>
              <a:srgbClr val="C0C0C0"/>
            </a:solidFill>
            <a:ln w="3175" cap="rnd">
              <a:solidFill>
                <a:schemeClr val="bg1"/>
              </a:solidFill>
              <a:round/>
              <a:headEnd/>
              <a:tailEnd/>
            </a:ln>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sp>
          <p:nvSpPr>
            <p:cNvPr id="751" name="Oval 375"/>
            <p:cNvSpPr>
              <a:spLocks noChangeArrowheads="1"/>
            </p:cNvSpPr>
            <p:nvPr/>
          </p:nvSpPr>
          <p:spPr bwMode="auto">
            <a:xfrm>
              <a:off x="3630891" y="2448995"/>
              <a:ext cx="0" cy="6683"/>
            </a:xfrm>
            <a:prstGeom prst="ellipse">
              <a:avLst/>
            </a:prstGeom>
            <a:solidFill>
              <a:srgbClr val="C0C0C0"/>
            </a:solidFill>
            <a:ln w="3175" cap="rnd">
              <a:solidFill>
                <a:schemeClr val="bg1"/>
              </a:solidFill>
              <a:round/>
              <a:headEnd/>
              <a:tailEnd/>
            </a:ln>
          </p:spPr>
          <p:txBody>
            <a:bodyPr/>
            <a:lstStyle/>
            <a:p>
              <a:pPr fontAlgn="base">
                <a:spcBef>
                  <a:spcPct val="50000"/>
                </a:spcBef>
                <a:spcAft>
                  <a:spcPct val="0"/>
                </a:spcAft>
              </a:pPr>
              <a:endParaRPr lang="en-US" sz="3000">
                <a:solidFill>
                  <a:prstClr val="black"/>
                </a:solidFill>
                <a:latin typeface="Arial" pitchFamily="34" charset="0"/>
                <a:ea typeface="ヒラギノ角ゴ Pro W3" pitchFamily="-84" charset="-128"/>
              </a:endParaRPr>
            </a:p>
          </p:txBody>
        </p:sp>
      </p:grpSp>
      <p:sp>
        <p:nvSpPr>
          <p:cNvPr id="752" name="TextBox 751"/>
          <p:cNvSpPr txBox="1"/>
          <p:nvPr/>
        </p:nvSpPr>
        <p:spPr>
          <a:xfrm>
            <a:off x="1762971" y="4208295"/>
            <a:ext cx="3484226" cy="1569660"/>
          </a:xfrm>
          <a:prstGeom prst="rect">
            <a:avLst/>
          </a:prstGeom>
          <a:noFill/>
        </p:spPr>
        <p:txBody>
          <a:bodyPr wrap="square" rtlCol="0">
            <a:spAutoFit/>
          </a:bodyPr>
          <a:lstStyle/>
          <a:p>
            <a:pPr fontAlgn="base">
              <a:spcBef>
                <a:spcPct val="0"/>
              </a:spcBef>
              <a:spcAft>
                <a:spcPct val="0"/>
              </a:spcAft>
            </a:pPr>
            <a:r>
              <a:rPr lang="en-US" sz="2400" dirty="0">
                <a:solidFill>
                  <a:prstClr val="white"/>
                </a:solidFill>
                <a:latin typeface="Arial Narrow" panose="020B0606020202030204" pitchFamily="34" charset="0"/>
                <a:ea typeface="ヒラギノ角ゴ Pro W3" pitchFamily="-84" charset="-128"/>
              </a:rPr>
              <a:t>Remaining polio-endemic countries:</a:t>
            </a:r>
          </a:p>
          <a:p>
            <a:pPr marL="600075" lvl="1" indent="-257175" fontAlgn="base">
              <a:spcBef>
                <a:spcPct val="0"/>
              </a:spcBef>
              <a:spcAft>
                <a:spcPct val="0"/>
              </a:spcAft>
              <a:buClr>
                <a:srgbClr val="0070C0"/>
              </a:buClr>
              <a:buFont typeface="Wingdings" panose="05000000000000000000" pitchFamily="2" charset="2"/>
              <a:buChar char="§"/>
            </a:pPr>
            <a:r>
              <a:rPr lang="en-US" sz="2400" dirty="0">
                <a:solidFill>
                  <a:prstClr val="white"/>
                </a:solidFill>
                <a:latin typeface="Arial Narrow" panose="020B0606020202030204" pitchFamily="34" charset="0"/>
                <a:ea typeface="ヒラギノ角ゴ Pro W3" pitchFamily="-84" charset="-128"/>
              </a:rPr>
              <a:t>Afghanistan</a:t>
            </a:r>
          </a:p>
          <a:p>
            <a:pPr marL="600075" lvl="1" indent="-257175" fontAlgn="base">
              <a:spcBef>
                <a:spcPct val="0"/>
              </a:spcBef>
              <a:spcAft>
                <a:spcPct val="0"/>
              </a:spcAft>
              <a:buClr>
                <a:srgbClr val="0070C0"/>
              </a:buClr>
              <a:buFont typeface="Wingdings" panose="05000000000000000000" pitchFamily="2" charset="2"/>
              <a:buChar char="§"/>
            </a:pPr>
            <a:r>
              <a:rPr lang="en-US" sz="2400" dirty="0">
                <a:solidFill>
                  <a:prstClr val="white"/>
                </a:solidFill>
                <a:latin typeface="Arial Narrow" panose="020B0606020202030204" pitchFamily="34" charset="0"/>
                <a:ea typeface="ヒラギノ角ゴ Pro W3" pitchFamily="-84" charset="-128"/>
              </a:rPr>
              <a:t>Pakistan</a:t>
            </a:r>
          </a:p>
        </p:txBody>
      </p:sp>
      <p:pic>
        <p:nvPicPr>
          <p:cNvPr id="753" name="Picture 2" descr="http://www.endpolio.org/_assets/img/logo-epn-20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83472" y="1009113"/>
            <a:ext cx="1298922" cy="129892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505966" y="152400"/>
            <a:ext cx="9138589" cy="1077218"/>
          </a:xfrm>
          <a:prstGeom prst="rect">
            <a:avLst/>
          </a:prstGeom>
        </p:spPr>
        <p:txBody>
          <a:bodyPr wrap="square">
            <a:spAutoFit/>
          </a:bodyPr>
          <a:lstStyle/>
          <a:p>
            <a:pPr marL="0" lvl="1" algn="ctr" fontAlgn="base">
              <a:spcBef>
                <a:spcPct val="0"/>
              </a:spcBef>
              <a:spcAft>
                <a:spcPct val="0"/>
              </a:spcAft>
            </a:pPr>
            <a:r>
              <a:rPr lang="en-US" sz="3200" dirty="0">
                <a:solidFill>
                  <a:srgbClr val="FFFF00"/>
                </a:solidFill>
                <a:latin typeface="Arial" pitchFamily="34" charset="0"/>
                <a:ea typeface="ヒラギノ角ゴ Pro W3" pitchFamily="-84" charset="-128"/>
              </a:rPr>
              <a:t>6. To support Rotary’s signature project – </a:t>
            </a:r>
          </a:p>
          <a:p>
            <a:pPr marL="0" lvl="1" algn="ctr" fontAlgn="base">
              <a:spcBef>
                <a:spcPct val="0"/>
              </a:spcBef>
              <a:spcAft>
                <a:spcPct val="0"/>
              </a:spcAft>
            </a:pPr>
            <a:r>
              <a:rPr lang="en-US" sz="3200" dirty="0">
                <a:solidFill>
                  <a:srgbClr val="FFFF00"/>
                </a:solidFill>
                <a:latin typeface="Arial" pitchFamily="34" charset="0"/>
                <a:ea typeface="ヒラギノ角ゴ Pro W3" pitchFamily="-84" charset="-128"/>
              </a:rPr>
              <a:t>polio eradication</a:t>
            </a:r>
            <a:endParaRPr lang="en-US" sz="4000" b="1" dirty="0">
              <a:solidFill>
                <a:srgbClr val="FFFF00"/>
              </a:solidFill>
              <a:latin typeface="Arial Narrow" panose="020B0606020202030204" pitchFamily="34" charset="0"/>
              <a:ea typeface="ヒラギノ角ゴ Pro W3" pitchFamily="-84" charset="-128"/>
            </a:endParaRPr>
          </a:p>
        </p:txBody>
      </p:sp>
      <p:sp>
        <p:nvSpPr>
          <p:cNvPr id="3" name="TextBox 2"/>
          <p:cNvSpPr txBox="1"/>
          <p:nvPr/>
        </p:nvSpPr>
        <p:spPr>
          <a:xfrm>
            <a:off x="1857989" y="6629401"/>
            <a:ext cx="1656353" cy="461665"/>
          </a:xfrm>
          <a:prstGeom prst="rect">
            <a:avLst/>
          </a:prstGeom>
          <a:noFill/>
        </p:spPr>
        <p:txBody>
          <a:bodyPr wrap="square" rtlCol="0">
            <a:spAutoFit/>
          </a:bodyPr>
          <a:lstStyle/>
          <a:p>
            <a:pPr fontAlgn="base">
              <a:spcBef>
                <a:spcPct val="0"/>
              </a:spcBef>
              <a:spcAft>
                <a:spcPct val="0"/>
              </a:spcAft>
            </a:pPr>
            <a:endParaRPr lang="en-AU" sz="2400" dirty="0">
              <a:solidFill>
                <a:srgbClr val="958D85"/>
              </a:solidFill>
              <a:latin typeface="Arial" pitchFamily="34" charset="0"/>
              <a:ea typeface="ヒラギノ角ゴ Pro W3" pitchFamily="-84" charset="-128"/>
            </a:endParaRPr>
          </a:p>
        </p:txBody>
      </p:sp>
      <p:sp>
        <p:nvSpPr>
          <p:cNvPr id="4" name="TextBox 3"/>
          <p:cNvSpPr txBox="1"/>
          <p:nvPr/>
        </p:nvSpPr>
        <p:spPr>
          <a:xfrm>
            <a:off x="1529411" y="3597330"/>
            <a:ext cx="3040500" cy="461665"/>
          </a:xfrm>
          <a:prstGeom prst="rect">
            <a:avLst/>
          </a:prstGeom>
          <a:noFill/>
        </p:spPr>
        <p:txBody>
          <a:bodyPr wrap="square" rtlCol="0">
            <a:spAutoFit/>
          </a:bodyPr>
          <a:lstStyle/>
          <a:p>
            <a:pPr fontAlgn="base">
              <a:spcBef>
                <a:spcPct val="0"/>
              </a:spcBef>
              <a:spcAft>
                <a:spcPct val="0"/>
              </a:spcAft>
            </a:pPr>
            <a:r>
              <a:rPr lang="en-AU" sz="2400" b="1" dirty="0">
                <a:solidFill>
                  <a:srgbClr val="000000"/>
                </a:solidFill>
                <a:latin typeface="Arial" pitchFamily="34" charset="0"/>
                <a:ea typeface="ヒラギノ角ゴ Pro W3" pitchFamily="-84" charset="-128"/>
              </a:rPr>
              <a:t>350,000 WPV cases</a:t>
            </a:r>
          </a:p>
        </p:txBody>
      </p:sp>
      <p:sp>
        <p:nvSpPr>
          <p:cNvPr id="5" name="TextBox 4"/>
          <p:cNvSpPr txBox="1"/>
          <p:nvPr/>
        </p:nvSpPr>
        <p:spPr>
          <a:xfrm>
            <a:off x="7032786" y="5810055"/>
            <a:ext cx="2753480" cy="461665"/>
          </a:xfrm>
          <a:prstGeom prst="rect">
            <a:avLst/>
          </a:prstGeom>
          <a:noFill/>
        </p:spPr>
        <p:txBody>
          <a:bodyPr wrap="square" rtlCol="0">
            <a:spAutoFit/>
          </a:bodyPr>
          <a:lstStyle/>
          <a:p>
            <a:pPr algn="ctr" fontAlgn="base">
              <a:spcBef>
                <a:spcPct val="0"/>
              </a:spcBef>
              <a:spcAft>
                <a:spcPct val="0"/>
              </a:spcAft>
            </a:pPr>
            <a:r>
              <a:rPr lang="en-AU" sz="2400" b="1" dirty="0">
                <a:solidFill>
                  <a:srgbClr val="000000"/>
                </a:solidFill>
                <a:latin typeface="Arial" pitchFamily="34" charset="0"/>
                <a:ea typeface="ヒラギノ角ゴ Pro W3" pitchFamily="-84" charset="-128"/>
              </a:rPr>
              <a:t>164 WPV cases</a:t>
            </a:r>
          </a:p>
        </p:txBody>
      </p:sp>
    </p:spTree>
    <p:extLst>
      <p:ext uri="{BB962C8B-B14F-4D97-AF65-F5344CB8AC3E}">
        <p14:creationId xmlns:p14="http://schemas.microsoft.com/office/powerpoint/2010/main" val="1414195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75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786" y="838200"/>
            <a:ext cx="4527814" cy="593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95400" y="152401"/>
            <a:ext cx="9677400" cy="584775"/>
          </a:xfrm>
          <a:prstGeom prst="rect">
            <a:avLst/>
          </a:prstGeom>
        </p:spPr>
        <p:txBody>
          <a:bodyPr wrap="square">
            <a:spAutoFit/>
          </a:bodyPr>
          <a:lstStyle/>
          <a:p>
            <a:pPr lvl="1" fontAlgn="base">
              <a:spcBef>
                <a:spcPct val="0"/>
              </a:spcBef>
              <a:spcAft>
                <a:spcPct val="0"/>
              </a:spcAft>
            </a:pPr>
            <a:r>
              <a:rPr lang="en-US" sz="3200" dirty="0">
                <a:solidFill>
                  <a:srgbClr val="FFFF00"/>
                </a:solidFill>
                <a:latin typeface="Arial" pitchFamily="34" charset="0"/>
                <a:ea typeface="ヒラギノ角ゴ Pro W3" pitchFamily="-84" charset="-128"/>
              </a:rPr>
              <a:t>7. To leave a legacy of </a:t>
            </a:r>
            <a:r>
              <a:rPr lang="en-US" sz="3200" i="1" dirty="0">
                <a:solidFill>
                  <a:srgbClr val="FFFF00"/>
                </a:solidFill>
                <a:latin typeface="Arial" pitchFamily="34" charset="0"/>
                <a:ea typeface="ヒラギノ角ゴ Pro W3" pitchFamily="-84" charset="-128"/>
              </a:rPr>
              <a:t>‘doing good in the world’</a:t>
            </a:r>
          </a:p>
        </p:txBody>
      </p:sp>
    </p:spTree>
    <p:extLst>
      <p:ext uri="{BB962C8B-B14F-4D97-AF65-F5344CB8AC3E}">
        <p14:creationId xmlns:p14="http://schemas.microsoft.com/office/powerpoint/2010/main" val="3636233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Slate_NoMo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40498</TotalTime>
  <Words>400</Words>
  <Application>Microsoft Office PowerPoint</Application>
  <PresentationFormat>Widescreen</PresentationFormat>
  <Paragraphs>72</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Arial Narrow</vt:lpstr>
      <vt:lpstr>Calibri</vt:lpstr>
      <vt:lpstr>Georgia</vt:lpstr>
      <vt:lpstr>Wingdings</vt:lpstr>
      <vt:lpstr>2_Slate_NoMoE</vt:lpstr>
      <vt:lpstr>Custom Design</vt:lpstr>
      <vt:lpstr>PowerPoint Presentation</vt:lpstr>
      <vt:lpstr>PowerPoint Presentation</vt:lpstr>
      <vt:lpstr> 2. Contributions can be value added by:</vt:lpstr>
      <vt:lpstr>PowerPoint Presentation</vt:lpstr>
      <vt:lpstr>4. It focuses on six areas identified by Rotarians </vt:lpstr>
      <vt:lpstr>PowerPoint Presentation</vt:lpstr>
      <vt:lpstr>PowerPoint Presentation</vt:lpstr>
      <vt:lpstr>PowerPoint Presentation</vt:lpstr>
      <vt:lpstr>PowerPoint Presentation</vt:lpstr>
      <vt:lpstr>8. Donor Recognition Opportunities </vt:lpstr>
      <vt:lpstr>9. Tax incentives for individuals and corporates</vt:lpstr>
      <vt:lpstr>10. It is in the constitution of every Rotary club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for Global Grants</dc:title>
  <dc:creator>Robert Byrne</dc:creator>
  <cp:lastModifiedBy>Maurie Stack</cp:lastModifiedBy>
  <cp:revision>572</cp:revision>
  <cp:lastPrinted>2018-11-11T16:38:45Z</cp:lastPrinted>
  <dcterms:created xsi:type="dcterms:W3CDTF">2018-10-22T01:27:55Z</dcterms:created>
  <dcterms:modified xsi:type="dcterms:W3CDTF">2020-05-24T08:38:35Z</dcterms:modified>
</cp:coreProperties>
</file>