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331" r:id="rId6"/>
    <p:sldId id="313" r:id="rId7"/>
    <p:sldId id="314" r:id="rId8"/>
    <p:sldId id="324" r:id="rId9"/>
    <p:sldId id="347" r:id="rId10"/>
    <p:sldId id="348" r:id="rId11"/>
    <p:sldId id="319" r:id="rId12"/>
    <p:sldId id="327" r:id="rId13"/>
    <p:sldId id="328" r:id="rId14"/>
    <p:sldId id="321" r:id="rId15"/>
    <p:sldId id="329" r:id="rId16"/>
    <p:sldId id="340" r:id="rId17"/>
    <p:sldId id="287" r:id="rId18"/>
    <p:sldId id="285" r:id="rId19"/>
    <p:sldId id="354" r:id="rId20"/>
    <p:sldId id="280" r:id="rId21"/>
    <p:sldId id="333" r:id="rId22"/>
    <p:sldId id="337" r:id="rId23"/>
    <p:sldId id="267" r:id="rId24"/>
    <p:sldId id="300" r:id="rId25"/>
    <p:sldId id="289" r:id="rId26"/>
    <p:sldId id="292" r:id="rId27"/>
    <p:sldId id="293" r:id="rId28"/>
    <p:sldId id="294" r:id="rId29"/>
    <p:sldId id="295" r:id="rId30"/>
    <p:sldId id="332" r:id="rId31"/>
    <p:sldId id="334" r:id="rId32"/>
    <p:sldId id="309" r:id="rId33"/>
    <p:sldId id="299" r:id="rId34"/>
    <p:sldId id="339" r:id="rId35"/>
    <p:sldId id="352" r:id="rId36"/>
    <p:sldId id="351" r:id="rId37"/>
    <p:sldId id="297" r:id="rId38"/>
    <p:sldId id="316" r:id="rId39"/>
    <p:sldId id="290" r:id="rId40"/>
    <p:sldId id="346" r:id="rId41"/>
    <p:sldId id="349" r:id="rId42"/>
    <p:sldId id="344" r:id="rId43"/>
    <p:sldId id="318" r:id="rId44"/>
    <p:sldId id="296" r:id="rId45"/>
    <p:sldId id="315" r:id="rId46"/>
    <p:sldId id="265" r:id="rId47"/>
    <p:sldId id="279" r:id="rId48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7A81B"/>
    <a:srgbClr val="01B4E7"/>
    <a:srgbClr val="17458F"/>
    <a:srgbClr val="D91B5C"/>
    <a:srgbClr val="FF7600"/>
    <a:srgbClr val="872175"/>
    <a:srgbClr val="009999"/>
    <a:srgbClr val="EFEFEF"/>
    <a:srgbClr val="1A7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C188B-12DC-4C45-A4AC-8A894C185A4A}" v="2" dt="2019-12-11T22:06:18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8" autoAdjust="0"/>
    <p:restoredTop sz="97866" autoAdjust="0"/>
  </p:normalViewPr>
  <p:slideViewPr>
    <p:cSldViewPr snapToGrid="0" showGuides="1">
      <p:cViewPr varScale="1">
        <p:scale>
          <a:sx n="116" d="100"/>
          <a:sy n="116" d="100"/>
        </p:scale>
        <p:origin x="486" y="8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452"/>
    </p:cViewPr>
  </p:sorterViewPr>
  <p:notesViewPr>
    <p:cSldViewPr snapToGrid="0">
      <p:cViewPr varScale="1">
        <p:scale>
          <a:sx n="149" d="100"/>
          <a:sy n="149" d="100"/>
        </p:scale>
        <p:origin x="37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 smtClean="0"/>
              <a:t>Members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EREY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87217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55-44E6-92AA-7D34774D3D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6645</c:v>
                </c:pt>
                <c:pt idx="1">
                  <c:v>6745</c:v>
                </c:pt>
                <c:pt idx="2">
                  <c:v>7294</c:v>
                </c:pt>
                <c:pt idx="3">
                  <c:v>6237</c:v>
                </c:pt>
                <c:pt idx="4">
                  <c:v>5731</c:v>
                </c:pt>
                <c:pt idx="5">
                  <c:v>6921</c:v>
                </c:pt>
                <c:pt idx="6">
                  <c:v>8690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5-44E6-92AA-7D34774D3D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6743000"/>
        <c:axId val="448794264"/>
      </c:barChart>
      <c:catAx>
        <c:axId val="44674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94264"/>
        <c:crosses val="autoZero"/>
        <c:auto val="1"/>
        <c:lblAlgn val="ctr"/>
        <c:lblOffset val="100"/>
        <c:noMultiLvlLbl val="0"/>
      </c:catAx>
      <c:valAx>
        <c:axId val="448794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74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 smtClean="0"/>
              <a:t>Members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EREY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87217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14-4FC1-84DC-2F77C3B162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555</c:v>
                </c:pt>
                <c:pt idx="1">
                  <c:v>589</c:v>
                </c:pt>
                <c:pt idx="2">
                  <c:v>614</c:v>
                </c:pt>
                <c:pt idx="3">
                  <c:v>604</c:v>
                </c:pt>
                <c:pt idx="4">
                  <c:v>588</c:v>
                </c:pt>
                <c:pt idx="5">
                  <c:v>684</c:v>
                </c:pt>
                <c:pt idx="6">
                  <c:v>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14-4FC1-84DC-2F77C3B162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6743000"/>
        <c:axId val="448794264"/>
      </c:barChart>
      <c:catAx>
        <c:axId val="44674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94264"/>
        <c:crosses val="autoZero"/>
        <c:auto val="1"/>
        <c:lblAlgn val="ctr"/>
        <c:lblOffset val="100"/>
        <c:noMultiLvlLbl val="0"/>
      </c:catAx>
      <c:valAx>
        <c:axId val="448794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74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 smtClean="0"/>
              <a:t>Recognitions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AD2-4C94-AD27-33F54C57C9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193</c:v>
                </c:pt>
                <c:pt idx="1">
                  <c:v>231</c:v>
                </c:pt>
                <c:pt idx="2">
                  <c:v>262</c:v>
                </c:pt>
                <c:pt idx="3">
                  <c:v>323</c:v>
                </c:pt>
                <c:pt idx="4">
                  <c:v>390</c:v>
                </c:pt>
                <c:pt idx="5">
                  <c:v>462</c:v>
                </c:pt>
                <c:pt idx="6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2-4C94-AD27-33F54C57C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rgbClr val="FF76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797-466D-8353-354354909F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44</c:v>
                </c:pt>
                <c:pt idx="1">
                  <c:v>52</c:v>
                </c:pt>
                <c:pt idx="2">
                  <c:v>60</c:v>
                </c:pt>
                <c:pt idx="3">
                  <c:v>67</c:v>
                </c:pt>
                <c:pt idx="4">
                  <c:v>72</c:v>
                </c:pt>
                <c:pt idx="5">
                  <c:v>68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D2-4C94-AD27-33F54C57C9C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100"/>
        <c:axId val="446743000"/>
        <c:axId val="448794264"/>
      </c:barChart>
      <c:catAx>
        <c:axId val="44674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94264"/>
        <c:crosses val="autoZero"/>
        <c:auto val="1"/>
        <c:lblAlgn val="ctr"/>
        <c:lblOffset val="100"/>
        <c:noMultiLvlLbl val="0"/>
      </c:catAx>
      <c:valAx>
        <c:axId val="448794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74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 smtClean="0"/>
              <a:t>Recognitions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EREY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solidFill>
                <a:srgbClr val="872175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E7-418E-ADB8-D0BAF17B69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269</c:v>
                </c:pt>
                <c:pt idx="1">
                  <c:v>319</c:v>
                </c:pt>
                <c:pt idx="2">
                  <c:v>371</c:v>
                </c:pt>
                <c:pt idx="3">
                  <c:v>420</c:v>
                </c:pt>
                <c:pt idx="4">
                  <c:v>447</c:v>
                </c:pt>
                <c:pt idx="5">
                  <c:v>454</c:v>
                </c:pt>
                <c:pt idx="6">
                  <c:v>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E7-418E-ADB8-D0BAF17B69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6743000"/>
        <c:axId val="448794264"/>
      </c:barChart>
      <c:catAx>
        <c:axId val="44674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94264"/>
        <c:crosses val="autoZero"/>
        <c:auto val="1"/>
        <c:lblAlgn val="ctr"/>
        <c:lblOffset val="100"/>
        <c:noMultiLvlLbl val="0"/>
      </c:catAx>
      <c:valAx>
        <c:axId val="448794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674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Sheet1!$A$2:$A$7</cx:f>
        <cx:lvl ptCount="6">
          <cx:pt idx="0">EREY</cx:pt>
          <cx:pt idx="1">Sustaining</cx:pt>
          <cx:pt idx="2">PHS</cx:pt>
          <cx:pt idx="3">Major Donor</cx:pt>
          <cx:pt idx="4">Bequest</cx:pt>
          <cx:pt idx="5">AKS</cx:pt>
        </cx:lvl>
      </cx:strDim>
      <cx:numDim type="size">
        <cx:f>Sheet1!$B$2:$B$7</cx:f>
        <cx:lvl ptCount="6" formatCode="General">
          <cx:pt idx="0">6921</cx:pt>
          <cx:pt idx="1">1893</cx:pt>
          <cx:pt idx="2">684</cx:pt>
          <cx:pt idx="3">536</cx:pt>
          <cx:pt idx="4">454</cx:pt>
          <cx:pt idx="5">20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/>
              </a:rPr>
              <a:t>Donor Base</a:t>
            </a:r>
            <a:endParaRPr lang="en-US" dirty="0"/>
          </a:p>
        </cx:rich>
      </cx:tx>
    </cx:title>
    <cx:plotArea>
      <cx:plotAreaRegion>
        <cx:series layoutId="sunburst" uniqueId="{4FD5B620-064A-4F27-B77A-0C3E6681994C}">
          <cx:tx>
            <cx:txData>
              <cx:f>Sheet1!$B$1</cx:f>
              <cx:v>EREY</cx:v>
            </cx:txData>
          </cx:tx>
          <cx:dataLabels pos="inEnd">
            <cx:txPr>
              <a:bodyPr spcFirstLastPara="1" vertOverflow="ellipsis" wrap="square" lIns="0" tIns="0" rIns="0" bIns="0" anchor="ctr" anchorCtr="1"/>
              <a:lstStyle/>
              <a:p>
                <a:pPr>
                  <a:defRPr sz="2400"/>
                </a:pPr>
                <a:endParaRPr lang="en-US" sz="2400"/>
              </a:p>
            </cx:txPr>
            <cx:visibility seriesName="0" categoryName="0" value="1"/>
          </cx:dataLabels>
          <cx:dataId val="0"/>
        </cx:series>
      </cx:plotAreaRegion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A4654-0C56-4DC5-967C-C2F982CB39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62B6D-B495-47BA-8547-3BE97873361F}" type="pres">
      <dgm:prSet presAssocID="{D35A4654-0C56-4DC5-967C-C2F982CB39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09619-E811-451C-BA22-0B177B488719}" type="presOf" srcId="{D35A4654-0C56-4DC5-967C-C2F982CB3990}" destId="{EF662B6D-B495-47BA-8547-3BE9787336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93C9C9-6B19-412A-B0B1-C58D59CE62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3C072-653D-49AE-B6F9-56E030CC4D87}" type="pres">
      <dgm:prSet presAssocID="{0093C9C9-6B19-412A-B0B1-C58D59CE6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A8F32-8D7D-41E4-93AE-64A246114F2A}" type="presOf" srcId="{0093C9C9-6B19-412A-B0B1-C58D59CE6241}" destId="{1D43C072-653D-49AE-B6F9-56E030CC4D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5A4654-0C56-4DC5-967C-C2F982CB39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62B6D-B495-47BA-8547-3BE97873361F}" type="pres">
      <dgm:prSet presAssocID="{D35A4654-0C56-4DC5-967C-C2F982CB39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09619-E811-451C-BA22-0B177B488719}" type="presOf" srcId="{D35A4654-0C56-4DC5-967C-C2F982CB3990}" destId="{EF662B6D-B495-47BA-8547-3BE9787336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93C9C9-6B19-412A-B0B1-C58D59CE62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3C072-653D-49AE-B6F9-56E030CC4D87}" type="pres">
      <dgm:prSet presAssocID="{0093C9C9-6B19-412A-B0B1-C58D59CE6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A8F32-8D7D-41E4-93AE-64A246114F2A}" type="presOf" srcId="{0093C9C9-6B19-412A-B0B1-C58D59CE6241}" destId="{1D43C072-653D-49AE-B6F9-56E030CC4D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13B370-5E4F-4039-8CAC-AC18C9FD1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A2C6D-6F78-496C-9C59-C8133334C5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6113812-5910-4D69-852B-583DA60C3E2A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DAA7F-1B90-4763-B465-82C18335E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E1CD0-83E4-4DBF-8E6E-070FCFB62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32FCA41F-94ED-4F26-8A08-F57A2826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99606-011F-4881-A90D-A7FD514C558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6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99606-011F-4881-A90D-A7FD514C55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05AA12-80E2-5C45-B395-FA89D782BE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55A7E0-7CF9-8748-B915-F606DD616D0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0CA58E58-3067-3047-87E2-C98AFEF5A0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85D6C43D-B846-F943-886A-6009202609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8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30992E-1E6B-4A2A-9EC3-2C82E6D8A9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8486 w 12192000"/>
              <a:gd name="connsiteY0" fmla="*/ 6345467 h 6858000"/>
              <a:gd name="connsiteX1" fmla="*/ 6954599 w 12192000"/>
              <a:gd name="connsiteY1" fmla="*/ 6345467 h 6858000"/>
              <a:gd name="connsiteX2" fmla="*/ 6959994 w 12192000"/>
              <a:gd name="connsiteY2" fmla="*/ 6346042 h 6858000"/>
              <a:gd name="connsiteX3" fmla="*/ 6962272 w 12192000"/>
              <a:gd name="connsiteY3" fmla="*/ 6347785 h 6858000"/>
              <a:gd name="connsiteX4" fmla="*/ 6963092 w 12192000"/>
              <a:gd name="connsiteY4" fmla="*/ 6350432 h 6858000"/>
              <a:gd name="connsiteX5" fmla="*/ 6961389 w 12192000"/>
              <a:gd name="connsiteY5" fmla="*/ 6354124 h 6858000"/>
              <a:gd name="connsiteX6" fmla="*/ 6955010 w 12192000"/>
              <a:gd name="connsiteY6" fmla="*/ 6355519 h 6858000"/>
              <a:gd name="connsiteX7" fmla="*/ 6948486 w 12192000"/>
              <a:gd name="connsiteY7" fmla="*/ 6355519 h 6858000"/>
              <a:gd name="connsiteX8" fmla="*/ 6943111 w 12192000"/>
              <a:gd name="connsiteY8" fmla="*/ 6340955 h 6858000"/>
              <a:gd name="connsiteX9" fmla="*/ 6943111 w 12192000"/>
              <a:gd name="connsiteY9" fmla="*/ 6374269 h 6858000"/>
              <a:gd name="connsiteX10" fmla="*/ 6948486 w 12192000"/>
              <a:gd name="connsiteY10" fmla="*/ 6374269 h 6858000"/>
              <a:gd name="connsiteX11" fmla="*/ 6948486 w 12192000"/>
              <a:gd name="connsiteY11" fmla="*/ 6360115 h 6858000"/>
              <a:gd name="connsiteX12" fmla="*/ 6951645 w 12192000"/>
              <a:gd name="connsiteY12" fmla="*/ 6360115 h 6858000"/>
              <a:gd name="connsiteX13" fmla="*/ 6955953 w 12192000"/>
              <a:gd name="connsiteY13" fmla="*/ 6361263 h 6858000"/>
              <a:gd name="connsiteX14" fmla="*/ 6961574 w 12192000"/>
              <a:gd name="connsiteY14" fmla="*/ 6369017 h 6858000"/>
              <a:gd name="connsiteX15" fmla="*/ 6964528 w 12192000"/>
              <a:gd name="connsiteY15" fmla="*/ 6374269 h 6858000"/>
              <a:gd name="connsiteX16" fmla="*/ 6971092 w 12192000"/>
              <a:gd name="connsiteY16" fmla="*/ 6374269 h 6858000"/>
              <a:gd name="connsiteX17" fmla="*/ 6967031 w 12192000"/>
              <a:gd name="connsiteY17" fmla="*/ 6367745 h 6858000"/>
              <a:gd name="connsiteX18" fmla="*/ 6962108 w 12192000"/>
              <a:gd name="connsiteY18" fmla="*/ 6361140 h 6858000"/>
              <a:gd name="connsiteX19" fmla="*/ 6959277 w 12192000"/>
              <a:gd name="connsiteY19" fmla="*/ 6359376 h 6858000"/>
              <a:gd name="connsiteX20" fmla="*/ 6966190 w 12192000"/>
              <a:gd name="connsiteY20" fmla="*/ 6356340 h 6858000"/>
              <a:gd name="connsiteX21" fmla="*/ 6968795 w 12192000"/>
              <a:gd name="connsiteY21" fmla="*/ 6349981 h 6858000"/>
              <a:gd name="connsiteX22" fmla="*/ 6967236 w 12192000"/>
              <a:gd name="connsiteY22" fmla="*/ 6345098 h 6858000"/>
              <a:gd name="connsiteX23" fmla="*/ 6963051 w 12192000"/>
              <a:gd name="connsiteY23" fmla="*/ 6341878 h 6858000"/>
              <a:gd name="connsiteX24" fmla="*/ 6954558 w 12192000"/>
              <a:gd name="connsiteY24" fmla="*/ 6340955 h 6858000"/>
              <a:gd name="connsiteX25" fmla="*/ 5903900 w 12192000"/>
              <a:gd name="connsiteY25" fmla="*/ 6338384 h 6858000"/>
              <a:gd name="connsiteX26" fmla="*/ 5907414 w 12192000"/>
              <a:gd name="connsiteY26" fmla="*/ 6338384 h 6858000"/>
              <a:gd name="connsiteX27" fmla="*/ 5907414 w 12192000"/>
              <a:gd name="connsiteY27" fmla="*/ 6341925 h 6858000"/>
              <a:gd name="connsiteX28" fmla="*/ 5879303 w 12192000"/>
              <a:gd name="connsiteY28" fmla="*/ 6377347 h 6858000"/>
              <a:gd name="connsiteX29" fmla="*/ 5861734 w 12192000"/>
              <a:gd name="connsiteY29" fmla="*/ 6359637 h 6858000"/>
              <a:gd name="connsiteX30" fmla="*/ 5903900 w 12192000"/>
              <a:gd name="connsiteY30" fmla="*/ 6338384 h 6858000"/>
              <a:gd name="connsiteX31" fmla="*/ 6956692 w 12192000"/>
              <a:gd name="connsiteY31" fmla="*/ 6331313 h 6858000"/>
              <a:gd name="connsiteX32" fmla="*/ 6969369 w 12192000"/>
              <a:gd name="connsiteY32" fmla="*/ 6334657 h 6858000"/>
              <a:gd name="connsiteX33" fmla="*/ 6979032 w 12192000"/>
              <a:gd name="connsiteY33" fmla="*/ 6344216 h 6858000"/>
              <a:gd name="connsiteX34" fmla="*/ 6982498 w 12192000"/>
              <a:gd name="connsiteY34" fmla="*/ 6357160 h 6858000"/>
              <a:gd name="connsiteX35" fmla="*/ 6979093 w 12192000"/>
              <a:gd name="connsiteY35" fmla="*/ 6369981 h 6858000"/>
              <a:gd name="connsiteX36" fmla="*/ 6969533 w 12192000"/>
              <a:gd name="connsiteY36" fmla="*/ 6379541 h 6858000"/>
              <a:gd name="connsiteX37" fmla="*/ 6956692 w 12192000"/>
              <a:gd name="connsiteY37" fmla="*/ 6382967 h 6858000"/>
              <a:gd name="connsiteX38" fmla="*/ 6943850 w 12192000"/>
              <a:gd name="connsiteY38" fmla="*/ 6379541 h 6858000"/>
              <a:gd name="connsiteX39" fmla="*/ 6934270 w 12192000"/>
              <a:gd name="connsiteY39" fmla="*/ 6369981 h 6858000"/>
              <a:gd name="connsiteX40" fmla="*/ 6930844 w 12192000"/>
              <a:gd name="connsiteY40" fmla="*/ 6357160 h 6858000"/>
              <a:gd name="connsiteX41" fmla="*/ 6934332 w 12192000"/>
              <a:gd name="connsiteY41" fmla="*/ 6344216 h 6858000"/>
              <a:gd name="connsiteX42" fmla="*/ 6943994 w 12192000"/>
              <a:gd name="connsiteY42" fmla="*/ 6334657 h 6858000"/>
              <a:gd name="connsiteX43" fmla="*/ 6956692 w 12192000"/>
              <a:gd name="connsiteY43" fmla="*/ 6331313 h 6858000"/>
              <a:gd name="connsiteX44" fmla="*/ 6956692 w 12192000"/>
              <a:gd name="connsiteY44" fmla="*/ 6326185 h 6858000"/>
              <a:gd name="connsiteX45" fmla="*/ 6941471 w 12192000"/>
              <a:gd name="connsiteY45" fmla="*/ 6330185 h 6858000"/>
              <a:gd name="connsiteX46" fmla="*/ 6929880 w 12192000"/>
              <a:gd name="connsiteY46" fmla="*/ 6341632 h 6858000"/>
              <a:gd name="connsiteX47" fmla="*/ 6925716 w 12192000"/>
              <a:gd name="connsiteY47" fmla="*/ 6357160 h 6858000"/>
              <a:gd name="connsiteX48" fmla="*/ 6929819 w 12192000"/>
              <a:gd name="connsiteY48" fmla="*/ 6372546 h 6858000"/>
              <a:gd name="connsiteX49" fmla="*/ 6941286 w 12192000"/>
              <a:gd name="connsiteY49" fmla="*/ 6384013 h 6858000"/>
              <a:gd name="connsiteX50" fmla="*/ 6956692 w 12192000"/>
              <a:gd name="connsiteY50" fmla="*/ 6388095 h 6858000"/>
              <a:gd name="connsiteX51" fmla="*/ 6972098 w 12192000"/>
              <a:gd name="connsiteY51" fmla="*/ 6384013 h 6858000"/>
              <a:gd name="connsiteX52" fmla="*/ 6983544 w 12192000"/>
              <a:gd name="connsiteY52" fmla="*/ 6372546 h 6858000"/>
              <a:gd name="connsiteX53" fmla="*/ 6987626 w 12192000"/>
              <a:gd name="connsiteY53" fmla="*/ 6357160 h 6858000"/>
              <a:gd name="connsiteX54" fmla="*/ 6983483 w 12192000"/>
              <a:gd name="connsiteY54" fmla="*/ 6341632 h 6858000"/>
              <a:gd name="connsiteX55" fmla="*/ 6971912 w 12192000"/>
              <a:gd name="connsiteY55" fmla="*/ 6330185 h 6858000"/>
              <a:gd name="connsiteX56" fmla="*/ 6956692 w 12192000"/>
              <a:gd name="connsiteY56" fmla="*/ 6326185 h 6858000"/>
              <a:gd name="connsiteX57" fmla="*/ 6093496 w 12192000"/>
              <a:gd name="connsiteY57" fmla="*/ 6296733 h 6858000"/>
              <a:gd name="connsiteX58" fmla="*/ 6125070 w 12192000"/>
              <a:gd name="connsiteY58" fmla="*/ 6337040 h 6858000"/>
              <a:gd name="connsiteX59" fmla="*/ 6093496 w 12192000"/>
              <a:gd name="connsiteY59" fmla="*/ 6377346 h 6858000"/>
              <a:gd name="connsiteX60" fmla="*/ 6061922 w 12192000"/>
              <a:gd name="connsiteY60" fmla="*/ 6337040 h 6858000"/>
              <a:gd name="connsiteX61" fmla="*/ 6093496 w 12192000"/>
              <a:gd name="connsiteY61" fmla="*/ 6296733 h 6858000"/>
              <a:gd name="connsiteX62" fmla="*/ 5783809 w 12192000"/>
              <a:gd name="connsiteY62" fmla="*/ 6296733 h 6858000"/>
              <a:gd name="connsiteX63" fmla="*/ 5812024 w 12192000"/>
              <a:gd name="connsiteY63" fmla="*/ 6337040 h 6858000"/>
              <a:gd name="connsiteX64" fmla="*/ 5783809 w 12192000"/>
              <a:gd name="connsiteY64" fmla="*/ 6377346 h 6858000"/>
              <a:gd name="connsiteX65" fmla="*/ 5755594 w 12192000"/>
              <a:gd name="connsiteY65" fmla="*/ 6337040 h 6858000"/>
              <a:gd name="connsiteX66" fmla="*/ 5783809 w 12192000"/>
              <a:gd name="connsiteY66" fmla="*/ 6296733 h 6858000"/>
              <a:gd name="connsiteX67" fmla="*/ 5471433 w 12192000"/>
              <a:gd name="connsiteY67" fmla="*/ 6296733 h 6858000"/>
              <a:gd name="connsiteX68" fmla="*/ 5503007 w 12192000"/>
              <a:gd name="connsiteY68" fmla="*/ 6337040 h 6858000"/>
              <a:gd name="connsiteX69" fmla="*/ 5471433 w 12192000"/>
              <a:gd name="connsiteY69" fmla="*/ 6377346 h 6858000"/>
              <a:gd name="connsiteX70" fmla="*/ 5439860 w 12192000"/>
              <a:gd name="connsiteY70" fmla="*/ 6337040 h 6858000"/>
              <a:gd name="connsiteX71" fmla="*/ 5471433 w 12192000"/>
              <a:gd name="connsiteY71" fmla="*/ 6296733 h 6858000"/>
              <a:gd name="connsiteX72" fmla="*/ 6016373 w 12192000"/>
              <a:gd name="connsiteY72" fmla="*/ 6291486 h 6858000"/>
              <a:gd name="connsiteX73" fmla="*/ 6016373 w 12192000"/>
              <a:gd name="connsiteY73" fmla="*/ 6387446 h 6858000"/>
              <a:gd name="connsiteX74" fmla="*/ 6028662 w 12192000"/>
              <a:gd name="connsiteY74" fmla="*/ 6387446 h 6858000"/>
              <a:gd name="connsiteX75" fmla="*/ 6028662 w 12192000"/>
              <a:gd name="connsiteY75" fmla="*/ 6291486 h 6858000"/>
              <a:gd name="connsiteX76" fmla="*/ 6160001 w 12192000"/>
              <a:gd name="connsiteY76" fmla="*/ 6290016 h 6858000"/>
              <a:gd name="connsiteX77" fmla="*/ 6160001 w 12192000"/>
              <a:gd name="connsiteY77" fmla="*/ 6314399 h 6858000"/>
              <a:gd name="connsiteX78" fmla="*/ 6160001 w 12192000"/>
              <a:gd name="connsiteY78" fmla="*/ 6384064 h 6858000"/>
              <a:gd name="connsiteX79" fmla="*/ 6173820 w 12192000"/>
              <a:gd name="connsiteY79" fmla="*/ 6384064 h 6858000"/>
              <a:gd name="connsiteX80" fmla="*/ 6173820 w 12192000"/>
              <a:gd name="connsiteY80" fmla="*/ 6331815 h 6858000"/>
              <a:gd name="connsiteX81" fmla="*/ 6201459 w 12192000"/>
              <a:gd name="connsiteY81" fmla="*/ 6296982 h 6858000"/>
              <a:gd name="connsiteX82" fmla="*/ 6222188 w 12192000"/>
              <a:gd name="connsiteY82" fmla="*/ 6328332 h 6858000"/>
              <a:gd name="connsiteX83" fmla="*/ 6222188 w 12192000"/>
              <a:gd name="connsiteY83" fmla="*/ 6384064 h 6858000"/>
              <a:gd name="connsiteX84" fmla="*/ 6232552 w 12192000"/>
              <a:gd name="connsiteY84" fmla="*/ 6384064 h 6858000"/>
              <a:gd name="connsiteX85" fmla="*/ 6232552 w 12192000"/>
              <a:gd name="connsiteY85" fmla="*/ 6324848 h 6858000"/>
              <a:gd name="connsiteX86" fmla="*/ 6201459 w 12192000"/>
              <a:gd name="connsiteY86" fmla="*/ 6290016 h 6858000"/>
              <a:gd name="connsiteX87" fmla="*/ 6170366 w 12192000"/>
              <a:gd name="connsiteY87" fmla="*/ 6307432 h 6858000"/>
              <a:gd name="connsiteX88" fmla="*/ 6170366 w 12192000"/>
              <a:gd name="connsiteY88" fmla="*/ 6290016 h 6858000"/>
              <a:gd name="connsiteX89" fmla="*/ 6160001 w 12192000"/>
              <a:gd name="connsiteY89" fmla="*/ 6290016 h 6858000"/>
              <a:gd name="connsiteX90" fmla="*/ 6090808 w 12192000"/>
              <a:gd name="connsiteY90" fmla="*/ 6290016 h 6858000"/>
              <a:gd name="connsiteX91" fmla="*/ 6047143 w 12192000"/>
              <a:gd name="connsiteY91" fmla="*/ 6339056 h 6858000"/>
              <a:gd name="connsiteX92" fmla="*/ 6090808 w 12192000"/>
              <a:gd name="connsiteY92" fmla="*/ 6388095 h 6858000"/>
              <a:gd name="connsiteX93" fmla="*/ 6134474 w 12192000"/>
              <a:gd name="connsiteY93" fmla="*/ 6339056 h 6858000"/>
              <a:gd name="connsiteX94" fmla="*/ 6090808 w 12192000"/>
              <a:gd name="connsiteY94" fmla="*/ 6290016 h 6858000"/>
              <a:gd name="connsiteX95" fmla="*/ 5885663 w 12192000"/>
              <a:gd name="connsiteY95" fmla="*/ 6290016 h 6858000"/>
              <a:gd name="connsiteX96" fmla="*/ 5857511 w 12192000"/>
              <a:gd name="connsiteY96" fmla="*/ 6293519 h 6858000"/>
              <a:gd name="connsiteX97" fmla="*/ 5857511 w 12192000"/>
              <a:gd name="connsiteY97" fmla="*/ 6307530 h 6858000"/>
              <a:gd name="connsiteX98" fmla="*/ 5885663 w 12192000"/>
              <a:gd name="connsiteY98" fmla="*/ 6297022 h 6858000"/>
              <a:gd name="connsiteX99" fmla="*/ 5906775 w 12192000"/>
              <a:gd name="connsiteY99" fmla="*/ 6321542 h 6858000"/>
              <a:gd name="connsiteX100" fmla="*/ 5906775 w 12192000"/>
              <a:gd name="connsiteY100" fmla="*/ 6328547 h 6858000"/>
              <a:gd name="connsiteX101" fmla="*/ 5846955 w 12192000"/>
              <a:gd name="connsiteY101" fmla="*/ 6360072 h 6858000"/>
              <a:gd name="connsiteX102" fmla="*/ 5878625 w 12192000"/>
              <a:gd name="connsiteY102" fmla="*/ 6388095 h 6858000"/>
              <a:gd name="connsiteX103" fmla="*/ 5906775 w 12192000"/>
              <a:gd name="connsiteY103" fmla="*/ 6370581 h 6858000"/>
              <a:gd name="connsiteX104" fmla="*/ 5910294 w 12192000"/>
              <a:gd name="connsiteY104" fmla="*/ 6370581 h 6858000"/>
              <a:gd name="connsiteX105" fmla="*/ 5910294 w 12192000"/>
              <a:gd name="connsiteY105" fmla="*/ 6384592 h 6858000"/>
              <a:gd name="connsiteX106" fmla="*/ 5920851 w 12192000"/>
              <a:gd name="connsiteY106" fmla="*/ 6384592 h 6858000"/>
              <a:gd name="connsiteX107" fmla="*/ 5920851 w 12192000"/>
              <a:gd name="connsiteY107" fmla="*/ 6367078 h 6858000"/>
              <a:gd name="connsiteX108" fmla="*/ 5920851 w 12192000"/>
              <a:gd name="connsiteY108" fmla="*/ 6325045 h 6858000"/>
              <a:gd name="connsiteX109" fmla="*/ 5885663 w 12192000"/>
              <a:gd name="connsiteY109" fmla="*/ 6290016 h 6858000"/>
              <a:gd name="connsiteX110" fmla="*/ 5644079 w 12192000"/>
              <a:gd name="connsiteY110" fmla="*/ 6290016 h 6858000"/>
              <a:gd name="connsiteX111" fmla="*/ 5644079 w 12192000"/>
              <a:gd name="connsiteY111" fmla="*/ 6314399 h 6858000"/>
              <a:gd name="connsiteX112" fmla="*/ 5644079 w 12192000"/>
              <a:gd name="connsiteY112" fmla="*/ 6384064 h 6858000"/>
              <a:gd name="connsiteX113" fmla="*/ 5658155 w 12192000"/>
              <a:gd name="connsiteY113" fmla="*/ 6384064 h 6858000"/>
              <a:gd name="connsiteX114" fmla="*/ 5658155 w 12192000"/>
              <a:gd name="connsiteY114" fmla="*/ 6331815 h 6858000"/>
              <a:gd name="connsiteX115" fmla="*/ 5686305 w 12192000"/>
              <a:gd name="connsiteY115" fmla="*/ 6296982 h 6858000"/>
              <a:gd name="connsiteX116" fmla="*/ 5707418 w 12192000"/>
              <a:gd name="connsiteY116" fmla="*/ 6328332 h 6858000"/>
              <a:gd name="connsiteX117" fmla="*/ 5707418 w 12192000"/>
              <a:gd name="connsiteY117" fmla="*/ 6384064 h 6858000"/>
              <a:gd name="connsiteX118" fmla="*/ 5717975 w 12192000"/>
              <a:gd name="connsiteY118" fmla="*/ 6384064 h 6858000"/>
              <a:gd name="connsiteX119" fmla="*/ 5717975 w 12192000"/>
              <a:gd name="connsiteY119" fmla="*/ 6324848 h 6858000"/>
              <a:gd name="connsiteX120" fmla="*/ 5686305 w 12192000"/>
              <a:gd name="connsiteY120" fmla="*/ 6290016 h 6858000"/>
              <a:gd name="connsiteX121" fmla="*/ 5654636 w 12192000"/>
              <a:gd name="connsiteY121" fmla="*/ 6307432 h 6858000"/>
              <a:gd name="connsiteX122" fmla="*/ 5654636 w 12192000"/>
              <a:gd name="connsiteY122" fmla="*/ 6290016 h 6858000"/>
              <a:gd name="connsiteX123" fmla="*/ 5644079 w 12192000"/>
              <a:gd name="connsiteY123" fmla="*/ 6290016 h 6858000"/>
              <a:gd name="connsiteX124" fmla="*/ 5541970 w 12192000"/>
              <a:gd name="connsiteY124" fmla="*/ 6290016 h 6858000"/>
              <a:gd name="connsiteX125" fmla="*/ 5541970 w 12192000"/>
              <a:gd name="connsiteY125" fmla="*/ 6353066 h 6858000"/>
              <a:gd name="connsiteX126" fmla="*/ 5573640 w 12192000"/>
              <a:gd name="connsiteY126" fmla="*/ 6388095 h 6858000"/>
              <a:gd name="connsiteX127" fmla="*/ 5605309 w 12192000"/>
              <a:gd name="connsiteY127" fmla="*/ 6370581 h 6858000"/>
              <a:gd name="connsiteX128" fmla="*/ 5605309 w 12192000"/>
              <a:gd name="connsiteY128" fmla="*/ 6384592 h 6858000"/>
              <a:gd name="connsiteX129" fmla="*/ 5615865 w 12192000"/>
              <a:gd name="connsiteY129" fmla="*/ 6384592 h 6858000"/>
              <a:gd name="connsiteX130" fmla="*/ 5615865 w 12192000"/>
              <a:gd name="connsiteY130" fmla="*/ 6363575 h 6858000"/>
              <a:gd name="connsiteX131" fmla="*/ 5615865 w 12192000"/>
              <a:gd name="connsiteY131" fmla="*/ 6290016 h 6858000"/>
              <a:gd name="connsiteX132" fmla="*/ 5601790 w 12192000"/>
              <a:gd name="connsiteY132" fmla="*/ 6290016 h 6858000"/>
              <a:gd name="connsiteX133" fmla="*/ 5601790 w 12192000"/>
              <a:gd name="connsiteY133" fmla="*/ 6342558 h 6858000"/>
              <a:gd name="connsiteX134" fmla="*/ 5573640 w 12192000"/>
              <a:gd name="connsiteY134" fmla="*/ 6377586 h 6858000"/>
              <a:gd name="connsiteX135" fmla="*/ 5552527 w 12192000"/>
              <a:gd name="connsiteY135" fmla="*/ 6349564 h 6858000"/>
              <a:gd name="connsiteX136" fmla="*/ 5552527 w 12192000"/>
              <a:gd name="connsiteY136" fmla="*/ 6290016 h 6858000"/>
              <a:gd name="connsiteX137" fmla="*/ 5541970 w 12192000"/>
              <a:gd name="connsiteY137" fmla="*/ 6290016 h 6858000"/>
              <a:gd name="connsiteX138" fmla="*/ 5473449 w 12192000"/>
              <a:gd name="connsiteY138" fmla="*/ 6290016 h 6858000"/>
              <a:gd name="connsiteX139" fmla="*/ 5429111 w 12192000"/>
              <a:gd name="connsiteY139" fmla="*/ 6339056 h 6858000"/>
              <a:gd name="connsiteX140" fmla="*/ 5473449 w 12192000"/>
              <a:gd name="connsiteY140" fmla="*/ 6388095 h 6858000"/>
              <a:gd name="connsiteX141" fmla="*/ 5517786 w 12192000"/>
              <a:gd name="connsiteY141" fmla="*/ 6339056 h 6858000"/>
              <a:gd name="connsiteX142" fmla="*/ 5473449 w 12192000"/>
              <a:gd name="connsiteY142" fmla="*/ 6290016 h 6858000"/>
              <a:gd name="connsiteX143" fmla="*/ 6657114 w 12192000"/>
              <a:gd name="connsiteY143" fmla="*/ 6275237 h 6858000"/>
              <a:gd name="connsiteX144" fmla="*/ 6661144 w 12192000"/>
              <a:gd name="connsiteY144" fmla="*/ 6285986 h 6858000"/>
              <a:gd name="connsiteX145" fmla="*/ 6665175 w 12192000"/>
              <a:gd name="connsiteY145" fmla="*/ 6292704 h 6858000"/>
              <a:gd name="connsiteX146" fmla="*/ 6650396 w 12192000"/>
              <a:gd name="connsiteY146" fmla="*/ 6292704 h 6858000"/>
              <a:gd name="connsiteX147" fmla="*/ 6654427 w 12192000"/>
              <a:gd name="connsiteY147" fmla="*/ 6285986 h 6858000"/>
              <a:gd name="connsiteX148" fmla="*/ 6661257 w 12192000"/>
              <a:gd name="connsiteY148" fmla="*/ 6264489 h 6858000"/>
              <a:gd name="connsiteX149" fmla="*/ 6650844 w 12192000"/>
              <a:gd name="connsiteY149" fmla="*/ 6268003 h 6858000"/>
              <a:gd name="connsiteX150" fmla="*/ 6647373 w 12192000"/>
              <a:gd name="connsiteY150" fmla="*/ 6285573 h 6858000"/>
              <a:gd name="connsiteX151" fmla="*/ 6636960 w 12192000"/>
              <a:gd name="connsiteY151" fmla="*/ 6306655 h 6858000"/>
              <a:gd name="connsiteX152" fmla="*/ 6647373 w 12192000"/>
              <a:gd name="connsiteY152" fmla="*/ 6310169 h 6858000"/>
              <a:gd name="connsiteX153" fmla="*/ 6647373 w 12192000"/>
              <a:gd name="connsiteY153" fmla="*/ 6299628 h 6858000"/>
              <a:gd name="connsiteX154" fmla="*/ 6668198 w 12192000"/>
              <a:gd name="connsiteY154" fmla="*/ 6299628 h 6858000"/>
              <a:gd name="connsiteX155" fmla="*/ 6668198 w 12192000"/>
              <a:gd name="connsiteY155" fmla="*/ 6306655 h 6858000"/>
              <a:gd name="connsiteX156" fmla="*/ 6678611 w 12192000"/>
              <a:gd name="connsiteY156" fmla="*/ 6306655 h 6858000"/>
              <a:gd name="connsiteX157" fmla="*/ 6668198 w 12192000"/>
              <a:gd name="connsiteY157" fmla="*/ 6285573 h 6858000"/>
              <a:gd name="connsiteX158" fmla="*/ 6661257 w 12192000"/>
              <a:gd name="connsiteY158" fmla="*/ 6268003 h 6858000"/>
              <a:gd name="connsiteX159" fmla="*/ 6661257 w 12192000"/>
              <a:gd name="connsiteY159" fmla="*/ 6264489 h 6858000"/>
              <a:gd name="connsiteX160" fmla="*/ 5966262 w 12192000"/>
              <a:gd name="connsiteY160" fmla="*/ 6264488 h 6858000"/>
              <a:gd name="connsiteX161" fmla="*/ 5955783 w 12192000"/>
              <a:gd name="connsiteY161" fmla="*/ 6268020 h 6858000"/>
              <a:gd name="connsiteX162" fmla="*/ 5955783 w 12192000"/>
              <a:gd name="connsiteY162" fmla="*/ 6289209 h 6858000"/>
              <a:gd name="connsiteX163" fmla="*/ 5938316 w 12192000"/>
              <a:gd name="connsiteY163" fmla="*/ 6289209 h 6858000"/>
              <a:gd name="connsiteX164" fmla="*/ 5938316 w 12192000"/>
              <a:gd name="connsiteY164" fmla="*/ 6299804 h 6858000"/>
              <a:gd name="connsiteX165" fmla="*/ 5955783 w 12192000"/>
              <a:gd name="connsiteY165" fmla="*/ 6299804 h 6858000"/>
              <a:gd name="connsiteX166" fmla="*/ 5955783 w 12192000"/>
              <a:gd name="connsiteY166" fmla="*/ 6356310 h 6858000"/>
              <a:gd name="connsiteX167" fmla="*/ 5976742 w 12192000"/>
              <a:gd name="connsiteY167" fmla="*/ 6388094 h 6858000"/>
              <a:gd name="connsiteX168" fmla="*/ 5990715 w 12192000"/>
              <a:gd name="connsiteY168" fmla="*/ 6384563 h 6858000"/>
              <a:gd name="connsiteX169" fmla="*/ 5990715 w 12192000"/>
              <a:gd name="connsiteY169" fmla="*/ 6373968 h 6858000"/>
              <a:gd name="connsiteX170" fmla="*/ 5980235 w 12192000"/>
              <a:gd name="connsiteY170" fmla="*/ 6377499 h 6858000"/>
              <a:gd name="connsiteX171" fmla="*/ 5966262 w 12192000"/>
              <a:gd name="connsiteY171" fmla="*/ 6363373 h 6858000"/>
              <a:gd name="connsiteX172" fmla="*/ 5966262 w 12192000"/>
              <a:gd name="connsiteY172" fmla="*/ 6299804 h 6858000"/>
              <a:gd name="connsiteX173" fmla="*/ 5987221 w 12192000"/>
              <a:gd name="connsiteY173" fmla="*/ 6299804 h 6858000"/>
              <a:gd name="connsiteX174" fmla="*/ 5987221 w 12192000"/>
              <a:gd name="connsiteY174" fmla="*/ 6289209 h 6858000"/>
              <a:gd name="connsiteX175" fmla="*/ 5966262 w 12192000"/>
              <a:gd name="connsiteY175" fmla="*/ 6289209 h 6858000"/>
              <a:gd name="connsiteX176" fmla="*/ 5966262 w 12192000"/>
              <a:gd name="connsiteY176" fmla="*/ 6264488 h 6858000"/>
              <a:gd name="connsiteX177" fmla="*/ 6601692 w 12192000"/>
              <a:gd name="connsiteY177" fmla="*/ 6261802 h 6858000"/>
              <a:gd name="connsiteX178" fmla="*/ 6591280 w 12192000"/>
              <a:gd name="connsiteY178" fmla="*/ 6303968 h 6858000"/>
              <a:gd name="connsiteX179" fmla="*/ 6601692 w 12192000"/>
              <a:gd name="connsiteY179" fmla="*/ 6303968 h 6858000"/>
              <a:gd name="connsiteX180" fmla="*/ 6605163 w 12192000"/>
              <a:gd name="connsiteY180" fmla="*/ 6279372 h 6858000"/>
              <a:gd name="connsiteX181" fmla="*/ 6619047 w 12192000"/>
              <a:gd name="connsiteY181" fmla="*/ 6307482 h 6858000"/>
              <a:gd name="connsiteX182" fmla="*/ 6625989 w 12192000"/>
              <a:gd name="connsiteY182" fmla="*/ 6307482 h 6858000"/>
              <a:gd name="connsiteX183" fmla="*/ 6632930 w 12192000"/>
              <a:gd name="connsiteY183" fmla="*/ 6265316 h 6858000"/>
              <a:gd name="connsiteX184" fmla="*/ 6625989 w 12192000"/>
              <a:gd name="connsiteY184" fmla="*/ 6265316 h 6858000"/>
              <a:gd name="connsiteX185" fmla="*/ 6622518 w 12192000"/>
              <a:gd name="connsiteY185" fmla="*/ 6293427 h 6858000"/>
              <a:gd name="connsiteX186" fmla="*/ 6608635 w 12192000"/>
              <a:gd name="connsiteY186" fmla="*/ 6261802 h 6858000"/>
              <a:gd name="connsiteX187" fmla="*/ 6601692 w 12192000"/>
              <a:gd name="connsiteY187" fmla="*/ 6261802 h 6858000"/>
              <a:gd name="connsiteX188" fmla="*/ 6710855 w 12192000"/>
              <a:gd name="connsiteY188" fmla="*/ 6257772 h 6858000"/>
              <a:gd name="connsiteX189" fmla="*/ 6675923 w 12192000"/>
              <a:gd name="connsiteY189" fmla="*/ 6264873 h 6858000"/>
              <a:gd name="connsiteX190" fmla="*/ 6675923 w 12192000"/>
              <a:gd name="connsiteY190" fmla="*/ 6271975 h 6858000"/>
              <a:gd name="connsiteX191" fmla="*/ 6689896 w 12192000"/>
              <a:gd name="connsiteY191" fmla="*/ 6271975 h 6858000"/>
              <a:gd name="connsiteX192" fmla="*/ 6696882 w 12192000"/>
              <a:gd name="connsiteY192" fmla="*/ 6307483 h 6858000"/>
              <a:gd name="connsiteX193" fmla="*/ 6703869 w 12192000"/>
              <a:gd name="connsiteY193" fmla="*/ 6303932 h 6858000"/>
              <a:gd name="connsiteX194" fmla="*/ 6696882 w 12192000"/>
              <a:gd name="connsiteY194" fmla="*/ 6268424 h 6858000"/>
              <a:gd name="connsiteX195" fmla="*/ 6710855 w 12192000"/>
              <a:gd name="connsiteY195" fmla="*/ 6264873 h 6858000"/>
              <a:gd name="connsiteX196" fmla="*/ 6566559 w 12192000"/>
              <a:gd name="connsiteY196" fmla="*/ 6257772 h 6858000"/>
              <a:gd name="connsiteX197" fmla="*/ 6577039 w 12192000"/>
              <a:gd name="connsiteY197" fmla="*/ 6261131 h 6858000"/>
              <a:gd name="connsiteX198" fmla="*/ 6580532 w 12192000"/>
              <a:gd name="connsiteY198" fmla="*/ 6264490 h 6858000"/>
              <a:gd name="connsiteX199" fmla="*/ 6580532 w 12192000"/>
              <a:gd name="connsiteY199" fmla="*/ 6267848 h 6858000"/>
              <a:gd name="connsiteX200" fmla="*/ 6573545 w 12192000"/>
              <a:gd name="connsiteY200" fmla="*/ 6271207 h 6858000"/>
              <a:gd name="connsiteX201" fmla="*/ 6563065 w 12192000"/>
              <a:gd name="connsiteY201" fmla="*/ 6267848 h 6858000"/>
              <a:gd name="connsiteX202" fmla="*/ 6566559 w 12192000"/>
              <a:gd name="connsiteY202" fmla="*/ 6264490 h 6858000"/>
              <a:gd name="connsiteX203" fmla="*/ 6566559 w 12192000"/>
              <a:gd name="connsiteY203" fmla="*/ 6257772 h 6858000"/>
              <a:gd name="connsiteX204" fmla="*/ 6016373 w 12192000"/>
              <a:gd name="connsiteY204" fmla="*/ 6255886 h 6858000"/>
              <a:gd name="connsiteX205" fmla="*/ 6016373 w 12192000"/>
              <a:gd name="connsiteY205" fmla="*/ 6269580 h 6858000"/>
              <a:gd name="connsiteX206" fmla="*/ 6028662 w 12192000"/>
              <a:gd name="connsiteY206" fmla="*/ 6269580 h 6858000"/>
              <a:gd name="connsiteX207" fmla="*/ 6028662 w 12192000"/>
              <a:gd name="connsiteY207" fmla="*/ 6255886 h 6858000"/>
              <a:gd name="connsiteX208" fmla="*/ 6717573 w 12192000"/>
              <a:gd name="connsiteY208" fmla="*/ 6253740 h 6858000"/>
              <a:gd name="connsiteX209" fmla="*/ 6731393 w 12192000"/>
              <a:gd name="connsiteY209" fmla="*/ 6296734 h 6858000"/>
              <a:gd name="connsiteX210" fmla="*/ 6741757 w 12192000"/>
              <a:gd name="connsiteY210" fmla="*/ 6293151 h 6858000"/>
              <a:gd name="connsiteX211" fmla="*/ 6727938 w 12192000"/>
              <a:gd name="connsiteY211" fmla="*/ 6253740 h 6858000"/>
              <a:gd name="connsiteX212" fmla="*/ 6717573 w 12192000"/>
              <a:gd name="connsiteY212" fmla="*/ 6253740 h 6858000"/>
              <a:gd name="connsiteX213" fmla="*/ 5348499 w 12192000"/>
              <a:gd name="connsiteY213" fmla="*/ 6253740 h 6858000"/>
              <a:gd name="connsiteX214" fmla="*/ 5348499 w 12192000"/>
              <a:gd name="connsiteY214" fmla="*/ 6384064 h 6858000"/>
              <a:gd name="connsiteX215" fmla="*/ 5363278 w 12192000"/>
              <a:gd name="connsiteY215" fmla="*/ 6384064 h 6858000"/>
              <a:gd name="connsiteX216" fmla="*/ 5363278 w 12192000"/>
              <a:gd name="connsiteY216" fmla="*/ 6324948 h 6858000"/>
              <a:gd name="connsiteX217" fmla="*/ 5408960 w 12192000"/>
              <a:gd name="connsiteY217" fmla="*/ 6324948 h 6858000"/>
              <a:gd name="connsiteX218" fmla="*/ 5408960 w 12192000"/>
              <a:gd name="connsiteY218" fmla="*/ 6314200 h 6858000"/>
              <a:gd name="connsiteX219" fmla="*/ 5363278 w 12192000"/>
              <a:gd name="connsiteY219" fmla="*/ 6314200 h 6858000"/>
              <a:gd name="connsiteX220" fmla="*/ 5363278 w 12192000"/>
              <a:gd name="connsiteY220" fmla="*/ 6264488 h 6858000"/>
              <a:gd name="connsiteX221" fmla="*/ 5411646 w 12192000"/>
              <a:gd name="connsiteY221" fmla="*/ 6264488 h 6858000"/>
              <a:gd name="connsiteX222" fmla="*/ 5411646 w 12192000"/>
              <a:gd name="connsiteY222" fmla="*/ 6253740 h 6858000"/>
              <a:gd name="connsiteX223" fmla="*/ 6562954 w 12192000"/>
              <a:gd name="connsiteY223" fmla="*/ 6247023 h 6858000"/>
              <a:gd name="connsiteX224" fmla="*/ 6556012 w 12192000"/>
              <a:gd name="connsiteY224" fmla="*/ 6264490 h 6858000"/>
              <a:gd name="connsiteX225" fmla="*/ 6556012 w 12192000"/>
              <a:gd name="connsiteY225" fmla="*/ 6267982 h 6858000"/>
              <a:gd name="connsiteX226" fmla="*/ 6545599 w 12192000"/>
              <a:gd name="connsiteY226" fmla="*/ 6285449 h 6858000"/>
              <a:gd name="connsiteX227" fmla="*/ 6556012 w 12192000"/>
              <a:gd name="connsiteY227" fmla="*/ 6288942 h 6858000"/>
              <a:gd name="connsiteX228" fmla="*/ 6559483 w 12192000"/>
              <a:gd name="connsiteY228" fmla="*/ 6274969 h 6858000"/>
              <a:gd name="connsiteX229" fmla="*/ 6569896 w 12192000"/>
              <a:gd name="connsiteY229" fmla="*/ 6278463 h 6858000"/>
              <a:gd name="connsiteX230" fmla="*/ 6569896 w 12192000"/>
              <a:gd name="connsiteY230" fmla="*/ 6295928 h 6858000"/>
              <a:gd name="connsiteX231" fmla="*/ 6580308 w 12192000"/>
              <a:gd name="connsiteY231" fmla="*/ 6299422 h 6858000"/>
              <a:gd name="connsiteX232" fmla="*/ 6576837 w 12192000"/>
              <a:gd name="connsiteY232" fmla="*/ 6278463 h 6858000"/>
              <a:gd name="connsiteX233" fmla="*/ 6587250 w 12192000"/>
              <a:gd name="connsiteY233" fmla="*/ 6267982 h 6858000"/>
              <a:gd name="connsiteX234" fmla="*/ 6587250 w 12192000"/>
              <a:gd name="connsiteY234" fmla="*/ 6264490 h 6858000"/>
              <a:gd name="connsiteX235" fmla="*/ 6580308 w 12192000"/>
              <a:gd name="connsiteY235" fmla="*/ 6254010 h 6858000"/>
              <a:gd name="connsiteX236" fmla="*/ 6562954 w 12192000"/>
              <a:gd name="connsiteY236" fmla="*/ 6247023 h 6858000"/>
              <a:gd name="connsiteX237" fmla="*/ 6768052 w 12192000"/>
              <a:gd name="connsiteY237" fmla="*/ 6244316 h 6858000"/>
              <a:gd name="connsiteX238" fmla="*/ 6776689 w 12192000"/>
              <a:gd name="connsiteY238" fmla="*/ 6250047 h 6858000"/>
              <a:gd name="connsiteX239" fmla="*/ 6776689 w 12192000"/>
              <a:gd name="connsiteY239" fmla="*/ 6257100 h 6858000"/>
              <a:gd name="connsiteX240" fmla="*/ 6773234 w 12192000"/>
              <a:gd name="connsiteY240" fmla="*/ 6267681 h 6858000"/>
              <a:gd name="connsiteX241" fmla="*/ 6769780 w 12192000"/>
              <a:gd name="connsiteY241" fmla="*/ 6271208 h 6858000"/>
              <a:gd name="connsiteX242" fmla="*/ 6755960 w 12192000"/>
              <a:gd name="connsiteY242" fmla="*/ 6267681 h 6858000"/>
              <a:gd name="connsiteX243" fmla="*/ 6752505 w 12192000"/>
              <a:gd name="connsiteY243" fmla="*/ 6264155 h 6858000"/>
              <a:gd name="connsiteX244" fmla="*/ 6752505 w 12192000"/>
              <a:gd name="connsiteY244" fmla="*/ 6257100 h 6858000"/>
              <a:gd name="connsiteX245" fmla="*/ 6759415 w 12192000"/>
              <a:gd name="connsiteY245" fmla="*/ 6246520 h 6858000"/>
              <a:gd name="connsiteX246" fmla="*/ 6768052 w 12192000"/>
              <a:gd name="connsiteY246" fmla="*/ 6244316 h 6858000"/>
              <a:gd name="connsiteX247" fmla="*/ 5812549 w 12192000"/>
              <a:gd name="connsiteY247" fmla="*/ 6242991 h 6858000"/>
              <a:gd name="connsiteX248" fmla="*/ 5812549 w 12192000"/>
              <a:gd name="connsiteY248" fmla="*/ 6306695 h 6858000"/>
              <a:gd name="connsiteX249" fmla="*/ 5784042 w 12192000"/>
              <a:gd name="connsiteY249" fmla="*/ 6288999 h 6858000"/>
              <a:gd name="connsiteX250" fmla="*/ 5744846 w 12192000"/>
              <a:gd name="connsiteY250" fmla="*/ 6338547 h 6858000"/>
              <a:gd name="connsiteX251" fmla="*/ 5784042 w 12192000"/>
              <a:gd name="connsiteY251" fmla="*/ 6388094 h 6858000"/>
              <a:gd name="connsiteX252" fmla="*/ 5812549 w 12192000"/>
              <a:gd name="connsiteY252" fmla="*/ 6370398 h 6858000"/>
              <a:gd name="connsiteX253" fmla="*/ 5812549 w 12192000"/>
              <a:gd name="connsiteY253" fmla="*/ 6384555 h 6858000"/>
              <a:gd name="connsiteX254" fmla="*/ 5826802 w 12192000"/>
              <a:gd name="connsiteY254" fmla="*/ 6384555 h 6858000"/>
              <a:gd name="connsiteX255" fmla="*/ 5826802 w 12192000"/>
              <a:gd name="connsiteY255" fmla="*/ 6242991 h 6858000"/>
              <a:gd name="connsiteX256" fmla="*/ 5812549 w 12192000"/>
              <a:gd name="connsiteY256" fmla="*/ 6242991 h 6858000"/>
              <a:gd name="connsiteX257" fmla="*/ 6769972 w 12192000"/>
              <a:gd name="connsiteY257" fmla="*/ 6237475 h 6858000"/>
              <a:gd name="connsiteX258" fmla="*/ 6752505 w 12192000"/>
              <a:gd name="connsiteY258" fmla="*/ 6240498 h 6858000"/>
              <a:gd name="connsiteX259" fmla="*/ 6741757 w 12192000"/>
              <a:gd name="connsiteY259" fmla="*/ 6257772 h 6858000"/>
              <a:gd name="connsiteX260" fmla="*/ 6745339 w 12192000"/>
              <a:gd name="connsiteY260" fmla="*/ 6268137 h 6858000"/>
              <a:gd name="connsiteX261" fmla="*/ 6774002 w 12192000"/>
              <a:gd name="connsiteY261" fmla="*/ 6275047 h 6858000"/>
              <a:gd name="connsiteX262" fmla="*/ 6784750 w 12192000"/>
              <a:gd name="connsiteY262" fmla="*/ 6268137 h 6858000"/>
              <a:gd name="connsiteX263" fmla="*/ 6784750 w 12192000"/>
              <a:gd name="connsiteY263" fmla="*/ 6257772 h 6858000"/>
              <a:gd name="connsiteX264" fmla="*/ 6784750 w 12192000"/>
              <a:gd name="connsiteY264" fmla="*/ 6247408 h 6858000"/>
              <a:gd name="connsiteX265" fmla="*/ 6769972 w 12192000"/>
              <a:gd name="connsiteY265" fmla="*/ 6237475 h 6858000"/>
              <a:gd name="connsiteX266" fmla="*/ 6527720 w 12192000"/>
              <a:gd name="connsiteY266" fmla="*/ 6229557 h 6858000"/>
              <a:gd name="connsiteX267" fmla="*/ 6506636 w 12192000"/>
              <a:gd name="connsiteY267" fmla="*/ 6264489 h 6858000"/>
              <a:gd name="connsiteX268" fmla="*/ 6531234 w 12192000"/>
              <a:gd name="connsiteY268" fmla="*/ 6281955 h 6858000"/>
              <a:gd name="connsiteX269" fmla="*/ 6534748 w 12192000"/>
              <a:gd name="connsiteY269" fmla="*/ 6274969 h 6858000"/>
              <a:gd name="connsiteX270" fmla="*/ 6517178 w 12192000"/>
              <a:gd name="connsiteY270" fmla="*/ 6264489 h 6858000"/>
              <a:gd name="connsiteX271" fmla="*/ 6524206 w 12192000"/>
              <a:gd name="connsiteY271" fmla="*/ 6254010 h 6858000"/>
              <a:gd name="connsiteX272" fmla="*/ 6534748 w 12192000"/>
              <a:gd name="connsiteY272" fmla="*/ 6260996 h 6858000"/>
              <a:gd name="connsiteX273" fmla="*/ 6538261 w 12192000"/>
              <a:gd name="connsiteY273" fmla="*/ 6254010 h 6858000"/>
              <a:gd name="connsiteX274" fmla="*/ 6527720 w 12192000"/>
              <a:gd name="connsiteY274" fmla="*/ 6247023 h 6858000"/>
              <a:gd name="connsiteX275" fmla="*/ 6531234 w 12192000"/>
              <a:gd name="connsiteY275" fmla="*/ 6240037 h 6858000"/>
              <a:gd name="connsiteX276" fmla="*/ 6548803 w 12192000"/>
              <a:gd name="connsiteY276" fmla="*/ 6250516 h 6858000"/>
              <a:gd name="connsiteX277" fmla="*/ 6552317 w 12192000"/>
              <a:gd name="connsiteY277" fmla="*/ 6243529 h 6858000"/>
              <a:gd name="connsiteX278" fmla="*/ 6527720 w 12192000"/>
              <a:gd name="connsiteY278" fmla="*/ 6229557 h 6858000"/>
              <a:gd name="connsiteX279" fmla="*/ 6805172 w 12192000"/>
              <a:gd name="connsiteY279" fmla="*/ 6201343 h 6858000"/>
              <a:gd name="connsiteX280" fmla="*/ 6798186 w 12192000"/>
              <a:gd name="connsiteY280" fmla="*/ 6208396 h 6858000"/>
              <a:gd name="connsiteX281" fmla="*/ 6815652 w 12192000"/>
              <a:gd name="connsiteY281" fmla="*/ 6226030 h 6858000"/>
              <a:gd name="connsiteX282" fmla="*/ 6787706 w 12192000"/>
              <a:gd name="connsiteY282" fmla="*/ 6218977 h 6858000"/>
              <a:gd name="connsiteX283" fmla="*/ 6780719 w 12192000"/>
              <a:gd name="connsiteY283" fmla="*/ 6222503 h 6858000"/>
              <a:gd name="connsiteX284" fmla="*/ 6805172 w 12192000"/>
              <a:gd name="connsiteY284" fmla="*/ 6257772 h 6858000"/>
              <a:gd name="connsiteX285" fmla="*/ 6812159 w 12192000"/>
              <a:gd name="connsiteY285" fmla="*/ 6250718 h 6858000"/>
              <a:gd name="connsiteX286" fmla="*/ 6798186 w 12192000"/>
              <a:gd name="connsiteY286" fmla="*/ 6229557 h 6858000"/>
              <a:gd name="connsiteX287" fmla="*/ 6826132 w 12192000"/>
              <a:gd name="connsiteY287" fmla="*/ 6240137 h 6858000"/>
              <a:gd name="connsiteX288" fmla="*/ 6833118 w 12192000"/>
              <a:gd name="connsiteY288" fmla="*/ 6233084 h 6858000"/>
              <a:gd name="connsiteX289" fmla="*/ 6805172 w 12192000"/>
              <a:gd name="connsiteY289" fmla="*/ 6201343 h 6858000"/>
              <a:gd name="connsiteX290" fmla="*/ 6496819 w 12192000"/>
              <a:gd name="connsiteY290" fmla="*/ 6201343 h 6858000"/>
              <a:gd name="connsiteX291" fmla="*/ 6489791 w 12192000"/>
              <a:gd name="connsiteY291" fmla="*/ 6204856 h 6858000"/>
              <a:gd name="connsiteX292" fmla="*/ 6500333 w 12192000"/>
              <a:gd name="connsiteY292" fmla="*/ 6215398 h 6858000"/>
              <a:gd name="connsiteX293" fmla="*/ 6475735 w 12192000"/>
              <a:gd name="connsiteY293" fmla="*/ 6239995 h 6858000"/>
              <a:gd name="connsiteX294" fmla="*/ 6482763 w 12192000"/>
              <a:gd name="connsiteY294" fmla="*/ 6247023 h 6858000"/>
              <a:gd name="connsiteX295" fmla="*/ 6507360 w 12192000"/>
              <a:gd name="connsiteY295" fmla="*/ 6222426 h 6858000"/>
              <a:gd name="connsiteX296" fmla="*/ 6517902 w 12192000"/>
              <a:gd name="connsiteY296" fmla="*/ 6229453 h 6858000"/>
              <a:gd name="connsiteX297" fmla="*/ 6521416 w 12192000"/>
              <a:gd name="connsiteY297" fmla="*/ 6222426 h 6858000"/>
              <a:gd name="connsiteX298" fmla="*/ 6496819 w 12192000"/>
              <a:gd name="connsiteY298" fmla="*/ 6201343 h 6858000"/>
              <a:gd name="connsiteX299" fmla="*/ 6826400 w 12192000"/>
              <a:gd name="connsiteY299" fmla="*/ 6190594 h 6858000"/>
              <a:gd name="connsiteX300" fmla="*/ 6843866 w 12192000"/>
              <a:gd name="connsiteY300" fmla="*/ 6197312 h 6858000"/>
              <a:gd name="connsiteX301" fmla="*/ 6843866 w 12192000"/>
              <a:gd name="connsiteY301" fmla="*/ 6201343 h 6858000"/>
              <a:gd name="connsiteX302" fmla="*/ 6837148 w 12192000"/>
              <a:gd name="connsiteY302" fmla="*/ 6208061 h 6858000"/>
              <a:gd name="connsiteX303" fmla="*/ 6833118 w 12192000"/>
              <a:gd name="connsiteY303" fmla="*/ 6201343 h 6858000"/>
              <a:gd name="connsiteX304" fmla="*/ 6822753 w 12192000"/>
              <a:gd name="connsiteY304" fmla="*/ 6183876 h 6858000"/>
              <a:gd name="connsiteX305" fmla="*/ 6815652 w 12192000"/>
              <a:gd name="connsiteY305" fmla="*/ 6190818 h 6858000"/>
              <a:gd name="connsiteX306" fmla="*/ 6822753 w 12192000"/>
              <a:gd name="connsiteY306" fmla="*/ 6201230 h 6858000"/>
              <a:gd name="connsiteX307" fmla="*/ 6840507 w 12192000"/>
              <a:gd name="connsiteY307" fmla="*/ 6225526 h 6858000"/>
              <a:gd name="connsiteX308" fmla="*/ 6844059 w 12192000"/>
              <a:gd name="connsiteY308" fmla="*/ 6222056 h 6858000"/>
              <a:gd name="connsiteX309" fmla="*/ 6840507 w 12192000"/>
              <a:gd name="connsiteY309" fmla="*/ 6215114 h 6858000"/>
              <a:gd name="connsiteX310" fmla="*/ 6851160 w 12192000"/>
              <a:gd name="connsiteY310" fmla="*/ 6201230 h 6858000"/>
              <a:gd name="connsiteX311" fmla="*/ 6858262 w 12192000"/>
              <a:gd name="connsiteY311" fmla="*/ 6201230 h 6858000"/>
              <a:gd name="connsiteX312" fmla="*/ 6861813 w 12192000"/>
              <a:gd name="connsiteY312" fmla="*/ 6201230 h 6858000"/>
              <a:gd name="connsiteX313" fmla="*/ 6865363 w 12192000"/>
              <a:gd name="connsiteY313" fmla="*/ 6194288 h 6858000"/>
              <a:gd name="connsiteX314" fmla="*/ 6822753 w 12192000"/>
              <a:gd name="connsiteY314" fmla="*/ 6183876 h 6858000"/>
              <a:gd name="connsiteX315" fmla="*/ 6468010 w 12192000"/>
              <a:gd name="connsiteY315" fmla="*/ 6169097 h 6858000"/>
              <a:gd name="connsiteX316" fmla="*/ 6432742 w 12192000"/>
              <a:gd name="connsiteY316" fmla="*/ 6194177 h 6858000"/>
              <a:gd name="connsiteX317" fmla="*/ 6439796 w 12192000"/>
              <a:gd name="connsiteY317" fmla="*/ 6201343 h 6858000"/>
              <a:gd name="connsiteX318" fmla="*/ 6460956 w 12192000"/>
              <a:gd name="connsiteY318" fmla="*/ 6187012 h 6858000"/>
              <a:gd name="connsiteX319" fmla="*/ 6450376 w 12192000"/>
              <a:gd name="connsiteY319" fmla="*/ 6215673 h 6858000"/>
              <a:gd name="connsiteX320" fmla="*/ 6457429 w 12192000"/>
              <a:gd name="connsiteY320" fmla="*/ 6222839 h 6858000"/>
              <a:gd name="connsiteX321" fmla="*/ 6489170 w 12192000"/>
              <a:gd name="connsiteY321" fmla="*/ 6194177 h 6858000"/>
              <a:gd name="connsiteX322" fmla="*/ 6485644 w 12192000"/>
              <a:gd name="connsiteY322" fmla="*/ 6187012 h 6858000"/>
              <a:gd name="connsiteX323" fmla="*/ 6464483 w 12192000"/>
              <a:gd name="connsiteY323" fmla="*/ 6204925 h 6858000"/>
              <a:gd name="connsiteX324" fmla="*/ 6475063 w 12192000"/>
              <a:gd name="connsiteY324" fmla="*/ 6176263 h 6858000"/>
              <a:gd name="connsiteX325" fmla="*/ 6468010 w 12192000"/>
              <a:gd name="connsiteY325" fmla="*/ 6169097 h 6858000"/>
              <a:gd name="connsiteX326" fmla="*/ 6837149 w 12192000"/>
              <a:gd name="connsiteY326" fmla="*/ 6158349 h 6858000"/>
              <a:gd name="connsiteX327" fmla="*/ 6833118 w 12192000"/>
              <a:gd name="connsiteY327" fmla="*/ 6166410 h 6858000"/>
              <a:gd name="connsiteX328" fmla="*/ 6872081 w 12192000"/>
              <a:gd name="connsiteY328" fmla="*/ 6186564 h 6858000"/>
              <a:gd name="connsiteX329" fmla="*/ 6885517 w 12192000"/>
              <a:gd name="connsiteY329" fmla="*/ 6162380 h 6858000"/>
              <a:gd name="connsiteX330" fmla="*/ 6878799 w 12192000"/>
              <a:gd name="connsiteY330" fmla="*/ 6158349 h 6858000"/>
              <a:gd name="connsiteX331" fmla="*/ 6868050 w 12192000"/>
              <a:gd name="connsiteY331" fmla="*/ 6177159 h 6858000"/>
              <a:gd name="connsiteX332" fmla="*/ 6461445 w 12192000"/>
              <a:gd name="connsiteY332" fmla="*/ 6155662 h 6858000"/>
              <a:gd name="connsiteX333" fmla="*/ 6426023 w 12192000"/>
              <a:gd name="connsiteY333" fmla="*/ 6176824 h 6858000"/>
              <a:gd name="connsiteX334" fmla="*/ 6429565 w 12192000"/>
              <a:gd name="connsiteY334" fmla="*/ 6183877 h 6858000"/>
              <a:gd name="connsiteX335" fmla="*/ 6464987 w 12192000"/>
              <a:gd name="connsiteY335" fmla="*/ 6162716 h 6858000"/>
              <a:gd name="connsiteX336" fmla="*/ 6461445 w 12192000"/>
              <a:gd name="connsiteY336" fmla="*/ 6155662 h 6858000"/>
              <a:gd name="connsiteX337" fmla="*/ 6452739 w 12192000"/>
              <a:gd name="connsiteY337" fmla="*/ 6122052 h 6858000"/>
              <a:gd name="connsiteX338" fmla="*/ 6458004 w 12192000"/>
              <a:gd name="connsiteY338" fmla="*/ 6127783 h 6858000"/>
              <a:gd name="connsiteX339" fmla="*/ 6651068 w 12192000"/>
              <a:gd name="connsiteY339" fmla="*/ 6258276 h 6858000"/>
              <a:gd name="connsiteX340" fmla="*/ 6844131 w 12192000"/>
              <a:gd name="connsiteY340" fmla="*/ 6127783 h 6858000"/>
              <a:gd name="connsiteX341" fmla="*/ 6849397 w 12192000"/>
              <a:gd name="connsiteY341" fmla="*/ 6122052 h 6858000"/>
              <a:gd name="connsiteX342" fmla="*/ 6854662 w 12192000"/>
              <a:gd name="connsiteY342" fmla="*/ 6124256 h 6858000"/>
              <a:gd name="connsiteX343" fmla="*/ 6893275 w 12192000"/>
              <a:gd name="connsiteY343" fmla="*/ 6134837 h 6858000"/>
              <a:gd name="connsiteX344" fmla="*/ 6900295 w 12192000"/>
              <a:gd name="connsiteY344" fmla="*/ 6145417 h 6858000"/>
              <a:gd name="connsiteX345" fmla="*/ 6651068 w 12192000"/>
              <a:gd name="connsiteY345" fmla="*/ 6318232 h 6858000"/>
              <a:gd name="connsiteX346" fmla="*/ 6401840 w 12192000"/>
              <a:gd name="connsiteY346" fmla="*/ 6148945 h 6858000"/>
              <a:gd name="connsiteX347" fmla="*/ 6408860 w 12192000"/>
              <a:gd name="connsiteY347" fmla="*/ 6134837 h 6858000"/>
              <a:gd name="connsiteX348" fmla="*/ 6447473 w 12192000"/>
              <a:gd name="connsiteY348" fmla="*/ 6124256 h 6858000"/>
              <a:gd name="connsiteX349" fmla="*/ 6452739 w 12192000"/>
              <a:gd name="connsiteY349" fmla="*/ 6122052 h 6858000"/>
              <a:gd name="connsiteX350" fmla="*/ 6605253 w 12192000"/>
              <a:gd name="connsiteY350" fmla="*/ 6116214 h 6858000"/>
              <a:gd name="connsiteX351" fmla="*/ 6615733 w 12192000"/>
              <a:gd name="connsiteY351" fmla="*/ 6116214 h 6858000"/>
              <a:gd name="connsiteX352" fmla="*/ 6619226 w 12192000"/>
              <a:gd name="connsiteY352" fmla="*/ 6123305 h 6858000"/>
              <a:gd name="connsiteX353" fmla="*/ 6626212 w 12192000"/>
              <a:gd name="connsiteY353" fmla="*/ 6226124 h 6858000"/>
              <a:gd name="connsiteX354" fmla="*/ 6622719 w 12192000"/>
              <a:gd name="connsiteY354" fmla="*/ 6236761 h 6858000"/>
              <a:gd name="connsiteX355" fmla="*/ 6615733 w 12192000"/>
              <a:gd name="connsiteY355" fmla="*/ 6236761 h 6858000"/>
              <a:gd name="connsiteX356" fmla="*/ 6507443 w 12192000"/>
              <a:gd name="connsiteY356" fmla="*/ 6172941 h 6858000"/>
              <a:gd name="connsiteX357" fmla="*/ 6503949 w 12192000"/>
              <a:gd name="connsiteY357" fmla="*/ 6169396 h 6858000"/>
              <a:gd name="connsiteX358" fmla="*/ 6503949 w 12192000"/>
              <a:gd name="connsiteY358" fmla="*/ 6165851 h 6858000"/>
              <a:gd name="connsiteX359" fmla="*/ 6510935 w 12192000"/>
              <a:gd name="connsiteY359" fmla="*/ 6162306 h 6858000"/>
              <a:gd name="connsiteX360" fmla="*/ 6605253 w 12192000"/>
              <a:gd name="connsiteY360" fmla="*/ 6116214 h 6858000"/>
              <a:gd name="connsiteX361" fmla="*/ 6689896 w 12192000"/>
              <a:gd name="connsiteY361" fmla="*/ 6112668 h 6858000"/>
              <a:gd name="connsiteX362" fmla="*/ 6700376 w 12192000"/>
              <a:gd name="connsiteY362" fmla="*/ 6112668 h 6858000"/>
              <a:gd name="connsiteX363" fmla="*/ 6791199 w 12192000"/>
              <a:gd name="connsiteY363" fmla="*/ 6158579 h 6858000"/>
              <a:gd name="connsiteX364" fmla="*/ 6798186 w 12192000"/>
              <a:gd name="connsiteY364" fmla="*/ 6165643 h 6858000"/>
              <a:gd name="connsiteX365" fmla="*/ 6794693 w 12192000"/>
              <a:gd name="connsiteY365" fmla="*/ 6172706 h 6858000"/>
              <a:gd name="connsiteX366" fmla="*/ 6686403 w 12192000"/>
              <a:gd name="connsiteY366" fmla="*/ 6236275 h 6858000"/>
              <a:gd name="connsiteX367" fmla="*/ 6679416 w 12192000"/>
              <a:gd name="connsiteY367" fmla="*/ 6236275 h 6858000"/>
              <a:gd name="connsiteX368" fmla="*/ 6675923 w 12192000"/>
              <a:gd name="connsiteY368" fmla="*/ 6225680 h 6858000"/>
              <a:gd name="connsiteX369" fmla="*/ 6686403 w 12192000"/>
              <a:gd name="connsiteY369" fmla="*/ 6123264 h 6858000"/>
              <a:gd name="connsiteX370" fmla="*/ 6689896 w 12192000"/>
              <a:gd name="connsiteY370" fmla="*/ 6112668 h 6858000"/>
              <a:gd name="connsiteX371" fmla="*/ 5812094 w 12192000"/>
              <a:gd name="connsiteY371" fmla="*/ 6073704 h 6858000"/>
              <a:gd name="connsiteX372" fmla="*/ 5853673 w 12192000"/>
              <a:gd name="connsiteY372" fmla="*/ 6073704 h 6858000"/>
              <a:gd name="connsiteX373" fmla="*/ 5853673 w 12192000"/>
              <a:gd name="connsiteY373" fmla="*/ 6116314 h 6858000"/>
              <a:gd name="connsiteX374" fmla="*/ 5805164 w 12192000"/>
              <a:gd name="connsiteY374" fmla="*/ 6123416 h 6858000"/>
              <a:gd name="connsiteX375" fmla="*/ 5787839 w 12192000"/>
              <a:gd name="connsiteY375" fmla="*/ 6098560 h 6858000"/>
              <a:gd name="connsiteX376" fmla="*/ 5812094 w 12192000"/>
              <a:gd name="connsiteY376" fmla="*/ 6073704 h 6858000"/>
              <a:gd name="connsiteX377" fmla="*/ 5496290 w 12192000"/>
              <a:gd name="connsiteY377" fmla="*/ 6003839 h 6858000"/>
              <a:gd name="connsiteX378" fmla="*/ 5537940 w 12192000"/>
              <a:gd name="connsiteY378" fmla="*/ 6060111 h 6858000"/>
              <a:gd name="connsiteX379" fmla="*/ 5496290 w 12192000"/>
              <a:gd name="connsiteY379" fmla="*/ 6123415 h 6858000"/>
              <a:gd name="connsiteX380" fmla="*/ 5454640 w 12192000"/>
              <a:gd name="connsiteY380" fmla="*/ 6060111 h 6858000"/>
              <a:gd name="connsiteX381" fmla="*/ 5496290 w 12192000"/>
              <a:gd name="connsiteY381" fmla="*/ 6003839 h 6858000"/>
              <a:gd name="connsiteX382" fmla="*/ 6640816 w 12192000"/>
              <a:gd name="connsiteY382" fmla="*/ 5999810 h 6858000"/>
              <a:gd name="connsiteX383" fmla="*/ 6661845 w 12192000"/>
              <a:gd name="connsiteY383" fmla="*/ 5999810 h 6858000"/>
              <a:gd name="connsiteX384" fmla="*/ 6661845 w 12192000"/>
              <a:gd name="connsiteY384" fmla="*/ 6010450 h 6858000"/>
              <a:gd name="connsiteX385" fmla="*/ 6693389 w 12192000"/>
              <a:gd name="connsiteY385" fmla="*/ 6049467 h 6858000"/>
              <a:gd name="connsiteX386" fmla="*/ 6651330 w 12192000"/>
              <a:gd name="connsiteY386" fmla="*/ 6088484 h 6858000"/>
              <a:gd name="connsiteX387" fmla="*/ 6612777 w 12192000"/>
              <a:gd name="connsiteY387" fmla="*/ 6049467 h 6858000"/>
              <a:gd name="connsiteX388" fmla="*/ 6640816 w 12192000"/>
              <a:gd name="connsiteY388" fmla="*/ 6010450 h 6858000"/>
              <a:gd name="connsiteX389" fmla="*/ 6640816 w 12192000"/>
              <a:gd name="connsiteY389" fmla="*/ 5999810 h 6858000"/>
              <a:gd name="connsiteX390" fmla="*/ 6651068 w 12192000"/>
              <a:gd name="connsiteY390" fmla="*/ 5989061 h 6858000"/>
              <a:gd name="connsiteX391" fmla="*/ 6591280 w 12192000"/>
              <a:gd name="connsiteY391" fmla="*/ 6049521 h 6858000"/>
              <a:gd name="connsiteX392" fmla="*/ 6651068 w 12192000"/>
              <a:gd name="connsiteY392" fmla="*/ 6109981 h 6858000"/>
              <a:gd name="connsiteX393" fmla="*/ 6710856 w 12192000"/>
              <a:gd name="connsiteY393" fmla="*/ 6049521 h 6858000"/>
              <a:gd name="connsiteX394" fmla="*/ 6651068 w 12192000"/>
              <a:gd name="connsiteY394" fmla="*/ 5989061 h 6858000"/>
              <a:gd name="connsiteX395" fmla="*/ 6651068 w 12192000"/>
              <a:gd name="connsiteY395" fmla="*/ 5982344 h 6858000"/>
              <a:gd name="connsiteX396" fmla="*/ 6717574 w 12192000"/>
              <a:gd name="connsiteY396" fmla="*/ 6049521 h 6858000"/>
              <a:gd name="connsiteX397" fmla="*/ 6651068 w 12192000"/>
              <a:gd name="connsiteY397" fmla="*/ 6116699 h 6858000"/>
              <a:gd name="connsiteX398" fmla="*/ 6584562 w 12192000"/>
              <a:gd name="connsiteY398" fmla="*/ 6049521 h 6858000"/>
              <a:gd name="connsiteX399" fmla="*/ 6651068 w 12192000"/>
              <a:gd name="connsiteY399" fmla="*/ 5982344 h 6858000"/>
              <a:gd name="connsiteX400" fmla="*/ 6826360 w 12192000"/>
              <a:gd name="connsiteY400" fmla="*/ 5979657 h 6858000"/>
              <a:gd name="connsiteX401" fmla="*/ 6829861 w 12192000"/>
              <a:gd name="connsiteY401" fmla="*/ 5986710 h 6858000"/>
              <a:gd name="connsiteX402" fmla="*/ 6829861 w 12192000"/>
              <a:gd name="connsiteY402" fmla="*/ 6110149 h 6858000"/>
              <a:gd name="connsiteX403" fmla="*/ 6826360 w 12192000"/>
              <a:gd name="connsiteY403" fmla="*/ 6117203 h 6858000"/>
              <a:gd name="connsiteX404" fmla="*/ 6819357 w 12192000"/>
              <a:gd name="connsiteY404" fmla="*/ 6117203 h 6858000"/>
              <a:gd name="connsiteX405" fmla="*/ 6731823 w 12192000"/>
              <a:gd name="connsiteY405" fmla="*/ 6057247 h 6858000"/>
              <a:gd name="connsiteX406" fmla="*/ 6728322 w 12192000"/>
              <a:gd name="connsiteY406" fmla="*/ 6050193 h 6858000"/>
              <a:gd name="connsiteX407" fmla="*/ 6731823 w 12192000"/>
              <a:gd name="connsiteY407" fmla="*/ 6039612 h 6858000"/>
              <a:gd name="connsiteX408" fmla="*/ 6815856 w 12192000"/>
              <a:gd name="connsiteY408" fmla="*/ 5983183 h 6858000"/>
              <a:gd name="connsiteX409" fmla="*/ 6826360 w 12192000"/>
              <a:gd name="connsiteY409" fmla="*/ 5979657 h 6858000"/>
              <a:gd name="connsiteX410" fmla="*/ 6475776 w 12192000"/>
              <a:gd name="connsiteY410" fmla="*/ 5979657 h 6858000"/>
              <a:gd name="connsiteX411" fmla="*/ 6482778 w 12192000"/>
              <a:gd name="connsiteY411" fmla="*/ 5983183 h 6858000"/>
              <a:gd name="connsiteX412" fmla="*/ 6570312 w 12192000"/>
              <a:gd name="connsiteY412" fmla="*/ 6039612 h 6858000"/>
              <a:gd name="connsiteX413" fmla="*/ 6573813 w 12192000"/>
              <a:gd name="connsiteY413" fmla="*/ 6050193 h 6858000"/>
              <a:gd name="connsiteX414" fmla="*/ 6570312 w 12192000"/>
              <a:gd name="connsiteY414" fmla="*/ 6057247 h 6858000"/>
              <a:gd name="connsiteX415" fmla="*/ 6482778 w 12192000"/>
              <a:gd name="connsiteY415" fmla="*/ 6117203 h 6858000"/>
              <a:gd name="connsiteX416" fmla="*/ 6475776 w 12192000"/>
              <a:gd name="connsiteY416" fmla="*/ 6117203 h 6858000"/>
              <a:gd name="connsiteX417" fmla="*/ 6468772 w 12192000"/>
              <a:gd name="connsiteY417" fmla="*/ 6113676 h 6858000"/>
              <a:gd name="connsiteX418" fmla="*/ 6468772 w 12192000"/>
              <a:gd name="connsiteY418" fmla="*/ 5986710 h 6858000"/>
              <a:gd name="connsiteX419" fmla="*/ 6475776 w 12192000"/>
              <a:gd name="connsiteY419" fmla="*/ 5979657 h 6858000"/>
              <a:gd name="connsiteX420" fmla="*/ 6072127 w 12192000"/>
              <a:gd name="connsiteY420" fmla="*/ 5968908 h 6858000"/>
              <a:gd name="connsiteX421" fmla="*/ 6072127 w 12192000"/>
              <a:gd name="connsiteY421" fmla="*/ 5975961 h 6858000"/>
              <a:gd name="connsiteX422" fmla="*/ 6113977 w 12192000"/>
              <a:gd name="connsiteY422" fmla="*/ 6138195 h 6858000"/>
              <a:gd name="connsiteX423" fmla="*/ 6134902 w 12192000"/>
              <a:gd name="connsiteY423" fmla="*/ 6159356 h 6858000"/>
              <a:gd name="connsiteX424" fmla="*/ 6145365 w 12192000"/>
              <a:gd name="connsiteY424" fmla="*/ 6159356 h 6858000"/>
              <a:gd name="connsiteX425" fmla="*/ 6141877 w 12192000"/>
              <a:gd name="connsiteY425" fmla="*/ 6166409 h 6858000"/>
              <a:gd name="connsiteX426" fmla="*/ 6113977 w 12192000"/>
              <a:gd name="connsiteY426" fmla="*/ 6187570 h 6858000"/>
              <a:gd name="connsiteX427" fmla="*/ 6079102 w 12192000"/>
              <a:gd name="connsiteY427" fmla="*/ 6184044 h 6858000"/>
              <a:gd name="connsiteX428" fmla="*/ 6075615 w 12192000"/>
              <a:gd name="connsiteY428" fmla="*/ 6187570 h 6858000"/>
              <a:gd name="connsiteX429" fmla="*/ 6072127 w 12192000"/>
              <a:gd name="connsiteY429" fmla="*/ 6191097 h 6858000"/>
              <a:gd name="connsiteX430" fmla="*/ 6072127 w 12192000"/>
              <a:gd name="connsiteY430" fmla="*/ 6212258 h 6858000"/>
              <a:gd name="connsiteX431" fmla="*/ 6079102 w 12192000"/>
              <a:gd name="connsiteY431" fmla="*/ 6219312 h 6858000"/>
              <a:gd name="connsiteX432" fmla="*/ 6124440 w 12192000"/>
              <a:gd name="connsiteY432" fmla="*/ 6222838 h 6858000"/>
              <a:gd name="connsiteX433" fmla="*/ 6127927 w 12192000"/>
              <a:gd name="connsiteY433" fmla="*/ 6222838 h 6858000"/>
              <a:gd name="connsiteX434" fmla="*/ 6183727 w 12192000"/>
              <a:gd name="connsiteY434" fmla="*/ 6169936 h 6858000"/>
              <a:gd name="connsiteX435" fmla="*/ 6215114 w 12192000"/>
              <a:gd name="connsiteY435" fmla="*/ 6039444 h 6858000"/>
              <a:gd name="connsiteX436" fmla="*/ 6229064 w 12192000"/>
              <a:gd name="connsiteY436" fmla="*/ 5997122 h 6858000"/>
              <a:gd name="connsiteX437" fmla="*/ 6232552 w 12192000"/>
              <a:gd name="connsiteY437" fmla="*/ 5975961 h 6858000"/>
              <a:gd name="connsiteX438" fmla="*/ 6232552 w 12192000"/>
              <a:gd name="connsiteY438" fmla="*/ 5968908 h 6858000"/>
              <a:gd name="connsiteX439" fmla="*/ 6225577 w 12192000"/>
              <a:gd name="connsiteY439" fmla="*/ 5968908 h 6858000"/>
              <a:gd name="connsiteX440" fmla="*/ 6197677 w 12192000"/>
              <a:gd name="connsiteY440" fmla="*/ 5968908 h 6858000"/>
              <a:gd name="connsiteX441" fmla="*/ 6190702 w 12192000"/>
              <a:gd name="connsiteY441" fmla="*/ 5972434 h 6858000"/>
              <a:gd name="connsiteX442" fmla="*/ 6152340 w 12192000"/>
              <a:gd name="connsiteY442" fmla="*/ 6117034 h 6858000"/>
              <a:gd name="connsiteX443" fmla="*/ 6148852 w 12192000"/>
              <a:gd name="connsiteY443" fmla="*/ 6117034 h 6858000"/>
              <a:gd name="connsiteX444" fmla="*/ 6113977 w 12192000"/>
              <a:gd name="connsiteY444" fmla="*/ 5972434 h 6858000"/>
              <a:gd name="connsiteX445" fmla="*/ 6107002 w 12192000"/>
              <a:gd name="connsiteY445" fmla="*/ 5968908 h 6858000"/>
              <a:gd name="connsiteX446" fmla="*/ 6079102 w 12192000"/>
              <a:gd name="connsiteY446" fmla="*/ 5968908 h 6858000"/>
              <a:gd name="connsiteX447" fmla="*/ 6072127 w 12192000"/>
              <a:gd name="connsiteY447" fmla="*/ 5968908 h 6858000"/>
              <a:gd name="connsiteX448" fmla="*/ 6040101 w 12192000"/>
              <a:gd name="connsiteY448" fmla="*/ 5964877 h 6858000"/>
              <a:gd name="connsiteX449" fmla="*/ 5987285 w 12192000"/>
              <a:gd name="connsiteY449" fmla="*/ 5985983 h 6858000"/>
              <a:gd name="connsiteX450" fmla="*/ 5987285 w 12192000"/>
              <a:gd name="connsiteY450" fmla="*/ 5975430 h 6858000"/>
              <a:gd name="connsiteX451" fmla="*/ 5980244 w 12192000"/>
              <a:gd name="connsiteY451" fmla="*/ 5968395 h 6858000"/>
              <a:gd name="connsiteX452" fmla="*/ 5952076 w 12192000"/>
              <a:gd name="connsiteY452" fmla="*/ 5968395 h 6858000"/>
              <a:gd name="connsiteX453" fmla="*/ 5945033 w 12192000"/>
              <a:gd name="connsiteY453" fmla="*/ 5975430 h 6858000"/>
              <a:gd name="connsiteX454" fmla="*/ 5945033 w 12192000"/>
              <a:gd name="connsiteY454" fmla="*/ 6151313 h 6858000"/>
              <a:gd name="connsiteX455" fmla="*/ 5952076 w 12192000"/>
              <a:gd name="connsiteY455" fmla="*/ 6158348 h 6858000"/>
              <a:gd name="connsiteX456" fmla="*/ 5980244 w 12192000"/>
              <a:gd name="connsiteY456" fmla="*/ 6158348 h 6858000"/>
              <a:gd name="connsiteX457" fmla="*/ 5987285 w 12192000"/>
              <a:gd name="connsiteY457" fmla="*/ 6151313 h 6858000"/>
              <a:gd name="connsiteX458" fmla="*/ 5987285 w 12192000"/>
              <a:gd name="connsiteY458" fmla="*/ 6028195 h 6858000"/>
              <a:gd name="connsiteX459" fmla="*/ 6040101 w 12192000"/>
              <a:gd name="connsiteY459" fmla="*/ 6007089 h 6858000"/>
              <a:gd name="connsiteX460" fmla="*/ 6047143 w 12192000"/>
              <a:gd name="connsiteY460" fmla="*/ 6000054 h 6858000"/>
              <a:gd name="connsiteX461" fmla="*/ 6047143 w 12192000"/>
              <a:gd name="connsiteY461" fmla="*/ 5971913 h 6858000"/>
              <a:gd name="connsiteX462" fmla="*/ 6043622 w 12192000"/>
              <a:gd name="connsiteY462" fmla="*/ 5968395 h 6858000"/>
              <a:gd name="connsiteX463" fmla="*/ 6040101 w 12192000"/>
              <a:gd name="connsiteY463" fmla="*/ 5964877 h 6858000"/>
              <a:gd name="connsiteX464" fmla="*/ 5833459 w 12192000"/>
              <a:gd name="connsiteY464" fmla="*/ 5960846 h 6858000"/>
              <a:gd name="connsiteX465" fmla="*/ 5763228 w 12192000"/>
              <a:gd name="connsiteY465" fmla="*/ 5967917 h 6858000"/>
              <a:gd name="connsiteX466" fmla="*/ 5756205 w 12192000"/>
              <a:gd name="connsiteY466" fmla="*/ 5974989 h 6858000"/>
              <a:gd name="connsiteX467" fmla="*/ 5756205 w 12192000"/>
              <a:gd name="connsiteY467" fmla="*/ 5999738 h 6858000"/>
              <a:gd name="connsiteX468" fmla="*/ 5759716 w 12192000"/>
              <a:gd name="connsiteY468" fmla="*/ 6006810 h 6858000"/>
              <a:gd name="connsiteX469" fmla="*/ 5763228 w 12192000"/>
              <a:gd name="connsiteY469" fmla="*/ 6006810 h 6858000"/>
              <a:gd name="connsiteX470" fmla="*/ 5829947 w 12192000"/>
              <a:gd name="connsiteY470" fmla="*/ 6003274 h 6858000"/>
              <a:gd name="connsiteX471" fmla="*/ 5854528 w 12192000"/>
              <a:gd name="connsiteY471" fmla="*/ 6028024 h 6858000"/>
              <a:gd name="connsiteX472" fmla="*/ 5854528 w 12192000"/>
              <a:gd name="connsiteY472" fmla="*/ 6038631 h 6858000"/>
              <a:gd name="connsiteX473" fmla="*/ 5805366 w 12192000"/>
              <a:gd name="connsiteY473" fmla="*/ 6042167 h 6858000"/>
              <a:gd name="connsiteX474" fmla="*/ 5742158 w 12192000"/>
              <a:gd name="connsiteY474" fmla="*/ 6102272 h 6858000"/>
              <a:gd name="connsiteX475" fmla="*/ 5798344 w 12192000"/>
              <a:gd name="connsiteY475" fmla="*/ 6162378 h 6858000"/>
              <a:gd name="connsiteX476" fmla="*/ 5861552 w 12192000"/>
              <a:gd name="connsiteY476" fmla="*/ 6148235 h 6858000"/>
              <a:gd name="connsiteX477" fmla="*/ 5889644 w 12192000"/>
              <a:gd name="connsiteY477" fmla="*/ 6162378 h 6858000"/>
              <a:gd name="connsiteX478" fmla="*/ 5896667 w 12192000"/>
              <a:gd name="connsiteY478" fmla="*/ 6158842 h 6858000"/>
              <a:gd name="connsiteX479" fmla="*/ 5896667 w 12192000"/>
              <a:gd name="connsiteY479" fmla="*/ 6155307 h 6858000"/>
              <a:gd name="connsiteX480" fmla="*/ 5896667 w 12192000"/>
              <a:gd name="connsiteY480" fmla="*/ 6028024 h 6858000"/>
              <a:gd name="connsiteX481" fmla="*/ 5833459 w 12192000"/>
              <a:gd name="connsiteY481" fmla="*/ 5960846 h 6858000"/>
              <a:gd name="connsiteX482" fmla="*/ 5497633 w 12192000"/>
              <a:gd name="connsiteY482" fmla="*/ 5960845 h 6858000"/>
              <a:gd name="connsiteX483" fmla="*/ 5411646 w 12192000"/>
              <a:gd name="connsiteY483" fmla="*/ 6061612 h 6858000"/>
              <a:gd name="connsiteX484" fmla="*/ 5497633 w 12192000"/>
              <a:gd name="connsiteY484" fmla="*/ 6162378 h 6858000"/>
              <a:gd name="connsiteX485" fmla="*/ 5583620 w 12192000"/>
              <a:gd name="connsiteY485" fmla="*/ 6061612 h 6858000"/>
              <a:gd name="connsiteX486" fmla="*/ 5497633 w 12192000"/>
              <a:gd name="connsiteY486" fmla="*/ 5960845 h 6858000"/>
              <a:gd name="connsiteX487" fmla="*/ 5243703 w 12192000"/>
              <a:gd name="connsiteY487" fmla="*/ 5936662 h 6858000"/>
              <a:gd name="connsiteX488" fmla="*/ 5275052 w 12192000"/>
              <a:gd name="connsiteY488" fmla="*/ 5936662 h 6858000"/>
              <a:gd name="connsiteX489" fmla="*/ 5292468 w 12192000"/>
              <a:gd name="connsiteY489" fmla="*/ 5936662 h 6858000"/>
              <a:gd name="connsiteX490" fmla="*/ 5337751 w 12192000"/>
              <a:gd name="connsiteY490" fmla="*/ 5975626 h 6858000"/>
              <a:gd name="connsiteX491" fmla="*/ 5288986 w 12192000"/>
              <a:gd name="connsiteY491" fmla="*/ 6014588 h 6858000"/>
              <a:gd name="connsiteX492" fmla="*/ 5243703 w 12192000"/>
              <a:gd name="connsiteY492" fmla="*/ 6014588 h 6858000"/>
              <a:gd name="connsiteX493" fmla="*/ 5243703 w 12192000"/>
              <a:gd name="connsiteY493" fmla="*/ 5936662 h 6858000"/>
              <a:gd name="connsiteX494" fmla="*/ 5660874 w 12192000"/>
              <a:gd name="connsiteY494" fmla="*/ 5923227 h 6858000"/>
              <a:gd name="connsiteX495" fmla="*/ 5629222 w 12192000"/>
              <a:gd name="connsiteY495" fmla="*/ 5930261 h 6858000"/>
              <a:gd name="connsiteX496" fmla="*/ 5625705 w 12192000"/>
              <a:gd name="connsiteY496" fmla="*/ 5937295 h 6858000"/>
              <a:gd name="connsiteX497" fmla="*/ 5625705 w 12192000"/>
              <a:gd name="connsiteY497" fmla="*/ 5968947 h 6858000"/>
              <a:gd name="connsiteX498" fmla="*/ 5608120 w 12192000"/>
              <a:gd name="connsiteY498" fmla="*/ 5968947 h 6858000"/>
              <a:gd name="connsiteX499" fmla="*/ 5601086 w 12192000"/>
              <a:gd name="connsiteY499" fmla="*/ 5975981 h 6858000"/>
              <a:gd name="connsiteX500" fmla="*/ 5601086 w 12192000"/>
              <a:gd name="connsiteY500" fmla="*/ 6000599 h 6858000"/>
              <a:gd name="connsiteX501" fmla="*/ 5608120 w 12192000"/>
              <a:gd name="connsiteY501" fmla="*/ 6007633 h 6858000"/>
              <a:gd name="connsiteX502" fmla="*/ 5625705 w 12192000"/>
              <a:gd name="connsiteY502" fmla="*/ 6007633 h 6858000"/>
              <a:gd name="connsiteX503" fmla="*/ 5625705 w 12192000"/>
              <a:gd name="connsiteY503" fmla="*/ 6092040 h 6858000"/>
              <a:gd name="connsiteX504" fmla="*/ 5681975 w 12192000"/>
              <a:gd name="connsiteY504" fmla="*/ 6162378 h 6858000"/>
              <a:gd name="connsiteX505" fmla="*/ 5713628 w 12192000"/>
              <a:gd name="connsiteY505" fmla="*/ 6158862 h 6858000"/>
              <a:gd name="connsiteX506" fmla="*/ 5720662 w 12192000"/>
              <a:gd name="connsiteY506" fmla="*/ 6151827 h 6858000"/>
              <a:gd name="connsiteX507" fmla="*/ 5720662 w 12192000"/>
              <a:gd name="connsiteY507" fmla="*/ 6127209 h 6858000"/>
              <a:gd name="connsiteX508" fmla="*/ 5713628 w 12192000"/>
              <a:gd name="connsiteY508" fmla="*/ 6120175 h 6858000"/>
              <a:gd name="connsiteX509" fmla="*/ 5689009 w 12192000"/>
              <a:gd name="connsiteY509" fmla="*/ 6120175 h 6858000"/>
              <a:gd name="connsiteX510" fmla="*/ 5667908 w 12192000"/>
              <a:gd name="connsiteY510" fmla="*/ 6085006 h 6858000"/>
              <a:gd name="connsiteX511" fmla="*/ 5667908 w 12192000"/>
              <a:gd name="connsiteY511" fmla="*/ 6007633 h 6858000"/>
              <a:gd name="connsiteX512" fmla="*/ 5713628 w 12192000"/>
              <a:gd name="connsiteY512" fmla="*/ 6007633 h 6858000"/>
              <a:gd name="connsiteX513" fmla="*/ 5720662 w 12192000"/>
              <a:gd name="connsiteY513" fmla="*/ 6000599 h 6858000"/>
              <a:gd name="connsiteX514" fmla="*/ 5720662 w 12192000"/>
              <a:gd name="connsiteY514" fmla="*/ 5975981 h 6858000"/>
              <a:gd name="connsiteX515" fmla="*/ 5713628 w 12192000"/>
              <a:gd name="connsiteY515" fmla="*/ 5968947 h 6858000"/>
              <a:gd name="connsiteX516" fmla="*/ 5667908 w 12192000"/>
              <a:gd name="connsiteY516" fmla="*/ 5968947 h 6858000"/>
              <a:gd name="connsiteX517" fmla="*/ 5667908 w 12192000"/>
              <a:gd name="connsiteY517" fmla="*/ 5930261 h 6858000"/>
              <a:gd name="connsiteX518" fmla="*/ 5664391 w 12192000"/>
              <a:gd name="connsiteY518" fmla="*/ 5923227 h 6858000"/>
              <a:gd name="connsiteX519" fmla="*/ 5660874 w 12192000"/>
              <a:gd name="connsiteY519" fmla="*/ 5923227 h 6858000"/>
              <a:gd name="connsiteX520" fmla="*/ 5285479 w 12192000"/>
              <a:gd name="connsiteY520" fmla="*/ 5895013 h 6858000"/>
              <a:gd name="connsiteX521" fmla="*/ 5205019 w 12192000"/>
              <a:gd name="connsiteY521" fmla="*/ 5898524 h 6858000"/>
              <a:gd name="connsiteX522" fmla="*/ 5198022 w 12192000"/>
              <a:gd name="connsiteY522" fmla="*/ 5905546 h 6858000"/>
              <a:gd name="connsiteX523" fmla="*/ 5198022 w 12192000"/>
              <a:gd name="connsiteY523" fmla="*/ 6151326 h 6858000"/>
              <a:gd name="connsiteX524" fmla="*/ 5205019 w 12192000"/>
              <a:gd name="connsiteY524" fmla="*/ 6158348 h 6858000"/>
              <a:gd name="connsiteX525" fmla="*/ 5236504 w 12192000"/>
              <a:gd name="connsiteY525" fmla="*/ 6158348 h 6858000"/>
              <a:gd name="connsiteX526" fmla="*/ 5243501 w 12192000"/>
              <a:gd name="connsiteY526" fmla="*/ 6151326 h 6858000"/>
              <a:gd name="connsiteX527" fmla="*/ 5243501 w 12192000"/>
              <a:gd name="connsiteY527" fmla="*/ 6053014 h 6858000"/>
              <a:gd name="connsiteX528" fmla="*/ 5292476 w 12192000"/>
              <a:gd name="connsiteY528" fmla="*/ 6056525 h 6858000"/>
              <a:gd name="connsiteX529" fmla="*/ 5337954 w 12192000"/>
              <a:gd name="connsiteY529" fmla="*/ 6154837 h 6858000"/>
              <a:gd name="connsiteX530" fmla="*/ 5344951 w 12192000"/>
              <a:gd name="connsiteY530" fmla="*/ 6158348 h 6858000"/>
              <a:gd name="connsiteX531" fmla="*/ 5376435 w 12192000"/>
              <a:gd name="connsiteY531" fmla="*/ 6158348 h 6858000"/>
              <a:gd name="connsiteX532" fmla="*/ 5383431 w 12192000"/>
              <a:gd name="connsiteY532" fmla="*/ 6154837 h 6858000"/>
              <a:gd name="connsiteX533" fmla="*/ 5383431 w 12192000"/>
              <a:gd name="connsiteY533" fmla="*/ 6147815 h 6858000"/>
              <a:gd name="connsiteX534" fmla="*/ 5337954 w 12192000"/>
              <a:gd name="connsiteY534" fmla="*/ 6042481 h 6858000"/>
              <a:gd name="connsiteX535" fmla="*/ 5383431 w 12192000"/>
              <a:gd name="connsiteY535" fmla="*/ 5975769 h 6858000"/>
              <a:gd name="connsiteX536" fmla="*/ 5292476 w 12192000"/>
              <a:gd name="connsiteY536" fmla="*/ 5895013 h 6858000"/>
              <a:gd name="connsiteX537" fmla="*/ 5285479 w 12192000"/>
              <a:gd name="connsiteY537" fmla="*/ 5895013 h 6858000"/>
              <a:gd name="connsiteX538" fmla="*/ 6840997 w 12192000"/>
              <a:gd name="connsiteY538" fmla="*/ 5864091 h 6858000"/>
              <a:gd name="connsiteX539" fmla="*/ 6847534 w 12192000"/>
              <a:gd name="connsiteY539" fmla="*/ 5869822 h 6858000"/>
              <a:gd name="connsiteX540" fmla="*/ 6910281 w 12192000"/>
              <a:gd name="connsiteY540" fmla="*/ 6109646 h 6858000"/>
              <a:gd name="connsiteX541" fmla="*/ 6899823 w 12192000"/>
              <a:gd name="connsiteY541" fmla="*/ 6113173 h 6858000"/>
              <a:gd name="connsiteX542" fmla="*/ 6861478 w 12192000"/>
              <a:gd name="connsiteY542" fmla="*/ 6102592 h 6858000"/>
              <a:gd name="connsiteX543" fmla="*/ 6854506 w 12192000"/>
              <a:gd name="connsiteY543" fmla="*/ 6092012 h 6858000"/>
              <a:gd name="connsiteX544" fmla="*/ 6809188 w 12192000"/>
              <a:gd name="connsiteY544" fmla="*/ 5912144 h 6858000"/>
              <a:gd name="connsiteX545" fmla="*/ 6809188 w 12192000"/>
              <a:gd name="connsiteY545" fmla="*/ 5898037 h 6858000"/>
              <a:gd name="connsiteX546" fmla="*/ 6837075 w 12192000"/>
              <a:gd name="connsiteY546" fmla="*/ 5866295 h 6858000"/>
              <a:gd name="connsiteX547" fmla="*/ 6840997 w 12192000"/>
              <a:gd name="connsiteY547" fmla="*/ 5864091 h 6858000"/>
              <a:gd name="connsiteX548" fmla="*/ 6460734 w 12192000"/>
              <a:gd name="connsiteY548" fmla="*/ 5864091 h 6858000"/>
              <a:gd name="connsiteX549" fmla="*/ 6464696 w 12192000"/>
              <a:gd name="connsiteY549" fmla="*/ 5866295 h 6858000"/>
              <a:gd name="connsiteX550" fmla="*/ 6496396 w 12192000"/>
              <a:gd name="connsiteY550" fmla="*/ 5898037 h 6858000"/>
              <a:gd name="connsiteX551" fmla="*/ 6492874 w 12192000"/>
              <a:gd name="connsiteY551" fmla="*/ 5912144 h 6858000"/>
              <a:gd name="connsiteX552" fmla="*/ 6447085 w 12192000"/>
              <a:gd name="connsiteY552" fmla="*/ 6092012 h 6858000"/>
              <a:gd name="connsiteX553" fmla="*/ 6440040 w 12192000"/>
              <a:gd name="connsiteY553" fmla="*/ 6102592 h 6858000"/>
              <a:gd name="connsiteX554" fmla="*/ 6401295 w 12192000"/>
              <a:gd name="connsiteY554" fmla="*/ 6113173 h 6858000"/>
              <a:gd name="connsiteX555" fmla="*/ 6390728 w 12192000"/>
              <a:gd name="connsiteY555" fmla="*/ 6109646 h 6858000"/>
              <a:gd name="connsiteX556" fmla="*/ 6454129 w 12192000"/>
              <a:gd name="connsiteY556" fmla="*/ 5869822 h 6858000"/>
              <a:gd name="connsiteX557" fmla="*/ 6460734 w 12192000"/>
              <a:gd name="connsiteY557" fmla="*/ 5864091 h 6858000"/>
              <a:gd name="connsiteX558" fmla="*/ 6679416 w 12192000"/>
              <a:gd name="connsiteY558" fmla="*/ 5858737 h 6858000"/>
              <a:gd name="connsiteX559" fmla="*/ 6686403 w 12192000"/>
              <a:gd name="connsiteY559" fmla="*/ 5858737 h 6858000"/>
              <a:gd name="connsiteX560" fmla="*/ 6794693 w 12192000"/>
              <a:gd name="connsiteY560" fmla="*/ 5922306 h 6858000"/>
              <a:gd name="connsiteX561" fmla="*/ 6798186 w 12192000"/>
              <a:gd name="connsiteY561" fmla="*/ 5929370 h 6858000"/>
              <a:gd name="connsiteX562" fmla="*/ 6791199 w 12192000"/>
              <a:gd name="connsiteY562" fmla="*/ 5936433 h 6858000"/>
              <a:gd name="connsiteX563" fmla="*/ 6700376 w 12192000"/>
              <a:gd name="connsiteY563" fmla="*/ 5982344 h 6858000"/>
              <a:gd name="connsiteX564" fmla="*/ 6689896 w 12192000"/>
              <a:gd name="connsiteY564" fmla="*/ 5982344 h 6858000"/>
              <a:gd name="connsiteX565" fmla="*/ 6682909 w 12192000"/>
              <a:gd name="connsiteY565" fmla="*/ 5971749 h 6858000"/>
              <a:gd name="connsiteX566" fmla="*/ 6675923 w 12192000"/>
              <a:gd name="connsiteY566" fmla="*/ 5869333 h 6858000"/>
              <a:gd name="connsiteX567" fmla="*/ 6679416 w 12192000"/>
              <a:gd name="connsiteY567" fmla="*/ 5858737 h 6858000"/>
              <a:gd name="connsiteX568" fmla="*/ 6615733 w 12192000"/>
              <a:gd name="connsiteY568" fmla="*/ 5858737 h 6858000"/>
              <a:gd name="connsiteX569" fmla="*/ 6622719 w 12192000"/>
              <a:gd name="connsiteY569" fmla="*/ 5858737 h 6858000"/>
              <a:gd name="connsiteX570" fmla="*/ 6626212 w 12192000"/>
              <a:gd name="connsiteY570" fmla="*/ 5869333 h 6858000"/>
              <a:gd name="connsiteX571" fmla="*/ 6615733 w 12192000"/>
              <a:gd name="connsiteY571" fmla="*/ 5975280 h 6858000"/>
              <a:gd name="connsiteX572" fmla="*/ 6612239 w 12192000"/>
              <a:gd name="connsiteY572" fmla="*/ 5982344 h 6858000"/>
              <a:gd name="connsiteX573" fmla="*/ 6601760 w 12192000"/>
              <a:gd name="connsiteY573" fmla="*/ 5982344 h 6858000"/>
              <a:gd name="connsiteX574" fmla="*/ 6510935 w 12192000"/>
              <a:gd name="connsiteY574" fmla="*/ 5936433 h 6858000"/>
              <a:gd name="connsiteX575" fmla="*/ 6503949 w 12192000"/>
              <a:gd name="connsiteY575" fmla="*/ 5929370 h 6858000"/>
              <a:gd name="connsiteX576" fmla="*/ 6507443 w 12192000"/>
              <a:gd name="connsiteY576" fmla="*/ 5922306 h 6858000"/>
              <a:gd name="connsiteX577" fmla="*/ 6615733 w 12192000"/>
              <a:gd name="connsiteY577" fmla="*/ 5858737 h 6858000"/>
              <a:gd name="connsiteX578" fmla="*/ 6534583 w 12192000"/>
              <a:gd name="connsiteY578" fmla="*/ 5823805 h 6858000"/>
              <a:gd name="connsiteX579" fmla="*/ 6541569 w 12192000"/>
              <a:gd name="connsiteY579" fmla="*/ 5831195 h 6858000"/>
              <a:gd name="connsiteX580" fmla="*/ 6538076 w 12192000"/>
              <a:gd name="connsiteY580" fmla="*/ 5834890 h 6858000"/>
              <a:gd name="connsiteX581" fmla="*/ 6531089 w 12192000"/>
              <a:gd name="connsiteY581" fmla="*/ 5838585 h 6858000"/>
              <a:gd name="connsiteX582" fmla="*/ 6527596 w 12192000"/>
              <a:gd name="connsiteY582" fmla="*/ 5831195 h 6858000"/>
              <a:gd name="connsiteX583" fmla="*/ 6524103 w 12192000"/>
              <a:gd name="connsiteY583" fmla="*/ 5831195 h 6858000"/>
              <a:gd name="connsiteX584" fmla="*/ 6534583 w 12192000"/>
              <a:gd name="connsiteY584" fmla="*/ 5823805 h 6858000"/>
              <a:gd name="connsiteX585" fmla="*/ 6531109 w 12192000"/>
              <a:gd name="connsiteY585" fmla="*/ 5816608 h 6858000"/>
              <a:gd name="connsiteX586" fmla="*/ 6513354 w 12192000"/>
              <a:gd name="connsiteY586" fmla="*/ 5827260 h 6858000"/>
              <a:gd name="connsiteX587" fmla="*/ 6516905 w 12192000"/>
              <a:gd name="connsiteY587" fmla="*/ 5830811 h 6858000"/>
              <a:gd name="connsiteX588" fmla="*/ 6534660 w 12192000"/>
              <a:gd name="connsiteY588" fmla="*/ 5862769 h 6858000"/>
              <a:gd name="connsiteX589" fmla="*/ 6541761 w 12192000"/>
              <a:gd name="connsiteY589" fmla="*/ 5859217 h 6858000"/>
              <a:gd name="connsiteX590" fmla="*/ 6534660 w 12192000"/>
              <a:gd name="connsiteY590" fmla="*/ 5845014 h 6858000"/>
              <a:gd name="connsiteX591" fmla="*/ 6541761 w 12192000"/>
              <a:gd name="connsiteY591" fmla="*/ 5841464 h 6858000"/>
              <a:gd name="connsiteX592" fmla="*/ 6555964 w 12192000"/>
              <a:gd name="connsiteY592" fmla="*/ 5852116 h 6858000"/>
              <a:gd name="connsiteX593" fmla="*/ 6563066 w 12192000"/>
              <a:gd name="connsiteY593" fmla="*/ 5848565 h 6858000"/>
              <a:gd name="connsiteX594" fmla="*/ 6548863 w 12192000"/>
              <a:gd name="connsiteY594" fmla="*/ 5834362 h 6858000"/>
              <a:gd name="connsiteX595" fmla="*/ 6548863 w 12192000"/>
              <a:gd name="connsiteY595" fmla="*/ 5830811 h 6858000"/>
              <a:gd name="connsiteX596" fmla="*/ 6531109 w 12192000"/>
              <a:gd name="connsiteY596" fmla="*/ 5816608 h 6858000"/>
              <a:gd name="connsiteX597" fmla="*/ 6752016 w 12192000"/>
              <a:gd name="connsiteY597" fmla="*/ 5810370 h 6858000"/>
              <a:gd name="connsiteX598" fmla="*/ 6755559 w 12192000"/>
              <a:gd name="connsiteY598" fmla="*/ 5834554 h 6858000"/>
              <a:gd name="connsiteX599" fmla="*/ 6748474 w 12192000"/>
              <a:gd name="connsiteY599" fmla="*/ 5851828 h 6858000"/>
              <a:gd name="connsiteX600" fmla="*/ 6755559 w 12192000"/>
              <a:gd name="connsiteY600" fmla="*/ 5858737 h 6858000"/>
              <a:gd name="connsiteX601" fmla="*/ 6762643 w 12192000"/>
              <a:gd name="connsiteY601" fmla="*/ 5841463 h 6858000"/>
              <a:gd name="connsiteX602" fmla="*/ 6787438 w 12192000"/>
              <a:gd name="connsiteY602" fmla="*/ 5827644 h 6858000"/>
              <a:gd name="connsiteX603" fmla="*/ 6780354 w 12192000"/>
              <a:gd name="connsiteY603" fmla="*/ 5824189 h 6858000"/>
              <a:gd name="connsiteX604" fmla="*/ 6762643 w 12192000"/>
              <a:gd name="connsiteY604" fmla="*/ 5831099 h 6858000"/>
              <a:gd name="connsiteX605" fmla="*/ 6759101 w 12192000"/>
              <a:gd name="connsiteY605" fmla="*/ 5813824 h 6858000"/>
              <a:gd name="connsiteX606" fmla="*/ 6752016 w 12192000"/>
              <a:gd name="connsiteY606" fmla="*/ 5810370 h 6858000"/>
              <a:gd name="connsiteX607" fmla="*/ 6717036 w 12192000"/>
              <a:gd name="connsiteY607" fmla="*/ 5806340 h 6858000"/>
              <a:gd name="connsiteX608" fmla="*/ 6727516 w 12192000"/>
              <a:gd name="connsiteY608" fmla="*/ 5809699 h 6858000"/>
              <a:gd name="connsiteX609" fmla="*/ 6731009 w 12192000"/>
              <a:gd name="connsiteY609" fmla="*/ 5813058 h 6858000"/>
              <a:gd name="connsiteX610" fmla="*/ 6724022 w 12192000"/>
              <a:gd name="connsiteY610" fmla="*/ 5819775 h 6858000"/>
              <a:gd name="connsiteX611" fmla="*/ 6713542 w 12192000"/>
              <a:gd name="connsiteY611" fmla="*/ 5816416 h 6858000"/>
              <a:gd name="connsiteX612" fmla="*/ 6713542 w 12192000"/>
              <a:gd name="connsiteY612" fmla="*/ 5813058 h 6858000"/>
              <a:gd name="connsiteX613" fmla="*/ 6717036 w 12192000"/>
              <a:gd name="connsiteY613" fmla="*/ 5806340 h 6858000"/>
              <a:gd name="connsiteX614" fmla="*/ 6583891 w 12192000"/>
              <a:gd name="connsiteY614" fmla="*/ 5805835 h 6858000"/>
              <a:gd name="connsiteX615" fmla="*/ 6597998 w 12192000"/>
              <a:gd name="connsiteY615" fmla="*/ 5816416 h 6858000"/>
              <a:gd name="connsiteX616" fmla="*/ 6583891 w 12192000"/>
              <a:gd name="connsiteY616" fmla="*/ 5830523 h 6858000"/>
              <a:gd name="connsiteX617" fmla="*/ 6569783 w 12192000"/>
              <a:gd name="connsiteY617" fmla="*/ 5819943 h 6858000"/>
              <a:gd name="connsiteX618" fmla="*/ 6569783 w 12192000"/>
              <a:gd name="connsiteY618" fmla="*/ 5816416 h 6858000"/>
              <a:gd name="connsiteX619" fmla="*/ 6583891 w 12192000"/>
              <a:gd name="connsiteY619" fmla="*/ 5805835 h 6858000"/>
              <a:gd name="connsiteX620" fmla="*/ 6671893 w 12192000"/>
              <a:gd name="connsiteY620" fmla="*/ 5799621 h 6858000"/>
              <a:gd name="connsiteX621" fmla="*/ 6675251 w 12192000"/>
              <a:gd name="connsiteY621" fmla="*/ 5810101 h 6858000"/>
              <a:gd name="connsiteX622" fmla="*/ 6678610 w 12192000"/>
              <a:gd name="connsiteY622" fmla="*/ 5817088 h 6858000"/>
              <a:gd name="connsiteX623" fmla="*/ 6665174 w 12192000"/>
              <a:gd name="connsiteY623" fmla="*/ 5817088 h 6858000"/>
              <a:gd name="connsiteX624" fmla="*/ 6668534 w 12192000"/>
              <a:gd name="connsiteY624" fmla="*/ 5810101 h 6858000"/>
              <a:gd name="connsiteX625" fmla="*/ 6671893 w 12192000"/>
              <a:gd name="connsiteY625" fmla="*/ 5799621 h 6858000"/>
              <a:gd name="connsiteX626" fmla="*/ 6580420 w 12192000"/>
              <a:gd name="connsiteY626" fmla="*/ 5799105 h 6858000"/>
              <a:gd name="connsiteX627" fmla="*/ 6563065 w 12192000"/>
              <a:gd name="connsiteY627" fmla="*/ 5816675 h 6858000"/>
              <a:gd name="connsiteX628" fmla="*/ 6563065 w 12192000"/>
              <a:gd name="connsiteY628" fmla="*/ 5820188 h 6858000"/>
              <a:gd name="connsiteX629" fmla="*/ 6583891 w 12192000"/>
              <a:gd name="connsiteY629" fmla="*/ 5837758 h 6858000"/>
              <a:gd name="connsiteX630" fmla="*/ 6604715 w 12192000"/>
              <a:gd name="connsiteY630" fmla="*/ 5816675 h 6858000"/>
              <a:gd name="connsiteX631" fmla="*/ 6580420 w 12192000"/>
              <a:gd name="connsiteY631" fmla="*/ 5799105 h 6858000"/>
              <a:gd name="connsiteX632" fmla="*/ 6710733 w 12192000"/>
              <a:gd name="connsiteY632" fmla="*/ 5795591 h 6858000"/>
              <a:gd name="connsiteX633" fmla="*/ 6707191 w 12192000"/>
              <a:gd name="connsiteY633" fmla="*/ 5813345 h 6858000"/>
              <a:gd name="connsiteX634" fmla="*/ 6700107 w 12192000"/>
              <a:gd name="connsiteY634" fmla="*/ 5834650 h 6858000"/>
              <a:gd name="connsiteX635" fmla="*/ 6710733 w 12192000"/>
              <a:gd name="connsiteY635" fmla="*/ 5838201 h 6858000"/>
              <a:gd name="connsiteX636" fmla="*/ 6714275 w 12192000"/>
              <a:gd name="connsiteY636" fmla="*/ 5823998 h 6858000"/>
              <a:gd name="connsiteX637" fmla="*/ 6721360 w 12192000"/>
              <a:gd name="connsiteY637" fmla="*/ 5823998 h 6858000"/>
              <a:gd name="connsiteX638" fmla="*/ 6724902 w 12192000"/>
              <a:gd name="connsiteY638" fmla="*/ 5841752 h 6858000"/>
              <a:gd name="connsiteX639" fmla="*/ 6731986 w 12192000"/>
              <a:gd name="connsiteY639" fmla="*/ 5845303 h 6858000"/>
              <a:gd name="connsiteX640" fmla="*/ 6728443 w 12192000"/>
              <a:gd name="connsiteY640" fmla="*/ 5827549 h 6858000"/>
              <a:gd name="connsiteX641" fmla="*/ 6739070 w 12192000"/>
              <a:gd name="connsiteY641" fmla="*/ 5813345 h 6858000"/>
              <a:gd name="connsiteX642" fmla="*/ 6731986 w 12192000"/>
              <a:gd name="connsiteY642" fmla="*/ 5802693 h 6858000"/>
              <a:gd name="connsiteX643" fmla="*/ 6710733 w 12192000"/>
              <a:gd name="connsiteY643" fmla="*/ 5795591 h 6858000"/>
              <a:gd name="connsiteX644" fmla="*/ 6668106 w 12192000"/>
              <a:gd name="connsiteY644" fmla="*/ 5788873 h 6858000"/>
              <a:gd name="connsiteX645" fmla="*/ 6661022 w 12192000"/>
              <a:gd name="connsiteY645" fmla="*/ 5809957 h 6858000"/>
              <a:gd name="connsiteX646" fmla="*/ 6650396 w 12192000"/>
              <a:gd name="connsiteY646" fmla="*/ 5831040 h 6858000"/>
              <a:gd name="connsiteX647" fmla="*/ 6657481 w 12192000"/>
              <a:gd name="connsiteY647" fmla="*/ 5831040 h 6858000"/>
              <a:gd name="connsiteX648" fmla="*/ 6661022 w 12192000"/>
              <a:gd name="connsiteY648" fmla="*/ 5824012 h 6858000"/>
              <a:gd name="connsiteX649" fmla="*/ 6678733 w 12192000"/>
              <a:gd name="connsiteY649" fmla="*/ 5824012 h 6858000"/>
              <a:gd name="connsiteX650" fmla="*/ 6682275 w 12192000"/>
              <a:gd name="connsiteY650" fmla="*/ 5831040 h 6858000"/>
              <a:gd name="connsiteX651" fmla="*/ 6689359 w 12192000"/>
              <a:gd name="connsiteY651" fmla="*/ 5834554 h 6858000"/>
              <a:gd name="connsiteX652" fmla="*/ 6682275 w 12192000"/>
              <a:gd name="connsiteY652" fmla="*/ 5809957 h 6858000"/>
              <a:gd name="connsiteX653" fmla="*/ 6678733 w 12192000"/>
              <a:gd name="connsiteY653" fmla="*/ 5788873 h 6858000"/>
              <a:gd name="connsiteX654" fmla="*/ 6668106 w 12192000"/>
              <a:gd name="connsiteY654" fmla="*/ 5788873 h 6858000"/>
              <a:gd name="connsiteX655" fmla="*/ 6647709 w 12192000"/>
              <a:gd name="connsiteY655" fmla="*/ 5788873 h 6858000"/>
              <a:gd name="connsiteX656" fmla="*/ 6608746 w 12192000"/>
              <a:gd name="connsiteY656" fmla="*/ 5792344 h 6858000"/>
              <a:gd name="connsiteX657" fmla="*/ 6608746 w 12192000"/>
              <a:gd name="connsiteY657" fmla="*/ 5799285 h 6858000"/>
              <a:gd name="connsiteX658" fmla="*/ 6622914 w 12192000"/>
              <a:gd name="connsiteY658" fmla="*/ 5795815 h 6858000"/>
              <a:gd name="connsiteX659" fmla="*/ 6626456 w 12192000"/>
              <a:gd name="connsiteY659" fmla="*/ 5830523 h 6858000"/>
              <a:gd name="connsiteX660" fmla="*/ 6637082 w 12192000"/>
              <a:gd name="connsiteY660" fmla="*/ 5830523 h 6858000"/>
              <a:gd name="connsiteX661" fmla="*/ 6633540 w 12192000"/>
              <a:gd name="connsiteY661" fmla="*/ 5795815 h 6858000"/>
              <a:gd name="connsiteX662" fmla="*/ 6647709 w 12192000"/>
              <a:gd name="connsiteY662" fmla="*/ 5795815 h 6858000"/>
              <a:gd name="connsiteX663" fmla="*/ 6647709 w 12192000"/>
              <a:gd name="connsiteY663" fmla="*/ 5788873 h 6858000"/>
              <a:gd name="connsiteX664" fmla="*/ 6198068 w 12192000"/>
              <a:gd name="connsiteY664" fmla="*/ 5788872 h 6858000"/>
              <a:gd name="connsiteX665" fmla="*/ 6223148 w 12192000"/>
              <a:gd name="connsiteY665" fmla="*/ 5823804 h 6858000"/>
              <a:gd name="connsiteX666" fmla="*/ 6169406 w 12192000"/>
              <a:gd name="connsiteY666" fmla="*/ 5823804 h 6858000"/>
              <a:gd name="connsiteX667" fmla="*/ 6198068 w 12192000"/>
              <a:gd name="connsiteY667" fmla="*/ 5788872 h 6858000"/>
              <a:gd name="connsiteX668" fmla="*/ 6650396 w 12192000"/>
              <a:gd name="connsiteY668" fmla="*/ 5782156 h 6858000"/>
              <a:gd name="connsiteX669" fmla="*/ 6815350 w 12192000"/>
              <a:gd name="connsiteY669" fmla="*/ 5838047 h 6858000"/>
              <a:gd name="connsiteX670" fmla="*/ 6818860 w 12192000"/>
              <a:gd name="connsiteY670" fmla="*/ 5852020 h 6858000"/>
              <a:gd name="connsiteX671" fmla="*/ 6790783 w 12192000"/>
              <a:gd name="connsiteY671" fmla="*/ 5883460 h 6858000"/>
              <a:gd name="connsiteX672" fmla="*/ 6776744 w 12192000"/>
              <a:gd name="connsiteY672" fmla="*/ 5883460 h 6858000"/>
              <a:gd name="connsiteX673" fmla="*/ 6650396 w 12192000"/>
              <a:gd name="connsiteY673" fmla="*/ 5838047 h 6858000"/>
              <a:gd name="connsiteX674" fmla="*/ 6524048 w 12192000"/>
              <a:gd name="connsiteY674" fmla="*/ 5883460 h 6858000"/>
              <a:gd name="connsiteX675" fmla="*/ 6510010 w 12192000"/>
              <a:gd name="connsiteY675" fmla="*/ 5883460 h 6858000"/>
              <a:gd name="connsiteX676" fmla="*/ 6481932 w 12192000"/>
              <a:gd name="connsiteY676" fmla="*/ 5852020 h 6858000"/>
              <a:gd name="connsiteX677" fmla="*/ 6485442 w 12192000"/>
              <a:gd name="connsiteY677" fmla="*/ 5838047 h 6858000"/>
              <a:gd name="connsiteX678" fmla="*/ 6650396 w 12192000"/>
              <a:gd name="connsiteY678" fmla="*/ 5782156 h 6858000"/>
              <a:gd name="connsiteX679" fmla="*/ 6198292 w 12192000"/>
              <a:gd name="connsiteY679" fmla="*/ 5782155 h 6858000"/>
              <a:gd name="connsiteX680" fmla="*/ 6160001 w 12192000"/>
              <a:gd name="connsiteY680" fmla="*/ 5831195 h 6858000"/>
              <a:gd name="connsiteX681" fmla="*/ 6201773 w 12192000"/>
              <a:gd name="connsiteY681" fmla="*/ 5880234 h 6858000"/>
              <a:gd name="connsiteX682" fmla="*/ 6229621 w 12192000"/>
              <a:gd name="connsiteY682" fmla="*/ 5873228 h 6858000"/>
              <a:gd name="connsiteX683" fmla="*/ 6229621 w 12192000"/>
              <a:gd name="connsiteY683" fmla="*/ 5862720 h 6858000"/>
              <a:gd name="connsiteX684" fmla="*/ 6201773 w 12192000"/>
              <a:gd name="connsiteY684" fmla="*/ 5869725 h 6858000"/>
              <a:gd name="connsiteX685" fmla="*/ 6170443 w 12192000"/>
              <a:gd name="connsiteY685" fmla="*/ 5834698 h 6858000"/>
              <a:gd name="connsiteX686" fmla="*/ 6236583 w 12192000"/>
              <a:gd name="connsiteY686" fmla="*/ 5834698 h 6858000"/>
              <a:gd name="connsiteX687" fmla="*/ 6236583 w 12192000"/>
              <a:gd name="connsiteY687" fmla="*/ 5827692 h 6858000"/>
              <a:gd name="connsiteX688" fmla="*/ 6198292 w 12192000"/>
              <a:gd name="connsiteY688" fmla="*/ 5782155 h 6858000"/>
              <a:gd name="connsiteX689" fmla="*/ 5949064 w 12192000"/>
              <a:gd name="connsiteY689" fmla="*/ 5745879 h 6858000"/>
              <a:gd name="connsiteX690" fmla="*/ 5949064 w 12192000"/>
              <a:gd name="connsiteY690" fmla="*/ 5756627 h 6858000"/>
              <a:gd name="connsiteX691" fmla="*/ 5988028 w 12192000"/>
              <a:gd name="connsiteY691" fmla="*/ 5756627 h 6858000"/>
              <a:gd name="connsiteX692" fmla="*/ 5988028 w 12192000"/>
              <a:gd name="connsiteY692" fmla="*/ 5876203 h 6858000"/>
              <a:gd name="connsiteX693" fmla="*/ 6001464 w 12192000"/>
              <a:gd name="connsiteY693" fmla="*/ 5876203 h 6858000"/>
              <a:gd name="connsiteX694" fmla="*/ 6001464 w 12192000"/>
              <a:gd name="connsiteY694" fmla="*/ 5756627 h 6858000"/>
              <a:gd name="connsiteX695" fmla="*/ 6040426 w 12192000"/>
              <a:gd name="connsiteY695" fmla="*/ 5756627 h 6858000"/>
              <a:gd name="connsiteX696" fmla="*/ 6040426 w 12192000"/>
              <a:gd name="connsiteY696" fmla="*/ 5745879 h 6858000"/>
              <a:gd name="connsiteX697" fmla="*/ 6061922 w 12192000"/>
              <a:gd name="connsiteY697" fmla="*/ 5735130 h 6858000"/>
              <a:gd name="connsiteX698" fmla="*/ 6061922 w 12192000"/>
              <a:gd name="connsiteY698" fmla="*/ 5876203 h 6858000"/>
              <a:gd name="connsiteX699" fmla="*/ 6072287 w 12192000"/>
              <a:gd name="connsiteY699" fmla="*/ 5876203 h 6858000"/>
              <a:gd name="connsiteX700" fmla="*/ 6072287 w 12192000"/>
              <a:gd name="connsiteY700" fmla="*/ 5826827 h 6858000"/>
              <a:gd name="connsiteX701" fmla="*/ 6099926 w 12192000"/>
              <a:gd name="connsiteY701" fmla="*/ 5788033 h 6858000"/>
              <a:gd name="connsiteX702" fmla="*/ 6120655 w 12192000"/>
              <a:gd name="connsiteY702" fmla="*/ 5819774 h 6858000"/>
              <a:gd name="connsiteX703" fmla="*/ 6120655 w 12192000"/>
              <a:gd name="connsiteY703" fmla="*/ 5876203 h 6858000"/>
              <a:gd name="connsiteX704" fmla="*/ 6134474 w 12192000"/>
              <a:gd name="connsiteY704" fmla="*/ 5876203 h 6858000"/>
              <a:gd name="connsiteX705" fmla="*/ 6134474 w 12192000"/>
              <a:gd name="connsiteY705" fmla="*/ 5819774 h 6858000"/>
              <a:gd name="connsiteX706" fmla="*/ 6103380 w 12192000"/>
              <a:gd name="connsiteY706" fmla="*/ 5780979 h 6858000"/>
              <a:gd name="connsiteX707" fmla="*/ 6072287 w 12192000"/>
              <a:gd name="connsiteY707" fmla="*/ 5798613 h 6858000"/>
              <a:gd name="connsiteX708" fmla="*/ 6072287 w 12192000"/>
              <a:gd name="connsiteY708" fmla="*/ 5735130 h 6858000"/>
              <a:gd name="connsiteX709" fmla="*/ 6061922 w 12192000"/>
              <a:gd name="connsiteY709" fmla="*/ 5735130 h 6858000"/>
              <a:gd name="connsiteX710" fmla="*/ 6640551 w 12192000"/>
              <a:gd name="connsiteY710" fmla="*/ 5710947 h 6858000"/>
              <a:gd name="connsiteX711" fmla="*/ 6626527 w 12192000"/>
              <a:gd name="connsiteY711" fmla="*/ 5763810 h 6858000"/>
              <a:gd name="connsiteX712" fmla="*/ 6601987 w 12192000"/>
              <a:gd name="connsiteY712" fmla="*/ 5767334 h 6858000"/>
              <a:gd name="connsiteX713" fmla="*/ 6577446 w 12192000"/>
              <a:gd name="connsiteY713" fmla="*/ 5721520 h 6858000"/>
              <a:gd name="connsiteX714" fmla="*/ 6573940 w 12192000"/>
              <a:gd name="connsiteY714" fmla="*/ 5721520 h 6858000"/>
              <a:gd name="connsiteX715" fmla="*/ 6552905 w 12192000"/>
              <a:gd name="connsiteY715" fmla="*/ 5725044 h 6858000"/>
              <a:gd name="connsiteX716" fmla="*/ 6552905 w 12192000"/>
              <a:gd name="connsiteY716" fmla="*/ 5728568 h 6858000"/>
              <a:gd name="connsiteX717" fmla="*/ 6549399 w 12192000"/>
              <a:gd name="connsiteY717" fmla="*/ 5753237 h 6858000"/>
              <a:gd name="connsiteX718" fmla="*/ 6552905 w 12192000"/>
              <a:gd name="connsiteY718" fmla="*/ 5781431 h 6858000"/>
              <a:gd name="connsiteX719" fmla="*/ 6531870 w 12192000"/>
              <a:gd name="connsiteY719" fmla="*/ 5788479 h 6858000"/>
              <a:gd name="connsiteX720" fmla="*/ 6493306 w 12192000"/>
              <a:gd name="connsiteY720" fmla="*/ 5753237 h 6858000"/>
              <a:gd name="connsiteX721" fmla="*/ 6472271 w 12192000"/>
              <a:gd name="connsiteY721" fmla="*/ 5763810 h 6858000"/>
              <a:gd name="connsiteX722" fmla="*/ 6486295 w 12192000"/>
              <a:gd name="connsiteY722" fmla="*/ 5816672 h 6858000"/>
              <a:gd name="connsiteX723" fmla="*/ 6468766 w 12192000"/>
              <a:gd name="connsiteY723" fmla="*/ 5827245 h 6858000"/>
              <a:gd name="connsiteX724" fmla="*/ 6423190 w 12192000"/>
              <a:gd name="connsiteY724" fmla="*/ 5802576 h 6858000"/>
              <a:gd name="connsiteX725" fmla="*/ 6405661 w 12192000"/>
              <a:gd name="connsiteY725" fmla="*/ 5816672 h 6858000"/>
              <a:gd name="connsiteX726" fmla="*/ 6405661 w 12192000"/>
              <a:gd name="connsiteY726" fmla="*/ 5820196 h 6858000"/>
              <a:gd name="connsiteX727" fmla="*/ 6433707 w 12192000"/>
              <a:gd name="connsiteY727" fmla="*/ 5866011 h 6858000"/>
              <a:gd name="connsiteX728" fmla="*/ 6419684 w 12192000"/>
              <a:gd name="connsiteY728" fmla="*/ 5883632 h 6858000"/>
              <a:gd name="connsiteX729" fmla="*/ 6367097 w 12192000"/>
              <a:gd name="connsiteY729" fmla="*/ 5869535 h 6858000"/>
              <a:gd name="connsiteX730" fmla="*/ 6356580 w 12192000"/>
              <a:gd name="connsiteY730" fmla="*/ 5890680 h 6858000"/>
              <a:gd name="connsiteX731" fmla="*/ 6391638 w 12192000"/>
              <a:gd name="connsiteY731" fmla="*/ 5929447 h 6858000"/>
              <a:gd name="connsiteX732" fmla="*/ 6384626 w 12192000"/>
              <a:gd name="connsiteY732" fmla="*/ 5950591 h 6858000"/>
              <a:gd name="connsiteX733" fmla="*/ 6332039 w 12192000"/>
              <a:gd name="connsiteY733" fmla="*/ 5950591 h 6858000"/>
              <a:gd name="connsiteX734" fmla="*/ 6325027 w 12192000"/>
              <a:gd name="connsiteY734" fmla="*/ 5971736 h 6858000"/>
              <a:gd name="connsiteX735" fmla="*/ 6370602 w 12192000"/>
              <a:gd name="connsiteY735" fmla="*/ 5999930 h 6858000"/>
              <a:gd name="connsiteX736" fmla="*/ 6367097 w 12192000"/>
              <a:gd name="connsiteY736" fmla="*/ 6021074 h 6858000"/>
              <a:gd name="connsiteX737" fmla="*/ 6318016 w 12192000"/>
              <a:gd name="connsiteY737" fmla="*/ 6035172 h 6858000"/>
              <a:gd name="connsiteX738" fmla="*/ 6314510 w 12192000"/>
              <a:gd name="connsiteY738" fmla="*/ 6035172 h 6858000"/>
              <a:gd name="connsiteX739" fmla="*/ 6314510 w 12192000"/>
              <a:gd name="connsiteY739" fmla="*/ 6049268 h 6858000"/>
              <a:gd name="connsiteX740" fmla="*/ 6314510 w 12192000"/>
              <a:gd name="connsiteY740" fmla="*/ 6059841 h 6858000"/>
              <a:gd name="connsiteX741" fmla="*/ 6318016 w 12192000"/>
              <a:gd name="connsiteY741" fmla="*/ 6059841 h 6858000"/>
              <a:gd name="connsiteX742" fmla="*/ 6367097 w 12192000"/>
              <a:gd name="connsiteY742" fmla="*/ 6073938 h 6858000"/>
              <a:gd name="connsiteX743" fmla="*/ 6370602 w 12192000"/>
              <a:gd name="connsiteY743" fmla="*/ 6095083 h 6858000"/>
              <a:gd name="connsiteX744" fmla="*/ 6325027 w 12192000"/>
              <a:gd name="connsiteY744" fmla="*/ 6123276 h 6858000"/>
              <a:gd name="connsiteX745" fmla="*/ 6325027 w 12192000"/>
              <a:gd name="connsiteY745" fmla="*/ 6126800 h 6858000"/>
              <a:gd name="connsiteX746" fmla="*/ 6332039 w 12192000"/>
              <a:gd name="connsiteY746" fmla="*/ 6147945 h 6858000"/>
              <a:gd name="connsiteX747" fmla="*/ 6384626 w 12192000"/>
              <a:gd name="connsiteY747" fmla="*/ 6147945 h 6858000"/>
              <a:gd name="connsiteX748" fmla="*/ 6395143 w 12192000"/>
              <a:gd name="connsiteY748" fmla="*/ 6169091 h 6858000"/>
              <a:gd name="connsiteX749" fmla="*/ 6356580 w 12192000"/>
              <a:gd name="connsiteY749" fmla="*/ 6204332 h 6858000"/>
              <a:gd name="connsiteX750" fmla="*/ 6356580 w 12192000"/>
              <a:gd name="connsiteY750" fmla="*/ 6207856 h 6858000"/>
              <a:gd name="connsiteX751" fmla="*/ 6367097 w 12192000"/>
              <a:gd name="connsiteY751" fmla="*/ 6225477 h 6858000"/>
              <a:gd name="connsiteX752" fmla="*/ 6419684 w 12192000"/>
              <a:gd name="connsiteY752" fmla="*/ 6211380 h 6858000"/>
              <a:gd name="connsiteX753" fmla="*/ 6433707 w 12192000"/>
              <a:gd name="connsiteY753" fmla="*/ 6232526 h 6858000"/>
              <a:gd name="connsiteX754" fmla="*/ 6405661 w 12192000"/>
              <a:gd name="connsiteY754" fmla="*/ 6278340 h 6858000"/>
              <a:gd name="connsiteX755" fmla="*/ 6423190 w 12192000"/>
              <a:gd name="connsiteY755" fmla="*/ 6292436 h 6858000"/>
              <a:gd name="connsiteX756" fmla="*/ 6468766 w 12192000"/>
              <a:gd name="connsiteY756" fmla="*/ 6267768 h 6858000"/>
              <a:gd name="connsiteX757" fmla="*/ 6486295 w 12192000"/>
              <a:gd name="connsiteY757" fmla="*/ 6281864 h 6858000"/>
              <a:gd name="connsiteX758" fmla="*/ 6475777 w 12192000"/>
              <a:gd name="connsiteY758" fmla="*/ 6331202 h 6858000"/>
              <a:gd name="connsiteX759" fmla="*/ 6475777 w 12192000"/>
              <a:gd name="connsiteY759" fmla="*/ 6334727 h 6858000"/>
              <a:gd name="connsiteX760" fmla="*/ 6493306 w 12192000"/>
              <a:gd name="connsiteY760" fmla="*/ 6345299 h 6858000"/>
              <a:gd name="connsiteX761" fmla="*/ 6496812 w 12192000"/>
              <a:gd name="connsiteY761" fmla="*/ 6345299 h 6858000"/>
              <a:gd name="connsiteX762" fmla="*/ 6531870 w 12192000"/>
              <a:gd name="connsiteY762" fmla="*/ 6306533 h 6858000"/>
              <a:gd name="connsiteX763" fmla="*/ 6552905 w 12192000"/>
              <a:gd name="connsiteY763" fmla="*/ 6317106 h 6858000"/>
              <a:gd name="connsiteX764" fmla="*/ 6549399 w 12192000"/>
              <a:gd name="connsiteY764" fmla="*/ 6341775 h 6858000"/>
              <a:gd name="connsiteX765" fmla="*/ 6552905 w 12192000"/>
              <a:gd name="connsiteY765" fmla="*/ 6369969 h 6858000"/>
              <a:gd name="connsiteX766" fmla="*/ 6573940 w 12192000"/>
              <a:gd name="connsiteY766" fmla="*/ 6377017 h 6858000"/>
              <a:gd name="connsiteX767" fmla="*/ 6577446 w 12192000"/>
              <a:gd name="connsiteY767" fmla="*/ 6377017 h 6858000"/>
              <a:gd name="connsiteX768" fmla="*/ 6601987 w 12192000"/>
              <a:gd name="connsiteY768" fmla="*/ 6331202 h 6858000"/>
              <a:gd name="connsiteX769" fmla="*/ 6626527 w 12192000"/>
              <a:gd name="connsiteY769" fmla="*/ 6331202 h 6858000"/>
              <a:gd name="connsiteX770" fmla="*/ 6640551 w 12192000"/>
              <a:gd name="connsiteY770" fmla="*/ 6384065 h 6858000"/>
              <a:gd name="connsiteX771" fmla="*/ 6661585 w 12192000"/>
              <a:gd name="connsiteY771" fmla="*/ 6384065 h 6858000"/>
              <a:gd name="connsiteX772" fmla="*/ 6665092 w 12192000"/>
              <a:gd name="connsiteY772" fmla="*/ 6384065 h 6858000"/>
              <a:gd name="connsiteX773" fmla="*/ 6679114 w 12192000"/>
              <a:gd name="connsiteY773" fmla="*/ 6331202 h 6858000"/>
              <a:gd name="connsiteX774" fmla="*/ 6700150 w 12192000"/>
              <a:gd name="connsiteY774" fmla="*/ 6331202 h 6858000"/>
              <a:gd name="connsiteX775" fmla="*/ 6724690 w 12192000"/>
              <a:gd name="connsiteY775" fmla="*/ 6377017 h 6858000"/>
              <a:gd name="connsiteX776" fmla="*/ 6728196 w 12192000"/>
              <a:gd name="connsiteY776" fmla="*/ 6377017 h 6858000"/>
              <a:gd name="connsiteX777" fmla="*/ 6749231 w 12192000"/>
              <a:gd name="connsiteY777" fmla="*/ 6369969 h 6858000"/>
              <a:gd name="connsiteX778" fmla="*/ 6752736 w 12192000"/>
              <a:gd name="connsiteY778" fmla="*/ 6341775 h 6858000"/>
              <a:gd name="connsiteX779" fmla="*/ 6749231 w 12192000"/>
              <a:gd name="connsiteY779" fmla="*/ 6317106 h 6858000"/>
              <a:gd name="connsiteX780" fmla="*/ 6770266 w 12192000"/>
              <a:gd name="connsiteY780" fmla="*/ 6306533 h 6858000"/>
              <a:gd name="connsiteX781" fmla="*/ 6808830 w 12192000"/>
              <a:gd name="connsiteY781" fmla="*/ 6345299 h 6858000"/>
              <a:gd name="connsiteX782" fmla="*/ 6826358 w 12192000"/>
              <a:gd name="connsiteY782" fmla="*/ 6334727 h 6858000"/>
              <a:gd name="connsiteX783" fmla="*/ 6829865 w 12192000"/>
              <a:gd name="connsiteY783" fmla="*/ 6334727 h 6858000"/>
              <a:gd name="connsiteX784" fmla="*/ 6829865 w 12192000"/>
              <a:gd name="connsiteY784" fmla="*/ 6331202 h 6858000"/>
              <a:gd name="connsiteX785" fmla="*/ 6815841 w 12192000"/>
              <a:gd name="connsiteY785" fmla="*/ 6281864 h 6858000"/>
              <a:gd name="connsiteX786" fmla="*/ 6833370 w 12192000"/>
              <a:gd name="connsiteY786" fmla="*/ 6267768 h 6858000"/>
              <a:gd name="connsiteX787" fmla="*/ 6878946 w 12192000"/>
              <a:gd name="connsiteY787" fmla="*/ 6292436 h 6858000"/>
              <a:gd name="connsiteX788" fmla="*/ 6896475 w 12192000"/>
              <a:gd name="connsiteY788" fmla="*/ 6278340 h 6858000"/>
              <a:gd name="connsiteX789" fmla="*/ 6896475 w 12192000"/>
              <a:gd name="connsiteY789" fmla="*/ 6274816 h 6858000"/>
              <a:gd name="connsiteX790" fmla="*/ 6868429 w 12192000"/>
              <a:gd name="connsiteY790" fmla="*/ 6229001 h 6858000"/>
              <a:gd name="connsiteX791" fmla="*/ 6882452 w 12192000"/>
              <a:gd name="connsiteY791" fmla="*/ 6211380 h 6858000"/>
              <a:gd name="connsiteX792" fmla="*/ 6935039 w 12192000"/>
              <a:gd name="connsiteY792" fmla="*/ 6225477 h 6858000"/>
              <a:gd name="connsiteX793" fmla="*/ 6945557 w 12192000"/>
              <a:gd name="connsiteY793" fmla="*/ 6207856 h 6858000"/>
              <a:gd name="connsiteX794" fmla="*/ 6945557 w 12192000"/>
              <a:gd name="connsiteY794" fmla="*/ 6204332 h 6858000"/>
              <a:gd name="connsiteX795" fmla="*/ 6910499 w 12192000"/>
              <a:gd name="connsiteY795" fmla="*/ 6165566 h 6858000"/>
              <a:gd name="connsiteX796" fmla="*/ 6917510 w 12192000"/>
              <a:gd name="connsiteY796" fmla="*/ 6147945 h 6858000"/>
              <a:gd name="connsiteX797" fmla="*/ 6970097 w 12192000"/>
              <a:gd name="connsiteY797" fmla="*/ 6147945 h 6858000"/>
              <a:gd name="connsiteX798" fmla="*/ 6970097 w 12192000"/>
              <a:gd name="connsiteY798" fmla="*/ 6144421 h 6858000"/>
              <a:gd name="connsiteX799" fmla="*/ 6977109 w 12192000"/>
              <a:gd name="connsiteY799" fmla="*/ 6123276 h 6858000"/>
              <a:gd name="connsiteX800" fmla="*/ 6931533 w 12192000"/>
              <a:gd name="connsiteY800" fmla="*/ 6095083 h 6858000"/>
              <a:gd name="connsiteX801" fmla="*/ 6935039 w 12192000"/>
              <a:gd name="connsiteY801" fmla="*/ 6073938 h 6858000"/>
              <a:gd name="connsiteX802" fmla="*/ 6984121 w 12192000"/>
              <a:gd name="connsiteY802" fmla="*/ 6059841 h 6858000"/>
              <a:gd name="connsiteX803" fmla="*/ 6987626 w 12192000"/>
              <a:gd name="connsiteY803" fmla="*/ 6049268 h 6858000"/>
              <a:gd name="connsiteX804" fmla="*/ 6984121 w 12192000"/>
              <a:gd name="connsiteY804" fmla="*/ 6038696 h 6858000"/>
              <a:gd name="connsiteX805" fmla="*/ 6984121 w 12192000"/>
              <a:gd name="connsiteY805" fmla="*/ 6035172 h 6858000"/>
              <a:gd name="connsiteX806" fmla="*/ 6935039 w 12192000"/>
              <a:gd name="connsiteY806" fmla="*/ 6021074 h 6858000"/>
              <a:gd name="connsiteX807" fmla="*/ 6931533 w 12192000"/>
              <a:gd name="connsiteY807" fmla="*/ 5999930 h 6858000"/>
              <a:gd name="connsiteX808" fmla="*/ 6977109 w 12192000"/>
              <a:gd name="connsiteY808" fmla="*/ 5975261 h 6858000"/>
              <a:gd name="connsiteX809" fmla="*/ 6977109 w 12192000"/>
              <a:gd name="connsiteY809" fmla="*/ 5971736 h 6858000"/>
              <a:gd name="connsiteX810" fmla="*/ 6970097 w 12192000"/>
              <a:gd name="connsiteY810" fmla="*/ 5950591 h 6858000"/>
              <a:gd name="connsiteX811" fmla="*/ 6917510 w 12192000"/>
              <a:gd name="connsiteY811" fmla="*/ 5950591 h 6858000"/>
              <a:gd name="connsiteX812" fmla="*/ 6910499 w 12192000"/>
              <a:gd name="connsiteY812" fmla="*/ 5929447 h 6858000"/>
              <a:gd name="connsiteX813" fmla="*/ 6945557 w 12192000"/>
              <a:gd name="connsiteY813" fmla="*/ 5890680 h 6858000"/>
              <a:gd name="connsiteX814" fmla="*/ 6935039 w 12192000"/>
              <a:gd name="connsiteY814" fmla="*/ 5873059 h 6858000"/>
              <a:gd name="connsiteX815" fmla="*/ 6935039 w 12192000"/>
              <a:gd name="connsiteY815" fmla="*/ 5869535 h 6858000"/>
              <a:gd name="connsiteX816" fmla="*/ 6882452 w 12192000"/>
              <a:gd name="connsiteY816" fmla="*/ 5883632 h 6858000"/>
              <a:gd name="connsiteX817" fmla="*/ 6868429 w 12192000"/>
              <a:gd name="connsiteY817" fmla="*/ 5866011 h 6858000"/>
              <a:gd name="connsiteX818" fmla="*/ 6896475 w 12192000"/>
              <a:gd name="connsiteY818" fmla="*/ 5820196 h 6858000"/>
              <a:gd name="connsiteX819" fmla="*/ 6878946 w 12192000"/>
              <a:gd name="connsiteY819" fmla="*/ 5802576 h 6858000"/>
              <a:gd name="connsiteX820" fmla="*/ 6833370 w 12192000"/>
              <a:gd name="connsiteY820" fmla="*/ 5830770 h 6858000"/>
              <a:gd name="connsiteX821" fmla="*/ 6815841 w 12192000"/>
              <a:gd name="connsiteY821" fmla="*/ 5816672 h 6858000"/>
              <a:gd name="connsiteX822" fmla="*/ 6829865 w 12192000"/>
              <a:gd name="connsiteY822" fmla="*/ 5763810 h 6858000"/>
              <a:gd name="connsiteX823" fmla="*/ 6808830 w 12192000"/>
              <a:gd name="connsiteY823" fmla="*/ 5753237 h 6858000"/>
              <a:gd name="connsiteX824" fmla="*/ 6770266 w 12192000"/>
              <a:gd name="connsiteY824" fmla="*/ 5788479 h 6858000"/>
              <a:gd name="connsiteX825" fmla="*/ 6749231 w 12192000"/>
              <a:gd name="connsiteY825" fmla="*/ 5781431 h 6858000"/>
              <a:gd name="connsiteX826" fmla="*/ 6752736 w 12192000"/>
              <a:gd name="connsiteY826" fmla="*/ 5753237 h 6858000"/>
              <a:gd name="connsiteX827" fmla="*/ 6749231 w 12192000"/>
              <a:gd name="connsiteY827" fmla="*/ 5728568 h 6858000"/>
              <a:gd name="connsiteX828" fmla="*/ 6749231 w 12192000"/>
              <a:gd name="connsiteY828" fmla="*/ 5725044 h 6858000"/>
              <a:gd name="connsiteX829" fmla="*/ 6728196 w 12192000"/>
              <a:gd name="connsiteY829" fmla="*/ 5721520 h 6858000"/>
              <a:gd name="connsiteX830" fmla="*/ 6724690 w 12192000"/>
              <a:gd name="connsiteY830" fmla="*/ 5721520 h 6858000"/>
              <a:gd name="connsiteX831" fmla="*/ 6700150 w 12192000"/>
              <a:gd name="connsiteY831" fmla="*/ 5767334 h 6858000"/>
              <a:gd name="connsiteX832" fmla="*/ 6675609 w 12192000"/>
              <a:gd name="connsiteY832" fmla="*/ 5763810 h 6858000"/>
              <a:gd name="connsiteX833" fmla="*/ 6661585 w 12192000"/>
              <a:gd name="connsiteY833" fmla="*/ 5710947 h 6858000"/>
              <a:gd name="connsiteX834" fmla="*/ 6640551 w 12192000"/>
              <a:gd name="connsiteY834" fmla="*/ 5710947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6948486" y="6345467"/>
                </a:moveTo>
                <a:lnTo>
                  <a:pt x="6954599" y="6345467"/>
                </a:lnTo>
                <a:cubicBezTo>
                  <a:pt x="6957225" y="6345467"/>
                  <a:pt x="6959024" y="6345659"/>
                  <a:pt x="6959994" y="6346042"/>
                </a:cubicBezTo>
                <a:cubicBezTo>
                  <a:pt x="6960965" y="6346425"/>
                  <a:pt x="6961724" y="6347006"/>
                  <a:pt x="6962272" y="6347785"/>
                </a:cubicBezTo>
                <a:cubicBezTo>
                  <a:pt x="6962819" y="6348565"/>
                  <a:pt x="6963092" y="6349448"/>
                  <a:pt x="6963092" y="6350432"/>
                </a:cubicBezTo>
                <a:cubicBezTo>
                  <a:pt x="6963092" y="6351964"/>
                  <a:pt x="6962524" y="6353194"/>
                  <a:pt x="6961389" y="6354124"/>
                </a:cubicBezTo>
                <a:cubicBezTo>
                  <a:pt x="6960254" y="6355055"/>
                  <a:pt x="6958127" y="6355519"/>
                  <a:pt x="6955010" y="6355519"/>
                </a:cubicBezTo>
                <a:lnTo>
                  <a:pt x="6948486" y="6355519"/>
                </a:lnTo>
                <a:close/>
                <a:moveTo>
                  <a:pt x="6943111" y="6340955"/>
                </a:moveTo>
                <a:lnTo>
                  <a:pt x="6943111" y="6374269"/>
                </a:lnTo>
                <a:lnTo>
                  <a:pt x="6948486" y="6374269"/>
                </a:lnTo>
                <a:lnTo>
                  <a:pt x="6948486" y="6360115"/>
                </a:lnTo>
                <a:lnTo>
                  <a:pt x="6951645" y="6360115"/>
                </a:lnTo>
                <a:cubicBezTo>
                  <a:pt x="6953533" y="6360115"/>
                  <a:pt x="6954969" y="6360497"/>
                  <a:pt x="6955953" y="6361263"/>
                </a:cubicBezTo>
                <a:cubicBezTo>
                  <a:pt x="6957375" y="6362302"/>
                  <a:pt x="6959249" y="6364887"/>
                  <a:pt x="6961574" y="6369017"/>
                </a:cubicBezTo>
                <a:lnTo>
                  <a:pt x="6964528" y="6374269"/>
                </a:lnTo>
                <a:lnTo>
                  <a:pt x="6971092" y="6374269"/>
                </a:lnTo>
                <a:lnTo>
                  <a:pt x="6967031" y="6367745"/>
                </a:lnTo>
                <a:cubicBezTo>
                  <a:pt x="6965088" y="6364654"/>
                  <a:pt x="6963447" y="6362453"/>
                  <a:pt x="6962108" y="6361140"/>
                </a:cubicBezTo>
                <a:cubicBezTo>
                  <a:pt x="6961396" y="6360457"/>
                  <a:pt x="6960452" y="6359868"/>
                  <a:pt x="6959277" y="6359376"/>
                </a:cubicBezTo>
                <a:cubicBezTo>
                  <a:pt x="6962148" y="6359157"/>
                  <a:pt x="6964453" y="6358145"/>
                  <a:pt x="6966190" y="6356340"/>
                </a:cubicBezTo>
                <a:cubicBezTo>
                  <a:pt x="6967926" y="6354535"/>
                  <a:pt x="6968795" y="6352415"/>
                  <a:pt x="6968795" y="6349981"/>
                </a:cubicBezTo>
                <a:cubicBezTo>
                  <a:pt x="6968795" y="6348258"/>
                  <a:pt x="6968275" y="6346630"/>
                  <a:pt x="6967236" y="6345098"/>
                </a:cubicBezTo>
                <a:cubicBezTo>
                  <a:pt x="6966196" y="6343566"/>
                  <a:pt x="6964802" y="6342493"/>
                  <a:pt x="6963051" y="6341878"/>
                </a:cubicBezTo>
                <a:cubicBezTo>
                  <a:pt x="6961300" y="6341262"/>
                  <a:pt x="6958469" y="6340955"/>
                  <a:pt x="6954558" y="6340955"/>
                </a:cubicBezTo>
                <a:close/>
                <a:moveTo>
                  <a:pt x="5903900" y="6338384"/>
                </a:moveTo>
                <a:cubicBezTo>
                  <a:pt x="5903900" y="6338384"/>
                  <a:pt x="5903900" y="6338384"/>
                  <a:pt x="5907414" y="6338384"/>
                </a:cubicBezTo>
                <a:lnTo>
                  <a:pt x="5907414" y="6341925"/>
                </a:lnTo>
                <a:cubicBezTo>
                  <a:pt x="5907414" y="6352552"/>
                  <a:pt x="5907414" y="6377347"/>
                  <a:pt x="5879303" y="6377347"/>
                </a:cubicBezTo>
                <a:cubicBezTo>
                  <a:pt x="5868761" y="6377347"/>
                  <a:pt x="5861734" y="6373805"/>
                  <a:pt x="5861734" y="6359637"/>
                </a:cubicBezTo>
                <a:cubicBezTo>
                  <a:pt x="5861734" y="6338384"/>
                  <a:pt x="5886331" y="6338384"/>
                  <a:pt x="5903900" y="6338384"/>
                </a:cubicBezTo>
                <a:close/>
                <a:moveTo>
                  <a:pt x="6956692" y="6331313"/>
                </a:moveTo>
                <a:cubicBezTo>
                  <a:pt x="6961013" y="6331313"/>
                  <a:pt x="6965239" y="6332428"/>
                  <a:pt x="6969369" y="6334657"/>
                </a:cubicBezTo>
                <a:cubicBezTo>
                  <a:pt x="6973499" y="6336886"/>
                  <a:pt x="6976720" y="6340073"/>
                  <a:pt x="6979032" y="6344216"/>
                </a:cubicBezTo>
                <a:cubicBezTo>
                  <a:pt x="6981342" y="6348360"/>
                  <a:pt x="6982498" y="6352675"/>
                  <a:pt x="6982498" y="6357160"/>
                </a:cubicBezTo>
                <a:cubicBezTo>
                  <a:pt x="6982498" y="6361619"/>
                  <a:pt x="6981363" y="6365893"/>
                  <a:pt x="6979093" y="6369981"/>
                </a:cubicBezTo>
                <a:cubicBezTo>
                  <a:pt x="6976823" y="6374071"/>
                  <a:pt x="6973636" y="6377257"/>
                  <a:pt x="6969533" y="6379541"/>
                </a:cubicBezTo>
                <a:cubicBezTo>
                  <a:pt x="6965430" y="6381825"/>
                  <a:pt x="6961151" y="6382967"/>
                  <a:pt x="6956692" y="6382967"/>
                </a:cubicBezTo>
                <a:cubicBezTo>
                  <a:pt x="6952234" y="6382967"/>
                  <a:pt x="6947953" y="6381825"/>
                  <a:pt x="6943850" y="6379541"/>
                </a:cubicBezTo>
                <a:cubicBezTo>
                  <a:pt x="6939748" y="6377257"/>
                  <a:pt x="6936554" y="6374071"/>
                  <a:pt x="6934270" y="6369981"/>
                </a:cubicBezTo>
                <a:cubicBezTo>
                  <a:pt x="6931986" y="6365893"/>
                  <a:pt x="6930844" y="6361619"/>
                  <a:pt x="6930844" y="6357160"/>
                </a:cubicBezTo>
                <a:cubicBezTo>
                  <a:pt x="6930844" y="6352675"/>
                  <a:pt x="6932006" y="6348360"/>
                  <a:pt x="6934332" y="6344216"/>
                </a:cubicBezTo>
                <a:cubicBezTo>
                  <a:pt x="6936657" y="6340073"/>
                  <a:pt x="6939877" y="6336886"/>
                  <a:pt x="6943994" y="6334657"/>
                </a:cubicBezTo>
                <a:cubicBezTo>
                  <a:pt x="6948110" y="6332428"/>
                  <a:pt x="6952343" y="6331313"/>
                  <a:pt x="6956692" y="6331313"/>
                </a:cubicBezTo>
                <a:close/>
                <a:moveTo>
                  <a:pt x="6956692" y="6326185"/>
                </a:moveTo>
                <a:cubicBezTo>
                  <a:pt x="6951495" y="6326185"/>
                  <a:pt x="6946421" y="6327518"/>
                  <a:pt x="6941471" y="6330185"/>
                </a:cubicBezTo>
                <a:cubicBezTo>
                  <a:pt x="6936520" y="6332851"/>
                  <a:pt x="6932656" y="6336667"/>
                  <a:pt x="6929880" y="6341632"/>
                </a:cubicBezTo>
                <a:cubicBezTo>
                  <a:pt x="6927104" y="6346595"/>
                  <a:pt x="6925716" y="6351772"/>
                  <a:pt x="6925716" y="6357160"/>
                </a:cubicBezTo>
                <a:cubicBezTo>
                  <a:pt x="6925716" y="6362494"/>
                  <a:pt x="6927083" y="6367623"/>
                  <a:pt x="6929819" y="6372546"/>
                </a:cubicBezTo>
                <a:cubicBezTo>
                  <a:pt x="6932554" y="6377469"/>
                  <a:pt x="6936376" y="6381292"/>
                  <a:pt x="6941286" y="6384013"/>
                </a:cubicBezTo>
                <a:cubicBezTo>
                  <a:pt x="6946196" y="6386734"/>
                  <a:pt x="6951331" y="6388095"/>
                  <a:pt x="6956692" y="6388095"/>
                </a:cubicBezTo>
                <a:cubicBezTo>
                  <a:pt x="6962053" y="6388095"/>
                  <a:pt x="6967187" y="6386734"/>
                  <a:pt x="6972098" y="6384013"/>
                </a:cubicBezTo>
                <a:cubicBezTo>
                  <a:pt x="6977007" y="6381292"/>
                  <a:pt x="6980823" y="6377469"/>
                  <a:pt x="6983544" y="6372546"/>
                </a:cubicBezTo>
                <a:cubicBezTo>
                  <a:pt x="6986265" y="6367623"/>
                  <a:pt x="6987626" y="6362494"/>
                  <a:pt x="6987626" y="6357160"/>
                </a:cubicBezTo>
                <a:cubicBezTo>
                  <a:pt x="6987626" y="6351772"/>
                  <a:pt x="6986245" y="6346595"/>
                  <a:pt x="6983483" y="6341632"/>
                </a:cubicBezTo>
                <a:cubicBezTo>
                  <a:pt x="6980720" y="6336667"/>
                  <a:pt x="6976863" y="6332851"/>
                  <a:pt x="6971912" y="6330185"/>
                </a:cubicBezTo>
                <a:cubicBezTo>
                  <a:pt x="6966962" y="6327518"/>
                  <a:pt x="6961889" y="6326185"/>
                  <a:pt x="6956692" y="6326185"/>
                </a:cubicBezTo>
                <a:close/>
                <a:moveTo>
                  <a:pt x="6093496" y="6296733"/>
                </a:moveTo>
                <a:cubicBezTo>
                  <a:pt x="6110934" y="6296733"/>
                  <a:pt x="6125070" y="6314779"/>
                  <a:pt x="6125070" y="6337040"/>
                </a:cubicBezTo>
                <a:cubicBezTo>
                  <a:pt x="6125070" y="6359301"/>
                  <a:pt x="6110934" y="6377346"/>
                  <a:pt x="6093496" y="6377346"/>
                </a:cubicBezTo>
                <a:cubicBezTo>
                  <a:pt x="6076059" y="6377346"/>
                  <a:pt x="6061922" y="6359301"/>
                  <a:pt x="6061922" y="6337040"/>
                </a:cubicBezTo>
                <a:cubicBezTo>
                  <a:pt x="6061922" y="6314779"/>
                  <a:pt x="6076059" y="6296733"/>
                  <a:pt x="6093496" y="6296733"/>
                </a:cubicBezTo>
                <a:close/>
                <a:moveTo>
                  <a:pt x="5783809" y="6296733"/>
                </a:moveTo>
                <a:cubicBezTo>
                  <a:pt x="5799391" y="6296733"/>
                  <a:pt x="5812024" y="6314779"/>
                  <a:pt x="5812024" y="6337040"/>
                </a:cubicBezTo>
                <a:cubicBezTo>
                  <a:pt x="5812024" y="6359301"/>
                  <a:pt x="5799391" y="6377346"/>
                  <a:pt x="5783809" y="6377346"/>
                </a:cubicBezTo>
                <a:cubicBezTo>
                  <a:pt x="5768226" y="6377346"/>
                  <a:pt x="5755594" y="6359301"/>
                  <a:pt x="5755594" y="6337040"/>
                </a:cubicBezTo>
                <a:cubicBezTo>
                  <a:pt x="5755594" y="6314779"/>
                  <a:pt x="5768226" y="6296733"/>
                  <a:pt x="5783809" y="6296733"/>
                </a:cubicBezTo>
                <a:close/>
                <a:moveTo>
                  <a:pt x="5471433" y="6296733"/>
                </a:moveTo>
                <a:cubicBezTo>
                  <a:pt x="5488871" y="6296733"/>
                  <a:pt x="5503007" y="6314779"/>
                  <a:pt x="5503007" y="6337040"/>
                </a:cubicBezTo>
                <a:cubicBezTo>
                  <a:pt x="5503007" y="6359301"/>
                  <a:pt x="5488871" y="6377346"/>
                  <a:pt x="5471433" y="6377346"/>
                </a:cubicBezTo>
                <a:cubicBezTo>
                  <a:pt x="5453996" y="6377346"/>
                  <a:pt x="5439860" y="6359301"/>
                  <a:pt x="5439860" y="6337040"/>
                </a:cubicBezTo>
                <a:cubicBezTo>
                  <a:pt x="5439860" y="6314779"/>
                  <a:pt x="5453996" y="6296733"/>
                  <a:pt x="5471433" y="6296733"/>
                </a:cubicBezTo>
                <a:close/>
                <a:moveTo>
                  <a:pt x="6016373" y="6291486"/>
                </a:moveTo>
                <a:lnTo>
                  <a:pt x="6016373" y="6387446"/>
                </a:lnTo>
                <a:lnTo>
                  <a:pt x="6028662" y="6387446"/>
                </a:lnTo>
                <a:lnTo>
                  <a:pt x="6028662" y="6291486"/>
                </a:lnTo>
                <a:close/>
                <a:moveTo>
                  <a:pt x="6160001" y="6290016"/>
                </a:moveTo>
                <a:cubicBezTo>
                  <a:pt x="6160001" y="6296982"/>
                  <a:pt x="6160001" y="6307432"/>
                  <a:pt x="6160001" y="6314399"/>
                </a:cubicBezTo>
                <a:lnTo>
                  <a:pt x="6160001" y="6384064"/>
                </a:lnTo>
                <a:cubicBezTo>
                  <a:pt x="6160001" y="6384064"/>
                  <a:pt x="6160001" y="6384064"/>
                  <a:pt x="6173820" y="6384064"/>
                </a:cubicBezTo>
                <a:cubicBezTo>
                  <a:pt x="6173820" y="6384064"/>
                  <a:pt x="6173820" y="6384064"/>
                  <a:pt x="6173820" y="6331815"/>
                </a:cubicBezTo>
                <a:cubicBezTo>
                  <a:pt x="6173820" y="6317882"/>
                  <a:pt x="6180730" y="6296982"/>
                  <a:pt x="6201459" y="6296982"/>
                </a:cubicBezTo>
                <a:cubicBezTo>
                  <a:pt x="6215278" y="6296982"/>
                  <a:pt x="6222188" y="6310915"/>
                  <a:pt x="6222188" y="6328332"/>
                </a:cubicBezTo>
                <a:cubicBezTo>
                  <a:pt x="6222188" y="6328332"/>
                  <a:pt x="6222188" y="6328332"/>
                  <a:pt x="6222188" y="6384064"/>
                </a:cubicBezTo>
                <a:cubicBezTo>
                  <a:pt x="6222188" y="6384064"/>
                  <a:pt x="6222188" y="6384064"/>
                  <a:pt x="6232552" y="6384064"/>
                </a:cubicBezTo>
                <a:cubicBezTo>
                  <a:pt x="6232552" y="6384064"/>
                  <a:pt x="6232552" y="6384064"/>
                  <a:pt x="6232552" y="6324848"/>
                </a:cubicBezTo>
                <a:cubicBezTo>
                  <a:pt x="6232552" y="6303949"/>
                  <a:pt x="6225643" y="6290016"/>
                  <a:pt x="6201459" y="6290016"/>
                </a:cubicBezTo>
                <a:cubicBezTo>
                  <a:pt x="6184184" y="6290016"/>
                  <a:pt x="6177275" y="6300465"/>
                  <a:pt x="6170366" y="6307432"/>
                </a:cubicBezTo>
                <a:cubicBezTo>
                  <a:pt x="6170366" y="6307432"/>
                  <a:pt x="6170366" y="6307432"/>
                  <a:pt x="6170366" y="6290016"/>
                </a:cubicBezTo>
                <a:cubicBezTo>
                  <a:pt x="6170366" y="6290016"/>
                  <a:pt x="6170366" y="6290016"/>
                  <a:pt x="6160001" y="6290016"/>
                </a:cubicBezTo>
                <a:close/>
                <a:moveTo>
                  <a:pt x="6090808" y="6290016"/>
                </a:moveTo>
                <a:cubicBezTo>
                  <a:pt x="6066692" y="6290016"/>
                  <a:pt x="6047143" y="6311971"/>
                  <a:pt x="6047143" y="6339056"/>
                </a:cubicBezTo>
                <a:cubicBezTo>
                  <a:pt x="6047143" y="6366140"/>
                  <a:pt x="6066692" y="6388095"/>
                  <a:pt x="6090808" y="6388095"/>
                </a:cubicBezTo>
                <a:cubicBezTo>
                  <a:pt x="6114924" y="6388095"/>
                  <a:pt x="6134474" y="6366140"/>
                  <a:pt x="6134474" y="6339056"/>
                </a:cubicBezTo>
                <a:cubicBezTo>
                  <a:pt x="6134474" y="6311971"/>
                  <a:pt x="6114924" y="6290016"/>
                  <a:pt x="6090808" y="6290016"/>
                </a:cubicBezTo>
                <a:close/>
                <a:moveTo>
                  <a:pt x="5885663" y="6290016"/>
                </a:moveTo>
                <a:cubicBezTo>
                  <a:pt x="5878625" y="6290016"/>
                  <a:pt x="5864549" y="6290016"/>
                  <a:pt x="5857511" y="6293519"/>
                </a:cubicBezTo>
                <a:cubicBezTo>
                  <a:pt x="5857511" y="6293519"/>
                  <a:pt x="5857511" y="6293519"/>
                  <a:pt x="5857511" y="6307530"/>
                </a:cubicBezTo>
                <a:cubicBezTo>
                  <a:pt x="5868068" y="6300525"/>
                  <a:pt x="5875106" y="6297022"/>
                  <a:pt x="5885663" y="6297022"/>
                </a:cubicBezTo>
                <a:cubicBezTo>
                  <a:pt x="5903256" y="6297022"/>
                  <a:pt x="5906775" y="6307530"/>
                  <a:pt x="5906775" y="6321542"/>
                </a:cubicBezTo>
                <a:cubicBezTo>
                  <a:pt x="5906775" y="6321542"/>
                  <a:pt x="5906775" y="6321542"/>
                  <a:pt x="5906775" y="6328547"/>
                </a:cubicBezTo>
                <a:cubicBezTo>
                  <a:pt x="5882144" y="6328547"/>
                  <a:pt x="5846955" y="6328547"/>
                  <a:pt x="5846955" y="6360072"/>
                </a:cubicBezTo>
                <a:cubicBezTo>
                  <a:pt x="5846955" y="6370581"/>
                  <a:pt x="5850474" y="6388095"/>
                  <a:pt x="5878625" y="6388095"/>
                </a:cubicBezTo>
                <a:cubicBezTo>
                  <a:pt x="5889181" y="6388095"/>
                  <a:pt x="5903256" y="6381089"/>
                  <a:pt x="5906775" y="6370581"/>
                </a:cubicBezTo>
                <a:cubicBezTo>
                  <a:pt x="5906775" y="6370581"/>
                  <a:pt x="5906775" y="6370581"/>
                  <a:pt x="5910294" y="6370581"/>
                </a:cubicBezTo>
                <a:lnTo>
                  <a:pt x="5910294" y="6384592"/>
                </a:lnTo>
                <a:cubicBezTo>
                  <a:pt x="5910294" y="6384592"/>
                  <a:pt x="5910294" y="6384592"/>
                  <a:pt x="5920851" y="6384592"/>
                </a:cubicBezTo>
                <a:cubicBezTo>
                  <a:pt x="5920851" y="6381089"/>
                  <a:pt x="5920851" y="6374084"/>
                  <a:pt x="5920851" y="6367078"/>
                </a:cubicBezTo>
                <a:cubicBezTo>
                  <a:pt x="5920851" y="6367078"/>
                  <a:pt x="5920851" y="6367078"/>
                  <a:pt x="5920851" y="6325045"/>
                </a:cubicBezTo>
                <a:cubicBezTo>
                  <a:pt x="5920851" y="6300525"/>
                  <a:pt x="5910294" y="6290016"/>
                  <a:pt x="5885663" y="6290016"/>
                </a:cubicBezTo>
                <a:close/>
                <a:moveTo>
                  <a:pt x="5644079" y="6290016"/>
                </a:moveTo>
                <a:cubicBezTo>
                  <a:pt x="5644079" y="6296982"/>
                  <a:pt x="5644079" y="6307432"/>
                  <a:pt x="5644079" y="6314399"/>
                </a:cubicBezTo>
                <a:lnTo>
                  <a:pt x="5644079" y="6384064"/>
                </a:lnTo>
                <a:cubicBezTo>
                  <a:pt x="5644079" y="6384064"/>
                  <a:pt x="5644079" y="6384064"/>
                  <a:pt x="5658155" y="6384064"/>
                </a:cubicBezTo>
                <a:cubicBezTo>
                  <a:pt x="5658155" y="6384064"/>
                  <a:pt x="5658155" y="6384064"/>
                  <a:pt x="5658155" y="6331815"/>
                </a:cubicBezTo>
                <a:cubicBezTo>
                  <a:pt x="5658155" y="6317882"/>
                  <a:pt x="5665192" y="6296982"/>
                  <a:pt x="5686305" y="6296982"/>
                </a:cubicBezTo>
                <a:cubicBezTo>
                  <a:pt x="5700381" y="6296982"/>
                  <a:pt x="5707418" y="6310915"/>
                  <a:pt x="5707418" y="6328332"/>
                </a:cubicBezTo>
                <a:cubicBezTo>
                  <a:pt x="5707418" y="6328332"/>
                  <a:pt x="5707418" y="6328332"/>
                  <a:pt x="5707418" y="6384064"/>
                </a:cubicBezTo>
                <a:cubicBezTo>
                  <a:pt x="5707418" y="6384064"/>
                  <a:pt x="5707418" y="6384064"/>
                  <a:pt x="5717975" y="6384064"/>
                </a:cubicBezTo>
                <a:cubicBezTo>
                  <a:pt x="5717975" y="6384064"/>
                  <a:pt x="5717975" y="6384064"/>
                  <a:pt x="5717975" y="6324848"/>
                </a:cubicBezTo>
                <a:cubicBezTo>
                  <a:pt x="5717975" y="6303949"/>
                  <a:pt x="5710937" y="6290016"/>
                  <a:pt x="5686305" y="6290016"/>
                </a:cubicBezTo>
                <a:cubicBezTo>
                  <a:pt x="5668711" y="6290016"/>
                  <a:pt x="5661674" y="6300465"/>
                  <a:pt x="5654636" y="6307432"/>
                </a:cubicBezTo>
                <a:cubicBezTo>
                  <a:pt x="5654636" y="6307432"/>
                  <a:pt x="5654636" y="6307432"/>
                  <a:pt x="5654636" y="6290016"/>
                </a:cubicBezTo>
                <a:cubicBezTo>
                  <a:pt x="5654636" y="6290016"/>
                  <a:pt x="5654636" y="6290016"/>
                  <a:pt x="5644079" y="6290016"/>
                </a:cubicBezTo>
                <a:close/>
                <a:moveTo>
                  <a:pt x="5541970" y="6290016"/>
                </a:moveTo>
                <a:cubicBezTo>
                  <a:pt x="5541970" y="6290016"/>
                  <a:pt x="5541970" y="6290016"/>
                  <a:pt x="5541970" y="6353066"/>
                </a:cubicBezTo>
                <a:cubicBezTo>
                  <a:pt x="5541970" y="6374084"/>
                  <a:pt x="5549007" y="6388095"/>
                  <a:pt x="5573640" y="6388095"/>
                </a:cubicBezTo>
                <a:cubicBezTo>
                  <a:pt x="5591234" y="6388095"/>
                  <a:pt x="5598271" y="6377586"/>
                  <a:pt x="5605309" y="6370581"/>
                </a:cubicBezTo>
                <a:cubicBezTo>
                  <a:pt x="5605309" y="6370581"/>
                  <a:pt x="5605309" y="6370581"/>
                  <a:pt x="5605309" y="6384592"/>
                </a:cubicBezTo>
                <a:cubicBezTo>
                  <a:pt x="5605309" y="6384592"/>
                  <a:pt x="5605309" y="6384592"/>
                  <a:pt x="5615865" y="6384592"/>
                </a:cubicBezTo>
                <a:cubicBezTo>
                  <a:pt x="5615865" y="6377586"/>
                  <a:pt x="5615865" y="6370581"/>
                  <a:pt x="5615865" y="6363575"/>
                </a:cubicBezTo>
                <a:lnTo>
                  <a:pt x="5615865" y="6290016"/>
                </a:lnTo>
                <a:cubicBezTo>
                  <a:pt x="5615865" y="6290016"/>
                  <a:pt x="5615865" y="6290016"/>
                  <a:pt x="5601790" y="6290016"/>
                </a:cubicBezTo>
                <a:cubicBezTo>
                  <a:pt x="5601790" y="6290016"/>
                  <a:pt x="5601790" y="6290016"/>
                  <a:pt x="5601790" y="6342558"/>
                </a:cubicBezTo>
                <a:cubicBezTo>
                  <a:pt x="5601790" y="6360072"/>
                  <a:pt x="5594752" y="6377586"/>
                  <a:pt x="5573640" y="6377586"/>
                </a:cubicBezTo>
                <a:cubicBezTo>
                  <a:pt x="5559564" y="6377586"/>
                  <a:pt x="5552527" y="6367078"/>
                  <a:pt x="5552527" y="6349564"/>
                </a:cubicBezTo>
                <a:cubicBezTo>
                  <a:pt x="5552527" y="6349564"/>
                  <a:pt x="5552527" y="6349564"/>
                  <a:pt x="5552527" y="6290016"/>
                </a:cubicBezTo>
                <a:cubicBezTo>
                  <a:pt x="5552527" y="6290016"/>
                  <a:pt x="5552527" y="6290016"/>
                  <a:pt x="5541970" y="6290016"/>
                </a:cubicBezTo>
                <a:close/>
                <a:moveTo>
                  <a:pt x="5473449" y="6290016"/>
                </a:moveTo>
                <a:cubicBezTo>
                  <a:pt x="5448962" y="6290016"/>
                  <a:pt x="5429111" y="6311971"/>
                  <a:pt x="5429111" y="6339056"/>
                </a:cubicBezTo>
                <a:cubicBezTo>
                  <a:pt x="5429111" y="6366140"/>
                  <a:pt x="5448962" y="6388095"/>
                  <a:pt x="5473449" y="6388095"/>
                </a:cubicBezTo>
                <a:cubicBezTo>
                  <a:pt x="5497935" y="6388095"/>
                  <a:pt x="5517786" y="6366140"/>
                  <a:pt x="5517786" y="6339056"/>
                </a:cubicBezTo>
                <a:cubicBezTo>
                  <a:pt x="5517786" y="6311971"/>
                  <a:pt x="5497935" y="6290016"/>
                  <a:pt x="5473449" y="6290016"/>
                </a:cubicBezTo>
                <a:close/>
                <a:moveTo>
                  <a:pt x="6657114" y="6275237"/>
                </a:moveTo>
                <a:lnTo>
                  <a:pt x="6661144" y="6285986"/>
                </a:lnTo>
                <a:lnTo>
                  <a:pt x="6665175" y="6292704"/>
                </a:lnTo>
                <a:lnTo>
                  <a:pt x="6650396" y="6292704"/>
                </a:lnTo>
                <a:lnTo>
                  <a:pt x="6654427" y="6285986"/>
                </a:lnTo>
                <a:close/>
                <a:moveTo>
                  <a:pt x="6661257" y="6264489"/>
                </a:moveTo>
                <a:cubicBezTo>
                  <a:pt x="6661257" y="6264489"/>
                  <a:pt x="6661257" y="6264489"/>
                  <a:pt x="6650844" y="6268003"/>
                </a:cubicBezTo>
                <a:cubicBezTo>
                  <a:pt x="6650844" y="6268003"/>
                  <a:pt x="6650844" y="6268003"/>
                  <a:pt x="6647373" y="6285573"/>
                </a:cubicBezTo>
                <a:cubicBezTo>
                  <a:pt x="6647373" y="6285573"/>
                  <a:pt x="6647373" y="6285573"/>
                  <a:pt x="6636960" y="6306655"/>
                </a:cubicBezTo>
                <a:cubicBezTo>
                  <a:pt x="6640431" y="6306655"/>
                  <a:pt x="6643902" y="6306655"/>
                  <a:pt x="6647373" y="6310169"/>
                </a:cubicBezTo>
                <a:cubicBezTo>
                  <a:pt x="6647373" y="6310169"/>
                  <a:pt x="6647373" y="6310169"/>
                  <a:pt x="6647373" y="6299628"/>
                </a:cubicBezTo>
                <a:cubicBezTo>
                  <a:pt x="6647373" y="6299628"/>
                  <a:pt x="6647373" y="6299628"/>
                  <a:pt x="6668198" y="6299628"/>
                </a:cubicBezTo>
                <a:cubicBezTo>
                  <a:pt x="6668198" y="6299628"/>
                  <a:pt x="6668198" y="6299628"/>
                  <a:pt x="6668198" y="6306655"/>
                </a:cubicBezTo>
                <a:cubicBezTo>
                  <a:pt x="6671669" y="6306655"/>
                  <a:pt x="6675140" y="6306655"/>
                  <a:pt x="6678611" y="6306655"/>
                </a:cubicBezTo>
                <a:cubicBezTo>
                  <a:pt x="6678611" y="6306655"/>
                  <a:pt x="6678611" y="6306655"/>
                  <a:pt x="6668198" y="6285573"/>
                </a:cubicBezTo>
                <a:lnTo>
                  <a:pt x="6661257" y="6268003"/>
                </a:lnTo>
                <a:cubicBezTo>
                  <a:pt x="6661257" y="6268003"/>
                  <a:pt x="6661257" y="6268003"/>
                  <a:pt x="6661257" y="6264489"/>
                </a:cubicBezTo>
                <a:close/>
                <a:moveTo>
                  <a:pt x="5966262" y="6264488"/>
                </a:moveTo>
                <a:cubicBezTo>
                  <a:pt x="5966262" y="6264488"/>
                  <a:pt x="5966262" y="6264488"/>
                  <a:pt x="5955783" y="6268020"/>
                </a:cubicBezTo>
                <a:cubicBezTo>
                  <a:pt x="5955783" y="6268020"/>
                  <a:pt x="5955783" y="6268020"/>
                  <a:pt x="5955783" y="6289209"/>
                </a:cubicBezTo>
                <a:cubicBezTo>
                  <a:pt x="5955783" y="6289209"/>
                  <a:pt x="5955783" y="6289209"/>
                  <a:pt x="5938316" y="6289209"/>
                </a:cubicBezTo>
                <a:cubicBezTo>
                  <a:pt x="5938316" y="6289209"/>
                  <a:pt x="5938316" y="6289209"/>
                  <a:pt x="5938316" y="6299804"/>
                </a:cubicBezTo>
                <a:cubicBezTo>
                  <a:pt x="5938316" y="6299804"/>
                  <a:pt x="5938316" y="6299804"/>
                  <a:pt x="5955783" y="6299804"/>
                </a:cubicBezTo>
                <a:cubicBezTo>
                  <a:pt x="5955783" y="6299804"/>
                  <a:pt x="5955783" y="6299804"/>
                  <a:pt x="5955783" y="6356310"/>
                </a:cubicBezTo>
                <a:cubicBezTo>
                  <a:pt x="5955783" y="6373968"/>
                  <a:pt x="5955783" y="6388094"/>
                  <a:pt x="5976742" y="6388094"/>
                </a:cubicBezTo>
                <a:cubicBezTo>
                  <a:pt x="5983728" y="6388094"/>
                  <a:pt x="5987221" y="6388094"/>
                  <a:pt x="5990715" y="6384563"/>
                </a:cubicBezTo>
                <a:cubicBezTo>
                  <a:pt x="5990715" y="6384563"/>
                  <a:pt x="5990715" y="6384563"/>
                  <a:pt x="5990715" y="6373968"/>
                </a:cubicBezTo>
                <a:cubicBezTo>
                  <a:pt x="5987221" y="6377499"/>
                  <a:pt x="5983728" y="6377499"/>
                  <a:pt x="5980235" y="6377499"/>
                </a:cubicBezTo>
                <a:cubicBezTo>
                  <a:pt x="5969755" y="6377499"/>
                  <a:pt x="5966262" y="6370437"/>
                  <a:pt x="5966262" y="6363373"/>
                </a:cubicBezTo>
                <a:cubicBezTo>
                  <a:pt x="5966262" y="6363373"/>
                  <a:pt x="5966262" y="6363373"/>
                  <a:pt x="5966262" y="6299804"/>
                </a:cubicBezTo>
                <a:cubicBezTo>
                  <a:pt x="5966262" y="6299804"/>
                  <a:pt x="5966262" y="6299804"/>
                  <a:pt x="5987221" y="6299804"/>
                </a:cubicBezTo>
                <a:lnTo>
                  <a:pt x="5987221" y="6289209"/>
                </a:lnTo>
                <a:cubicBezTo>
                  <a:pt x="5987221" y="6289209"/>
                  <a:pt x="5987221" y="6289209"/>
                  <a:pt x="5966262" y="6289209"/>
                </a:cubicBezTo>
                <a:cubicBezTo>
                  <a:pt x="5966262" y="6289209"/>
                  <a:pt x="5966262" y="6289209"/>
                  <a:pt x="5966262" y="6264488"/>
                </a:cubicBezTo>
                <a:close/>
                <a:moveTo>
                  <a:pt x="6601692" y="6261802"/>
                </a:moveTo>
                <a:cubicBezTo>
                  <a:pt x="6591280" y="6303968"/>
                  <a:pt x="6591280" y="6303968"/>
                  <a:pt x="6591280" y="6303968"/>
                </a:cubicBezTo>
                <a:cubicBezTo>
                  <a:pt x="6594751" y="6303968"/>
                  <a:pt x="6598221" y="6303968"/>
                  <a:pt x="6601692" y="6303968"/>
                </a:cubicBezTo>
                <a:cubicBezTo>
                  <a:pt x="6605163" y="6279372"/>
                  <a:pt x="6605163" y="6279372"/>
                  <a:pt x="6605163" y="6279372"/>
                </a:cubicBezTo>
                <a:cubicBezTo>
                  <a:pt x="6619047" y="6307482"/>
                  <a:pt x="6619047" y="6307482"/>
                  <a:pt x="6619047" y="6307482"/>
                </a:cubicBezTo>
                <a:cubicBezTo>
                  <a:pt x="6622518" y="6307482"/>
                  <a:pt x="6625989" y="6307482"/>
                  <a:pt x="6625989" y="6307482"/>
                </a:cubicBezTo>
                <a:cubicBezTo>
                  <a:pt x="6632930" y="6265316"/>
                  <a:pt x="6632930" y="6265316"/>
                  <a:pt x="6632930" y="6265316"/>
                </a:cubicBezTo>
                <a:cubicBezTo>
                  <a:pt x="6629459" y="6265316"/>
                  <a:pt x="6625989" y="6265316"/>
                  <a:pt x="6625989" y="6265316"/>
                </a:cubicBezTo>
                <a:cubicBezTo>
                  <a:pt x="6622518" y="6293427"/>
                  <a:pt x="6622518" y="6293427"/>
                  <a:pt x="6622518" y="6293427"/>
                </a:cubicBezTo>
                <a:cubicBezTo>
                  <a:pt x="6608635" y="6261802"/>
                  <a:pt x="6608635" y="6261802"/>
                  <a:pt x="6608635" y="6261802"/>
                </a:cubicBezTo>
                <a:cubicBezTo>
                  <a:pt x="6605163" y="6261802"/>
                  <a:pt x="6605163" y="6261802"/>
                  <a:pt x="6601692" y="6261802"/>
                </a:cubicBezTo>
                <a:close/>
                <a:moveTo>
                  <a:pt x="6710855" y="6257772"/>
                </a:moveTo>
                <a:cubicBezTo>
                  <a:pt x="6696882" y="6261323"/>
                  <a:pt x="6686403" y="6264873"/>
                  <a:pt x="6675923" y="6264873"/>
                </a:cubicBezTo>
                <a:cubicBezTo>
                  <a:pt x="6675923" y="6271975"/>
                  <a:pt x="6675923" y="6271975"/>
                  <a:pt x="6675923" y="6271975"/>
                </a:cubicBezTo>
                <a:cubicBezTo>
                  <a:pt x="6682909" y="6271975"/>
                  <a:pt x="6686403" y="6271975"/>
                  <a:pt x="6689896" y="6271975"/>
                </a:cubicBezTo>
                <a:cubicBezTo>
                  <a:pt x="6696882" y="6307483"/>
                  <a:pt x="6696882" y="6307483"/>
                  <a:pt x="6696882" y="6307483"/>
                </a:cubicBezTo>
                <a:cubicBezTo>
                  <a:pt x="6703869" y="6303932"/>
                  <a:pt x="6703869" y="6303932"/>
                  <a:pt x="6703869" y="6303932"/>
                </a:cubicBezTo>
                <a:cubicBezTo>
                  <a:pt x="6696882" y="6268424"/>
                  <a:pt x="6696882" y="6268424"/>
                  <a:pt x="6696882" y="6268424"/>
                </a:cubicBezTo>
                <a:cubicBezTo>
                  <a:pt x="6703869" y="6268424"/>
                  <a:pt x="6707362" y="6268424"/>
                  <a:pt x="6710855" y="6264873"/>
                </a:cubicBezTo>
                <a:close/>
                <a:moveTo>
                  <a:pt x="6566559" y="6257772"/>
                </a:moveTo>
                <a:cubicBezTo>
                  <a:pt x="6566559" y="6257772"/>
                  <a:pt x="6566559" y="6257772"/>
                  <a:pt x="6577039" y="6261131"/>
                </a:cubicBezTo>
                <a:cubicBezTo>
                  <a:pt x="6580532" y="6261131"/>
                  <a:pt x="6580532" y="6264490"/>
                  <a:pt x="6580532" y="6264490"/>
                </a:cubicBezTo>
                <a:cubicBezTo>
                  <a:pt x="6580532" y="6264490"/>
                  <a:pt x="6580532" y="6267848"/>
                  <a:pt x="6580532" y="6267848"/>
                </a:cubicBezTo>
                <a:cubicBezTo>
                  <a:pt x="6580532" y="6267848"/>
                  <a:pt x="6577039" y="6271207"/>
                  <a:pt x="6573545" y="6271207"/>
                </a:cubicBezTo>
                <a:cubicBezTo>
                  <a:pt x="6573545" y="6271207"/>
                  <a:pt x="6573545" y="6271207"/>
                  <a:pt x="6563065" y="6267848"/>
                </a:cubicBezTo>
                <a:cubicBezTo>
                  <a:pt x="6563065" y="6267848"/>
                  <a:pt x="6563065" y="6267848"/>
                  <a:pt x="6566559" y="6264490"/>
                </a:cubicBezTo>
                <a:cubicBezTo>
                  <a:pt x="6566559" y="6264490"/>
                  <a:pt x="6566559" y="6264490"/>
                  <a:pt x="6566559" y="6257772"/>
                </a:cubicBezTo>
                <a:close/>
                <a:moveTo>
                  <a:pt x="6016373" y="6255886"/>
                </a:moveTo>
                <a:lnTo>
                  <a:pt x="6016373" y="6269580"/>
                </a:lnTo>
                <a:lnTo>
                  <a:pt x="6028662" y="6269580"/>
                </a:lnTo>
                <a:lnTo>
                  <a:pt x="6028662" y="6255886"/>
                </a:lnTo>
                <a:close/>
                <a:moveTo>
                  <a:pt x="6717573" y="6253740"/>
                </a:moveTo>
                <a:cubicBezTo>
                  <a:pt x="6731393" y="6296734"/>
                  <a:pt x="6731393" y="6296734"/>
                  <a:pt x="6731393" y="6296734"/>
                </a:cubicBezTo>
                <a:cubicBezTo>
                  <a:pt x="6734848" y="6293151"/>
                  <a:pt x="6738302" y="6293151"/>
                  <a:pt x="6741757" y="6293151"/>
                </a:cubicBezTo>
                <a:cubicBezTo>
                  <a:pt x="6727938" y="6253740"/>
                  <a:pt x="6727938" y="6253740"/>
                  <a:pt x="6727938" y="6253740"/>
                </a:cubicBezTo>
                <a:cubicBezTo>
                  <a:pt x="6724483" y="6253740"/>
                  <a:pt x="6721028" y="6253740"/>
                  <a:pt x="6717573" y="6253740"/>
                </a:cubicBezTo>
                <a:close/>
                <a:moveTo>
                  <a:pt x="5348499" y="6253740"/>
                </a:moveTo>
                <a:lnTo>
                  <a:pt x="5348499" y="6384064"/>
                </a:lnTo>
                <a:lnTo>
                  <a:pt x="5363278" y="6384064"/>
                </a:lnTo>
                <a:lnTo>
                  <a:pt x="5363278" y="6324948"/>
                </a:lnTo>
                <a:lnTo>
                  <a:pt x="5408960" y="6324948"/>
                </a:lnTo>
                <a:lnTo>
                  <a:pt x="5408960" y="6314200"/>
                </a:lnTo>
                <a:lnTo>
                  <a:pt x="5363278" y="6314200"/>
                </a:lnTo>
                <a:lnTo>
                  <a:pt x="5363278" y="6264488"/>
                </a:lnTo>
                <a:lnTo>
                  <a:pt x="5411646" y="6264488"/>
                </a:lnTo>
                <a:lnTo>
                  <a:pt x="5411646" y="6253740"/>
                </a:lnTo>
                <a:close/>
                <a:moveTo>
                  <a:pt x="6562954" y="6247023"/>
                </a:moveTo>
                <a:cubicBezTo>
                  <a:pt x="6562954" y="6247023"/>
                  <a:pt x="6562954" y="6247023"/>
                  <a:pt x="6556012" y="6264490"/>
                </a:cubicBezTo>
                <a:cubicBezTo>
                  <a:pt x="6556012" y="6264490"/>
                  <a:pt x="6556012" y="6264490"/>
                  <a:pt x="6556012" y="6267982"/>
                </a:cubicBezTo>
                <a:cubicBezTo>
                  <a:pt x="6556012" y="6267982"/>
                  <a:pt x="6556012" y="6267982"/>
                  <a:pt x="6545599" y="6285449"/>
                </a:cubicBezTo>
                <a:cubicBezTo>
                  <a:pt x="6549070" y="6288942"/>
                  <a:pt x="6552541" y="6288942"/>
                  <a:pt x="6556012" y="6288942"/>
                </a:cubicBezTo>
                <a:cubicBezTo>
                  <a:pt x="6556012" y="6288942"/>
                  <a:pt x="6556012" y="6288942"/>
                  <a:pt x="6559483" y="6274969"/>
                </a:cubicBezTo>
                <a:cubicBezTo>
                  <a:pt x="6559483" y="6274969"/>
                  <a:pt x="6559483" y="6274969"/>
                  <a:pt x="6569896" y="6278463"/>
                </a:cubicBezTo>
                <a:cubicBezTo>
                  <a:pt x="6569896" y="6278463"/>
                  <a:pt x="6569896" y="6278463"/>
                  <a:pt x="6569896" y="6295928"/>
                </a:cubicBezTo>
                <a:cubicBezTo>
                  <a:pt x="6573367" y="6295928"/>
                  <a:pt x="6576837" y="6299422"/>
                  <a:pt x="6580308" y="6299422"/>
                </a:cubicBezTo>
                <a:cubicBezTo>
                  <a:pt x="6580308" y="6299422"/>
                  <a:pt x="6580308" y="6299422"/>
                  <a:pt x="6576837" y="6278463"/>
                </a:cubicBezTo>
                <a:cubicBezTo>
                  <a:pt x="6583779" y="6278463"/>
                  <a:pt x="6587250" y="6271476"/>
                  <a:pt x="6587250" y="6267982"/>
                </a:cubicBezTo>
                <a:cubicBezTo>
                  <a:pt x="6587250" y="6267982"/>
                  <a:pt x="6587250" y="6264490"/>
                  <a:pt x="6587250" y="6264490"/>
                </a:cubicBezTo>
                <a:cubicBezTo>
                  <a:pt x="6587250" y="6260996"/>
                  <a:pt x="6587250" y="6257503"/>
                  <a:pt x="6580308" y="6254010"/>
                </a:cubicBezTo>
                <a:cubicBezTo>
                  <a:pt x="6580308" y="6254010"/>
                  <a:pt x="6580308" y="6254010"/>
                  <a:pt x="6562954" y="6247023"/>
                </a:cubicBezTo>
                <a:close/>
                <a:moveTo>
                  <a:pt x="6768052" y="6244316"/>
                </a:moveTo>
                <a:cubicBezTo>
                  <a:pt x="6771507" y="6244757"/>
                  <a:pt x="6774962" y="6246520"/>
                  <a:pt x="6776689" y="6250047"/>
                </a:cubicBezTo>
                <a:cubicBezTo>
                  <a:pt x="6776689" y="6253574"/>
                  <a:pt x="6776689" y="6257100"/>
                  <a:pt x="6776689" y="6257100"/>
                </a:cubicBezTo>
                <a:cubicBezTo>
                  <a:pt x="6776689" y="6260627"/>
                  <a:pt x="6776689" y="6264155"/>
                  <a:pt x="6773234" y="6267681"/>
                </a:cubicBezTo>
                <a:cubicBezTo>
                  <a:pt x="6773234" y="6267681"/>
                  <a:pt x="6773234" y="6267681"/>
                  <a:pt x="6769780" y="6271208"/>
                </a:cubicBezTo>
                <a:cubicBezTo>
                  <a:pt x="6766325" y="6271208"/>
                  <a:pt x="6759415" y="6271208"/>
                  <a:pt x="6755960" y="6267681"/>
                </a:cubicBezTo>
                <a:cubicBezTo>
                  <a:pt x="6752505" y="6267681"/>
                  <a:pt x="6752505" y="6264155"/>
                  <a:pt x="6752505" y="6264155"/>
                </a:cubicBezTo>
                <a:cubicBezTo>
                  <a:pt x="6752505" y="6264155"/>
                  <a:pt x="6752505" y="6260627"/>
                  <a:pt x="6752505" y="6257100"/>
                </a:cubicBezTo>
                <a:cubicBezTo>
                  <a:pt x="6752505" y="6253574"/>
                  <a:pt x="6752505" y="6250047"/>
                  <a:pt x="6759415" y="6246520"/>
                </a:cubicBezTo>
                <a:cubicBezTo>
                  <a:pt x="6761143" y="6244757"/>
                  <a:pt x="6764598" y="6243875"/>
                  <a:pt x="6768052" y="6244316"/>
                </a:cubicBezTo>
                <a:close/>
                <a:moveTo>
                  <a:pt x="5812549" y="6242991"/>
                </a:moveTo>
                <a:cubicBezTo>
                  <a:pt x="5812549" y="6242991"/>
                  <a:pt x="5812549" y="6242991"/>
                  <a:pt x="5812549" y="6306695"/>
                </a:cubicBezTo>
                <a:cubicBezTo>
                  <a:pt x="5812549" y="6299617"/>
                  <a:pt x="5801859" y="6288999"/>
                  <a:pt x="5784042" y="6288999"/>
                </a:cubicBezTo>
                <a:cubicBezTo>
                  <a:pt x="5755536" y="6288999"/>
                  <a:pt x="5744846" y="6310234"/>
                  <a:pt x="5744846" y="6338547"/>
                </a:cubicBezTo>
                <a:cubicBezTo>
                  <a:pt x="5744846" y="6366860"/>
                  <a:pt x="5755536" y="6388094"/>
                  <a:pt x="5784042" y="6388094"/>
                </a:cubicBezTo>
                <a:cubicBezTo>
                  <a:pt x="5798295" y="6388094"/>
                  <a:pt x="5805422" y="6384555"/>
                  <a:pt x="5812549" y="6370398"/>
                </a:cubicBezTo>
                <a:cubicBezTo>
                  <a:pt x="5812549" y="6370398"/>
                  <a:pt x="5812549" y="6370398"/>
                  <a:pt x="5812549" y="6384555"/>
                </a:cubicBezTo>
                <a:cubicBezTo>
                  <a:pt x="5812549" y="6384555"/>
                  <a:pt x="5812549" y="6384555"/>
                  <a:pt x="5826802" y="6384555"/>
                </a:cubicBezTo>
                <a:lnTo>
                  <a:pt x="5826802" y="6242991"/>
                </a:lnTo>
                <a:cubicBezTo>
                  <a:pt x="5826802" y="6242991"/>
                  <a:pt x="5826802" y="6242991"/>
                  <a:pt x="5812549" y="6242991"/>
                </a:cubicBezTo>
                <a:close/>
                <a:moveTo>
                  <a:pt x="6769972" y="6237475"/>
                </a:moveTo>
                <a:cubicBezTo>
                  <a:pt x="6764149" y="6236180"/>
                  <a:pt x="6757880" y="6237043"/>
                  <a:pt x="6752505" y="6240498"/>
                </a:cubicBezTo>
                <a:cubicBezTo>
                  <a:pt x="6745339" y="6243953"/>
                  <a:pt x="6741757" y="6250863"/>
                  <a:pt x="6741757" y="6257772"/>
                </a:cubicBezTo>
                <a:cubicBezTo>
                  <a:pt x="6741757" y="6261227"/>
                  <a:pt x="6745339" y="6264682"/>
                  <a:pt x="6745339" y="6268137"/>
                </a:cubicBezTo>
                <a:cubicBezTo>
                  <a:pt x="6752505" y="6278502"/>
                  <a:pt x="6766836" y="6281956"/>
                  <a:pt x="6774002" y="6275047"/>
                </a:cubicBezTo>
                <a:cubicBezTo>
                  <a:pt x="6781168" y="6275047"/>
                  <a:pt x="6781168" y="6271592"/>
                  <a:pt x="6784750" y="6268137"/>
                </a:cubicBezTo>
                <a:cubicBezTo>
                  <a:pt x="6784750" y="6264682"/>
                  <a:pt x="6784750" y="6261227"/>
                  <a:pt x="6784750" y="6257772"/>
                </a:cubicBezTo>
                <a:cubicBezTo>
                  <a:pt x="6784750" y="6254318"/>
                  <a:pt x="6784750" y="6250863"/>
                  <a:pt x="6784750" y="6247408"/>
                </a:cubicBezTo>
                <a:cubicBezTo>
                  <a:pt x="6781168" y="6242225"/>
                  <a:pt x="6775794" y="6238771"/>
                  <a:pt x="6769972" y="6237475"/>
                </a:cubicBezTo>
                <a:close/>
                <a:moveTo>
                  <a:pt x="6527720" y="6229557"/>
                </a:moveTo>
                <a:cubicBezTo>
                  <a:pt x="6506636" y="6264489"/>
                  <a:pt x="6506636" y="6264489"/>
                  <a:pt x="6506636" y="6264489"/>
                </a:cubicBezTo>
                <a:cubicBezTo>
                  <a:pt x="6513664" y="6271475"/>
                  <a:pt x="6520692" y="6274969"/>
                  <a:pt x="6531234" y="6281955"/>
                </a:cubicBezTo>
                <a:cubicBezTo>
                  <a:pt x="6534748" y="6274969"/>
                  <a:pt x="6534748" y="6274969"/>
                  <a:pt x="6534748" y="6274969"/>
                </a:cubicBezTo>
                <a:cubicBezTo>
                  <a:pt x="6517178" y="6264489"/>
                  <a:pt x="6517178" y="6264489"/>
                  <a:pt x="6517178" y="6264489"/>
                </a:cubicBezTo>
                <a:cubicBezTo>
                  <a:pt x="6524206" y="6254010"/>
                  <a:pt x="6524206" y="6254010"/>
                  <a:pt x="6524206" y="6254010"/>
                </a:cubicBezTo>
                <a:cubicBezTo>
                  <a:pt x="6534748" y="6260996"/>
                  <a:pt x="6534748" y="6260996"/>
                  <a:pt x="6534748" y="6260996"/>
                </a:cubicBezTo>
                <a:cubicBezTo>
                  <a:pt x="6538261" y="6254010"/>
                  <a:pt x="6538261" y="6254010"/>
                  <a:pt x="6538261" y="6254010"/>
                </a:cubicBezTo>
                <a:cubicBezTo>
                  <a:pt x="6534748" y="6254010"/>
                  <a:pt x="6531234" y="6250516"/>
                  <a:pt x="6527720" y="6247023"/>
                </a:cubicBezTo>
                <a:lnTo>
                  <a:pt x="6531234" y="6240037"/>
                </a:lnTo>
                <a:cubicBezTo>
                  <a:pt x="6538261" y="6243529"/>
                  <a:pt x="6541775" y="6247023"/>
                  <a:pt x="6548803" y="6250516"/>
                </a:cubicBezTo>
                <a:cubicBezTo>
                  <a:pt x="6552317" y="6243529"/>
                  <a:pt x="6552317" y="6243529"/>
                  <a:pt x="6552317" y="6243529"/>
                </a:cubicBezTo>
                <a:cubicBezTo>
                  <a:pt x="6545289" y="6240037"/>
                  <a:pt x="6534748" y="6233050"/>
                  <a:pt x="6527720" y="6229557"/>
                </a:cubicBezTo>
                <a:close/>
                <a:moveTo>
                  <a:pt x="6805172" y="6201343"/>
                </a:moveTo>
                <a:cubicBezTo>
                  <a:pt x="6801679" y="6204869"/>
                  <a:pt x="6801679" y="6204869"/>
                  <a:pt x="6798186" y="6208396"/>
                </a:cubicBezTo>
                <a:cubicBezTo>
                  <a:pt x="6815652" y="6226030"/>
                  <a:pt x="6815652" y="6226030"/>
                  <a:pt x="6815652" y="6226030"/>
                </a:cubicBezTo>
                <a:cubicBezTo>
                  <a:pt x="6787706" y="6218977"/>
                  <a:pt x="6787706" y="6218977"/>
                  <a:pt x="6787706" y="6218977"/>
                </a:cubicBezTo>
                <a:cubicBezTo>
                  <a:pt x="6784213" y="6218977"/>
                  <a:pt x="6784213" y="6222503"/>
                  <a:pt x="6780719" y="6222503"/>
                </a:cubicBezTo>
                <a:cubicBezTo>
                  <a:pt x="6805172" y="6257772"/>
                  <a:pt x="6805172" y="6257772"/>
                  <a:pt x="6805172" y="6257772"/>
                </a:cubicBezTo>
                <a:cubicBezTo>
                  <a:pt x="6808665" y="6254245"/>
                  <a:pt x="6808665" y="6254245"/>
                  <a:pt x="6812159" y="6250718"/>
                </a:cubicBezTo>
                <a:cubicBezTo>
                  <a:pt x="6798186" y="6229557"/>
                  <a:pt x="6798186" y="6229557"/>
                  <a:pt x="6798186" y="6229557"/>
                </a:cubicBezTo>
                <a:cubicBezTo>
                  <a:pt x="6826132" y="6240137"/>
                  <a:pt x="6826132" y="6240137"/>
                  <a:pt x="6826132" y="6240137"/>
                </a:cubicBezTo>
                <a:cubicBezTo>
                  <a:pt x="6829625" y="6236611"/>
                  <a:pt x="6829625" y="6236611"/>
                  <a:pt x="6833118" y="6233084"/>
                </a:cubicBezTo>
                <a:cubicBezTo>
                  <a:pt x="6805172" y="6201343"/>
                  <a:pt x="6805172" y="6201343"/>
                  <a:pt x="6805172" y="6201343"/>
                </a:cubicBezTo>
                <a:close/>
                <a:moveTo>
                  <a:pt x="6496819" y="6201343"/>
                </a:moveTo>
                <a:cubicBezTo>
                  <a:pt x="6496819" y="6201343"/>
                  <a:pt x="6496819" y="6201343"/>
                  <a:pt x="6489791" y="6204856"/>
                </a:cubicBezTo>
                <a:cubicBezTo>
                  <a:pt x="6493305" y="6208370"/>
                  <a:pt x="6496819" y="6211884"/>
                  <a:pt x="6500333" y="6215398"/>
                </a:cubicBezTo>
                <a:cubicBezTo>
                  <a:pt x="6500333" y="6215398"/>
                  <a:pt x="6500333" y="6215398"/>
                  <a:pt x="6475735" y="6239995"/>
                </a:cubicBezTo>
                <a:cubicBezTo>
                  <a:pt x="6475735" y="6239995"/>
                  <a:pt x="6475735" y="6239995"/>
                  <a:pt x="6482763" y="6247023"/>
                </a:cubicBezTo>
                <a:cubicBezTo>
                  <a:pt x="6482763" y="6247023"/>
                  <a:pt x="6482763" y="6247023"/>
                  <a:pt x="6507360" y="6222426"/>
                </a:cubicBezTo>
                <a:cubicBezTo>
                  <a:pt x="6510874" y="6222426"/>
                  <a:pt x="6514388" y="6225939"/>
                  <a:pt x="6517902" y="6229453"/>
                </a:cubicBezTo>
                <a:cubicBezTo>
                  <a:pt x="6517902" y="6229453"/>
                  <a:pt x="6517902" y="6229453"/>
                  <a:pt x="6521416" y="6222426"/>
                </a:cubicBezTo>
                <a:cubicBezTo>
                  <a:pt x="6510874" y="6215398"/>
                  <a:pt x="6503847" y="6208370"/>
                  <a:pt x="6496819" y="6201343"/>
                </a:cubicBezTo>
                <a:close/>
                <a:moveTo>
                  <a:pt x="6826400" y="6190594"/>
                </a:moveTo>
                <a:lnTo>
                  <a:pt x="6843866" y="6197312"/>
                </a:lnTo>
                <a:lnTo>
                  <a:pt x="6843866" y="6201343"/>
                </a:lnTo>
                <a:lnTo>
                  <a:pt x="6837148" y="6208061"/>
                </a:lnTo>
                <a:lnTo>
                  <a:pt x="6833118" y="6201343"/>
                </a:lnTo>
                <a:close/>
                <a:moveTo>
                  <a:pt x="6822753" y="6183876"/>
                </a:moveTo>
                <a:lnTo>
                  <a:pt x="6815652" y="6190818"/>
                </a:lnTo>
                <a:cubicBezTo>
                  <a:pt x="6815652" y="6190818"/>
                  <a:pt x="6815652" y="6190818"/>
                  <a:pt x="6822753" y="6201230"/>
                </a:cubicBezTo>
                <a:cubicBezTo>
                  <a:pt x="6822753" y="6201230"/>
                  <a:pt x="6822753" y="6201230"/>
                  <a:pt x="6840507" y="6225526"/>
                </a:cubicBezTo>
                <a:cubicBezTo>
                  <a:pt x="6840507" y="6225526"/>
                  <a:pt x="6844059" y="6222056"/>
                  <a:pt x="6844059" y="6222056"/>
                </a:cubicBezTo>
                <a:cubicBezTo>
                  <a:pt x="6844059" y="6222056"/>
                  <a:pt x="6844059" y="6222056"/>
                  <a:pt x="6840507" y="6215114"/>
                </a:cubicBezTo>
                <a:cubicBezTo>
                  <a:pt x="6840507" y="6215114"/>
                  <a:pt x="6840507" y="6215114"/>
                  <a:pt x="6851160" y="6201230"/>
                </a:cubicBezTo>
                <a:cubicBezTo>
                  <a:pt x="6851160" y="6201230"/>
                  <a:pt x="6851160" y="6201230"/>
                  <a:pt x="6858262" y="6201230"/>
                </a:cubicBezTo>
                <a:cubicBezTo>
                  <a:pt x="6861813" y="6201230"/>
                  <a:pt x="6861813" y="6201230"/>
                  <a:pt x="6861813" y="6201230"/>
                </a:cubicBezTo>
                <a:cubicBezTo>
                  <a:pt x="6861813" y="6197759"/>
                  <a:pt x="6865363" y="6197759"/>
                  <a:pt x="6865363" y="6194288"/>
                </a:cubicBezTo>
                <a:cubicBezTo>
                  <a:pt x="6865363" y="6194288"/>
                  <a:pt x="6865363" y="6194288"/>
                  <a:pt x="6822753" y="6183876"/>
                </a:cubicBezTo>
                <a:close/>
                <a:moveTo>
                  <a:pt x="6468010" y="6169097"/>
                </a:moveTo>
                <a:cubicBezTo>
                  <a:pt x="6432742" y="6194177"/>
                  <a:pt x="6432742" y="6194177"/>
                  <a:pt x="6432742" y="6194177"/>
                </a:cubicBezTo>
                <a:cubicBezTo>
                  <a:pt x="6436268" y="6197760"/>
                  <a:pt x="6436268" y="6197760"/>
                  <a:pt x="6439796" y="6201343"/>
                </a:cubicBezTo>
                <a:cubicBezTo>
                  <a:pt x="6460956" y="6187012"/>
                  <a:pt x="6460956" y="6187012"/>
                  <a:pt x="6460956" y="6187012"/>
                </a:cubicBezTo>
                <a:cubicBezTo>
                  <a:pt x="6450376" y="6215673"/>
                  <a:pt x="6450376" y="6215673"/>
                  <a:pt x="6450376" y="6215673"/>
                </a:cubicBezTo>
                <a:cubicBezTo>
                  <a:pt x="6453902" y="6219257"/>
                  <a:pt x="6453902" y="6219257"/>
                  <a:pt x="6457429" y="6222839"/>
                </a:cubicBezTo>
                <a:cubicBezTo>
                  <a:pt x="6489170" y="6194177"/>
                  <a:pt x="6489170" y="6194177"/>
                  <a:pt x="6489170" y="6194177"/>
                </a:cubicBezTo>
                <a:cubicBezTo>
                  <a:pt x="6489170" y="6190594"/>
                  <a:pt x="6485644" y="6190594"/>
                  <a:pt x="6485644" y="6187012"/>
                </a:cubicBezTo>
                <a:cubicBezTo>
                  <a:pt x="6464483" y="6204925"/>
                  <a:pt x="6464483" y="6204925"/>
                  <a:pt x="6464483" y="6204925"/>
                </a:cubicBezTo>
                <a:cubicBezTo>
                  <a:pt x="6475063" y="6176263"/>
                  <a:pt x="6475063" y="6176263"/>
                  <a:pt x="6475063" y="6176263"/>
                </a:cubicBezTo>
                <a:cubicBezTo>
                  <a:pt x="6471536" y="6172680"/>
                  <a:pt x="6471536" y="6172680"/>
                  <a:pt x="6468010" y="6169097"/>
                </a:cubicBezTo>
                <a:close/>
                <a:moveTo>
                  <a:pt x="6837149" y="6158349"/>
                </a:moveTo>
                <a:lnTo>
                  <a:pt x="6833118" y="6166410"/>
                </a:lnTo>
                <a:lnTo>
                  <a:pt x="6872081" y="6186564"/>
                </a:lnTo>
                <a:lnTo>
                  <a:pt x="6885517" y="6162380"/>
                </a:lnTo>
                <a:lnTo>
                  <a:pt x="6878799" y="6158349"/>
                </a:lnTo>
                <a:lnTo>
                  <a:pt x="6868050" y="6177159"/>
                </a:lnTo>
                <a:close/>
                <a:moveTo>
                  <a:pt x="6461445" y="6155662"/>
                </a:moveTo>
                <a:cubicBezTo>
                  <a:pt x="6426023" y="6176824"/>
                  <a:pt x="6426023" y="6176824"/>
                  <a:pt x="6426023" y="6176824"/>
                </a:cubicBezTo>
                <a:cubicBezTo>
                  <a:pt x="6426023" y="6176824"/>
                  <a:pt x="6426023" y="6180350"/>
                  <a:pt x="6429565" y="6183877"/>
                </a:cubicBezTo>
                <a:cubicBezTo>
                  <a:pt x="6464987" y="6162716"/>
                  <a:pt x="6464987" y="6162716"/>
                  <a:pt x="6464987" y="6162716"/>
                </a:cubicBezTo>
                <a:cubicBezTo>
                  <a:pt x="6464987" y="6159189"/>
                  <a:pt x="6461445" y="6159189"/>
                  <a:pt x="6461445" y="6155662"/>
                </a:cubicBezTo>
                <a:close/>
                <a:moveTo>
                  <a:pt x="6452739" y="6122052"/>
                </a:moveTo>
                <a:cubicBezTo>
                  <a:pt x="6454494" y="6122493"/>
                  <a:pt x="6456248" y="6124256"/>
                  <a:pt x="6458004" y="6127783"/>
                </a:cubicBezTo>
                <a:cubicBezTo>
                  <a:pt x="6489596" y="6205374"/>
                  <a:pt x="6563311" y="6258276"/>
                  <a:pt x="6651068" y="6258276"/>
                </a:cubicBezTo>
                <a:cubicBezTo>
                  <a:pt x="6738824" y="6258276"/>
                  <a:pt x="6812539" y="6205374"/>
                  <a:pt x="6844131" y="6127783"/>
                </a:cubicBezTo>
                <a:cubicBezTo>
                  <a:pt x="6845887" y="6124256"/>
                  <a:pt x="6847642" y="6122493"/>
                  <a:pt x="6849397" y="6122052"/>
                </a:cubicBezTo>
                <a:cubicBezTo>
                  <a:pt x="6851152" y="6121612"/>
                  <a:pt x="6852907" y="6122493"/>
                  <a:pt x="6854662" y="6124256"/>
                </a:cubicBezTo>
                <a:cubicBezTo>
                  <a:pt x="6854662" y="6124256"/>
                  <a:pt x="6854662" y="6124256"/>
                  <a:pt x="6893275" y="6134837"/>
                </a:cubicBezTo>
                <a:cubicBezTo>
                  <a:pt x="6896786" y="6138364"/>
                  <a:pt x="6900295" y="6141890"/>
                  <a:pt x="6900295" y="6145417"/>
                </a:cubicBezTo>
                <a:cubicBezTo>
                  <a:pt x="6861682" y="6247695"/>
                  <a:pt x="6763396" y="6318232"/>
                  <a:pt x="6651068" y="6318232"/>
                </a:cubicBezTo>
                <a:cubicBezTo>
                  <a:pt x="6538740" y="6318232"/>
                  <a:pt x="6440452" y="6247695"/>
                  <a:pt x="6401840" y="6148945"/>
                </a:cubicBezTo>
                <a:cubicBezTo>
                  <a:pt x="6401840" y="6141890"/>
                  <a:pt x="6401840" y="6138364"/>
                  <a:pt x="6408860" y="6134837"/>
                </a:cubicBezTo>
                <a:cubicBezTo>
                  <a:pt x="6408860" y="6134837"/>
                  <a:pt x="6408860" y="6134837"/>
                  <a:pt x="6447473" y="6124256"/>
                </a:cubicBezTo>
                <a:cubicBezTo>
                  <a:pt x="6449228" y="6122493"/>
                  <a:pt x="6450983" y="6121612"/>
                  <a:pt x="6452739" y="6122052"/>
                </a:cubicBezTo>
                <a:close/>
                <a:moveTo>
                  <a:pt x="6605253" y="6116214"/>
                </a:moveTo>
                <a:cubicBezTo>
                  <a:pt x="6608746" y="6112668"/>
                  <a:pt x="6612239" y="6112668"/>
                  <a:pt x="6615733" y="6116214"/>
                </a:cubicBezTo>
                <a:cubicBezTo>
                  <a:pt x="6615733" y="6116214"/>
                  <a:pt x="6619226" y="6119760"/>
                  <a:pt x="6619226" y="6123305"/>
                </a:cubicBezTo>
                <a:cubicBezTo>
                  <a:pt x="6619226" y="6123305"/>
                  <a:pt x="6626212" y="6226124"/>
                  <a:pt x="6626212" y="6226124"/>
                </a:cubicBezTo>
                <a:cubicBezTo>
                  <a:pt x="6626212" y="6233215"/>
                  <a:pt x="6626212" y="6236761"/>
                  <a:pt x="6622719" y="6236761"/>
                </a:cubicBezTo>
                <a:cubicBezTo>
                  <a:pt x="6622719" y="6240306"/>
                  <a:pt x="6619226" y="6240306"/>
                  <a:pt x="6615733" y="6236761"/>
                </a:cubicBezTo>
                <a:cubicBezTo>
                  <a:pt x="6570321" y="6226124"/>
                  <a:pt x="6538881" y="6208397"/>
                  <a:pt x="6507443" y="6172941"/>
                </a:cubicBezTo>
                <a:cubicBezTo>
                  <a:pt x="6503949" y="6172941"/>
                  <a:pt x="6503949" y="6169396"/>
                  <a:pt x="6503949" y="6169396"/>
                </a:cubicBezTo>
                <a:cubicBezTo>
                  <a:pt x="6503949" y="6165851"/>
                  <a:pt x="6503949" y="6165851"/>
                  <a:pt x="6503949" y="6165851"/>
                </a:cubicBezTo>
                <a:cubicBezTo>
                  <a:pt x="6503949" y="6162306"/>
                  <a:pt x="6507443" y="6162306"/>
                  <a:pt x="6510935" y="6162306"/>
                </a:cubicBezTo>
                <a:cubicBezTo>
                  <a:pt x="6510935" y="6162306"/>
                  <a:pt x="6510935" y="6162306"/>
                  <a:pt x="6605253" y="6116214"/>
                </a:cubicBezTo>
                <a:close/>
                <a:moveTo>
                  <a:pt x="6689896" y="6112668"/>
                </a:moveTo>
                <a:cubicBezTo>
                  <a:pt x="6693389" y="6112668"/>
                  <a:pt x="6696882" y="6112668"/>
                  <a:pt x="6700376" y="6112668"/>
                </a:cubicBezTo>
                <a:cubicBezTo>
                  <a:pt x="6700376" y="6112668"/>
                  <a:pt x="6700376" y="6112668"/>
                  <a:pt x="6791199" y="6158579"/>
                </a:cubicBezTo>
                <a:cubicBezTo>
                  <a:pt x="6794693" y="6162111"/>
                  <a:pt x="6798186" y="6162111"/>
                  <a:pt x="6798186" y="6165643"/>
                </a:cubicBezTo>
                <a:cubicBezTo>
                  <a:pt x="6798186" y="6169174"/>
                  <a:pt x="6798186" y="6169174"/>
                  <a:pt x="6794693" y="6172706"/>
                </a:cubicBezTo>
                <a:cubicBezTo>
                  <a:pt x="6763254" y="6208022"/>
                  <a:pt x="6731814" y="6225680"/>
                  <a:pt x="6686403" y="6236275"/>
                </a:cubicBezTo>
                <a:cubicBezTo>
                  <a:pt x="6682909" y="6236275"/>
                  <a:pt x="6679416" y="6236275"/>
                  <a:pt x="6679416" y="6236275"/>
                </a:cubicBezTo>
                <a:cubicBezTo>
                  <a:pt x="6675923" y="6232743"/>
                  <a:pt x="6675923" y="6229211"/>
                  <a:pt x="6675923" y="6225680"/>
                </a:cubicBezTo>
                <a:cubicBezTo>
                  <a:pt x="6675923" y="6225680"/>
                  <a:pt x="6675923" y="6225680"/>
                  <a:pt x="6686403" y="6123264"/>
                </a:cubicBezTo>
                <a:cubicBezTo>
                  <a:pt x="6686403" y="6119732"/>
                  <a:pt x="6686403" y="6116200"/>
                  <a:pt x="6689896" y="6112668"/>
                </a:cubicBezTo>
                <a:close/>
                <a:moveTo>
                  <a:pt x="5812094" y="6073704"/>
                </a:moveTo>
                <a:lnTo>
                  <a:pt x="5853673" y="6073704"/>
                </a:lnTo>
                <a:cubicBezTo>
                  <a:pt x="5853673" y="6073704"/>
                  <a:pt x="5853673" y="6073704"/>
                  <a:pt x="5853673" y="6116314"/>
                </a:cubicBezTo>
                <a:cubicBezTo>
                  <a:pt x="5853673" y="6116314"/>
                  <a:pt x="5825954" y="6123416"/>
                  <a:pt x="5805164" y="6123416"/>
                </a:cubicBezTo>
                <a:cubicBezTo>
                  <a:pt x="5787839" y="6123416"/>
                  <a:pt x="5787839" y="6109213"/>
                  <a:pt x="5787839" y="6098560"/>
                </a:cubicBezTo>
                <a:cubicBezTo>
                  <a:pt x="5787839" y="6084357"/>
                  <a:pt x="5794769" y="6077255"/>
                  <a:pt x="5812094" y="6073704"/>
                </a:cubicBezTo>
                <a:close/>
                <a:moveTo>
                  <a:pt x="5496290" y="6003839"/>
                </a:moveTo>
                <a:cubicBezTo>
                  <a:pt x="5527527" y="6003839"/>
                  <a:pt x="5537940" y="6017907"/>
                  <a:pt x="5537940" y="6060111"/>
                </a:cubicBezTo>
                <a:cubicBezTo>
                  <a:pt x="5537940" y="6098796"/>
                  <a:pt x="5530998" y="6123415"/>
                  <a:pt x="5496290" y="6123415"/>
                </a:cubicBezTo>
                <a:cubicBezTo>
                  <a:pt x="5461581" y="6123415"/>
                  <a:pt x="5454640" y="6102314"/>
                  <a:pt x="5454640" y="6060111"/>
                </a:cubicBezTo>
                <a:cubicBezTo>
                  <a:pt x="5454640" y="6017907"/>
                  <a:pt x="5465052" y="6003839"/>
                  <a:pt x="5496290" y="6003839"/>
                </a:cubicBezTo>
                <a:close/>
                <a:moveTo>
                  <a:pt x="6640816" y="5999810"/>
                </a:moveTo>
                <a:cubicBezTo>
                  <a:pt x="6640816" y="5999810"/>
                  <a:pt x="6640816" y="5999810"/>
                  <a:pt x="6661845" y="5999810"/>
                </a:cubicBezTo>
                <a:cubicBezTo>
                  <a:pt x="6661845" y="5999810"/>
                  <a:pt x="6661845" y="6006903"/>
                  <a:pt x="6661845" y="6010450"/>
                </a:cubicBezTo>
                <a:cubicBezTo>
                  <a:pt x="6679370" y="6013997"/>
                  <a:pt x="6693389" y="6031732"/>
                  <a:pt x="6693389" y="6049467"/>
                </a:cubicBezTo>
                <a:cubicBezTo>
                  <a:pt x="6693389" y="6070749"/>
                  <a:pt x="6672360" y="6088484"/>
                  <a:pt x="6651330" y="6088484"/>
                </a:cubicBezTo>
                <a:cubicBezTo>
                  <a:pt x="6630302" y="6088484"/>
                  <a:pt x="6612777" y="6070749"/>
                  <a:pt x="6612777" y="6049467"/>
                </a:cubicBezTo>
                <a:cubicBezTo>
                  <a:pt x="6612777" y="6031732"/>
                  <a:pt x="6623291" y="6013997"/>
                  <a:pt x="6640816" y="6010450"/>
                </a:cubicBezTo>
                <a:cubicBezTo>
                  <a:pt x="6640816" y="6010450"/>
                  <a:pt x="6640816" y="5999810"/>
                  <a:pt x="6640816" y="5999810"/>
                </a:cubicBezTo>
                <a:close/>
                <a:moveTo>
                  <a:pt x="6651068" y="5989061"/>
                </a:moveTo>
                <a:cubicBezTo>
                  <a:pt x="6618048" y="5989061"/>
                  <a:pt x="6591280" y="6016130"/>
                  <a:pt x="6591280" y="6049521"/>
                </a:cubicBezTo>
                <a:cubicBezTo>
                  <a:pt x="6591280" y="6082912"/>
                  <a:pt x="6618048" y="6109981"/>
                  <a:pt x="6651068" y="6109981"/>
                </a:cubicBezTo>
                <a:cubicBezTo>
                  <a:pt x="6684088" y="6109981"/>
                  <a:pt x="6710856" y="6082912"/>
                  <a:pt x="6710856" y="6049521"/>
                </a:cubicBezTo>
                <a:cubicBezTo>
                  <a:pt x="6710856" y="6016130"/>
                  <a:pt x="6684088" y="5989061"/>
                  <a:pt x="6651068" y="5989061"/>
                </a:cubicBezTo>
                <a:close/>
                <a:moveTo>
                  <a:pt x="6651068" y="5982344"/>
                </a:moveTo>
                <a:cubicBezTo>
                  <a:pt x="6687799" y="5982344"/>
                  <a:pt x="6717574" y="6012420"/>
                  <a:pt x="6717574" y="6049521"/>
                </a:cubicBezTo>
                <a:cubicBezTo>
                  <a:pt x="6717574" y="6086623"/>
                  <a:pt x="6687799" y="6116699"/>
                  <a:pt x="6651068" y="6116699"/>
                </a:cubicBezTo>
                <a:cubicBezTo>
                  <a:pt x="6614337" y="6116699"/>
                  <a:pt x="6584562" y="6086623"/>
                  <a:pt x="6584562" y="6049521"/>
                </a:cubicBezTo>
                <a:cubicBezTo>
                  <a:pt x="6584562" y="6012420"/>
                  <a:pt x="6614337" y="5982344"/>
                  <a:pt x="6651068" y="5982344"/>
                </a:cubicBezTo>
                <a:close/>
                <a:moveTo>
                  <a:pt x="6826360" y="5979657"/>
                </a:moveTo>
                <a:cubicBezTo>
                  <a:pt x="6829861" y="5979657"/>
                  <a:pt x="6829861" y="5983183"/>
                  <a:pt x="6829861" y="5986710"/>
                </a:cubicBezTo>
                <a:cubicBezTo>
                  <a:pt x="6843866" y="6029032"/>
                  <a:pt x="6843866" y="6067827"/>
                  <a:pt x="6829861" y="6110149"/>
                </a:cubicBezTo>
                <a:cubicBezTo>
                  <a:pt x="6829861" y="6117203"/>
                  <a:pt x="6829861" y="6117203"/>
                  <a:pt x="6826360" y="6117203"/>
                </a:cubicBezTo>
                <a:cubicBezTo>
                  <a:pt x="6822858" y="6120730"/>
                  <a:pt x="6819357" y="6117203"/>
                  <a:pt x="6819357" y="6117203"/>
                </a:cubicBezTo>
                <a:lnTo>
                  <a:pt x="6731823" y="6057247"/>
                </a:lnTo>
                <a:cubicBezTo>
                  <a:pt x="6728322" y="6053720"/>
                  <a:pt x="6728322" y="6050193"/>
                  <a:pt x="6728322" y="6050193"/>
                </a:cubicBezTo>
                <a:cubicBezTo>
                  <a:pt x="6728322" y="6046667"/>
                  <a:pt x="6728322" y="6043140"/>
                  <a:pt x="6731823" y="6039612"/>
                </a:cubicBezTo>
                <a:cubicBezTo>
                  <a:pt x="6731823" y="6039612"/>
                  <a:pt x="6731823" y="6039612"/>
                  <a:pt x="6815856" y="5983183"/>
                </a:cubicBezTo>
                <a:cubicBezTo>
                  <a:pt x="6822858" y="5979657"/>
                  <a:pt x="6826360" y="5979657"/>
                  <a:pt x="6826360" y="5979657"/>
                </a:cubicBezTo>
                <a:close/>
                <a:moveTo>
                  <a:pt x="6475776" y="5979657"/>
                </a:moveTo>
                <a:cubicBezTo>
                  <a:pt x="6479277" y="5979657"/>
                  <a:pt x="6482778" y="5979657"/>
                  <a:pt x="6482778" y="5983183"/>
                </a:cubicBezTo>
                <a:lnTo>
                  <a:pt x="6570312" y="6039612"/>
                </a:lnTo>
                <a:cubicBezTo>
                  <a:pt x="6573813" y="6043140"/>
                  <a:pt x="6573813" y="6046667"/>
                  <a:pt x="6573813" y="6050193"/>
                </a:cubicBezTo>
                <a:cubicBezTo>
                  <a:pt x="6573813" y="6053720"/>
                  <a:pt x="6573813" y="6057247"/>
                  <a:pt x="6570312" y="6057247"/>
                </a:cubicBezTo>
                <a:cubicBezTo>
                  <a:pt x="6570312" y="6057247"/>
                  <a:pt x="6570312" y="6057247"/>
                  <a:pt x="6482778" y="6117203"/>
                </a:cubicBezTo>
                <a:cubicBezTo>
                  <a:pt x="6479277" y="6117203"/>
                  <a:pt x="6475776" y="6120730"/>
                  <a:pt x="6475776" y="6117203"/>
                </a:cubicBezTo>
                <a:cubicBezTo>
                  <a:pt x="6472274" y="6117203"/>
                  <a:pt x="6472274" y="6113676"/>
                  <a:pt x="6468772" y="6113676"/>
                </a:cubicBezTo>
                <a:cubicBezTo>
                  <a:pt x="6458269" y="6067827"/>
                  <a:pt x="6458269" y="6029032"/>
                  <a:pt x="6468772" y="5986710"/>
                </a:cubicBezTo>
                <a:cubicBezTo>
                  <a:pt x="6472274" y="5983183"/>
                  <a:pt x="6472274" y="5979657"/>
                  <a:pt x="6475776" y="5979657"/>
                </a:cubicBezTo>
                <a:close/>
                <a:moveTo>
                  <a:pt x="6072127" y="5968908"/>
                </a:moveTo>
                <a:cubicBezTo>
                  <a:pt x="6072127" y="5972434"/>
                  <a:pt x="6068640" y="5972434"/>
                  <a:pt x="6072127" y="5975961"/>
                </a:cubicBezTo>
                <a:cubicBezTo>
                  <a:pt x="6113977" y="6138195"/>
                  <a:pt x="6113977" y="6138195"/>
                  <a:pt x="6113977" y="6138195"/>
                </a:cubicBezTo>
                <a:cubicBezTo>
                  <a:pt x="6113977" y="6145249"/>
                  <a:pt x="6120952" y="6159356"/>
                  <a:pt x="6134902" y="6159356"/>
                </a:cubicBezTo>
                <a:cubicBezTo>
                  <a:pt x="6145365" y="6159356"/>
                  <a:pt x="6145365" y="6159356"/>
                  <a:pt x="6145365" y="6159356"/>
                </a:cubicBezTo>
                <a:cubicBezTo>
                  <a:pt x="6141877" y="6162883"/>
                  <a:pt x="6141877" y="6162883"/>
                  <a:pt x="6141877" y="6166409"/>
                </a:cubicBezTo>
                <a:cubicBezTo>
                  <a:pt x="6138390" y="6176989"/>
                  <a:pt x="6134902" y="6187570"/>
                  <a:pt x="6113977" y="6187570"/>
                </a:cubicBezTo>
                <a:cubicBezTo>
                  <a:pt x="6079102" y="6184044"/>
                  <a:pt x="6079102" y="6184044"/>
                  <a:pt x="6079102" y="6184044"/>
                </a:cubicBezTo>
                <a:cubicBezTo>
                  <a:pt x="6079102" y="6184044"/>
                  <a:pt x="6075615" y="6184044"/>
                  <a:pt x="6075615" y="6187570"/>
                </a:cubicBezTo>
                <a:cubicBezTo>
                  <a:pt x="6072127" y="6187570"/>
                  <a:pt x="6072127" y="6191097"/>
                  <a:pt x="6072127" y="6191097"/>
                </a:cubicBezTo>
                <a:cubicBezTo>
                  <a:pt x="6072127" y="6212258"/>
                  <a:pt x="6072127" y="6212258"/>
                  <a:pt x="6072127" y="6212258"/>
                </a:cubicBezTo>
                <a:cubicBezTo>
                  <a:pt x="6072127" y="6215785"/>
                  <a:pt x="6075615" y="6215785"/>
                  <a:pt x="6079102" y="6219312"/>
                </a:cubicBezTo>
                <a:cubicBezTo>
                  <a:pt x="6089566" y="6219312"/>
                  <a:pt x="6110490" y="6222838"/>
                  <a:pt x="6124440" y="6222838"/>
                </a:cubicBezTo>
                <a:cubicBezTo>
                  <a:pt x="6127927" y="6222838"/>
                  <a:pt x="6127927" y="6222838"/>
                  <a:pt x="6127927" y="6222838"/>
                </a:cubicBezTo>
                <a:cubicBezTo>
                  <a:pt x="6155827" y="6222838"/>
                  <a:pt x="6173264" y="6205204"/>
                  <a:pt x="6183727" y="6169936"/>
                </a:cubicBezTo>
                <a:cubicBezTo>
                  <a:pt x="6194190" y="6131141"/>
                  <a:pt x="6208140" y="6078239"/>
                  <a:pt x="6215114" y="6039444"/>
                </a:cubicBezTo>
                <a:cubicBezTo>
                  <a:pt x="6222090" y="6021810"/>
                  <a:pt x="6225577" y="6007702"/>
                  <a:pt x="6229064" y="5997122"/>
                </a:cubicBezTo>
                <a:cubicBezTo>
                  <a:pt x="6232552" y="5975961"/>
                  <a:pt x="6232552" y="5975961"/>
                  <a:pt x="6232552" y="5975961"/>
                </a:cubicBezTo>
                <a:cubicBezTo>
                  <a:pt x="6232552" y="5972434"/>
                  <a:pt x="6232552" y="5972434"/>
                  <a:pt x="6232552" y="5968908"/>
                </a:cubicBezTo>
                <a:cubicBezTo>
                  <a:pt x="6229064" y="5968908"/>
                  <a:pt x="6229064" y="5968908"/>
                  <a:pt x="6225577" y="5968908"/>
                </a:cubicBezTo>
                <a:cubicBezTo>
                  <a:pt x="6197677" y="5968908"/>
                  <a:pt x="6197677" y="5968908"/>
                  <a:pt x="6197677" y="5968908"/>
                </a:cubicBezTo>
                <a:cubicBezTo>
                  <a:pt x="6194190" y="5968908"/>
                  <a:pt x="6190702" y="5968908"/>
                  <a:pt x="6190702" y="5972434"/>
                </a:cubicBezTo>
                <a:cubicBezTo>
                  <a:pt x="6152340" y="6117034"/>
                  <a:pt x="6152340" y="6117034"/>
                  <a:pt x="6152340" y="6117034"/>
                </a:cubicBezTo>
                <a:cubicBezTo>
                  <a:pt x="6148852" y="6117034"/>
                  <a:pt x="6148852" y="6117034"/>
                  <a:pt x="6148852" y="6117034"/>
                </a:cubicBezTo>
                <a:cubicBezTo>
                  <a:pt x="6113977" y="5972434"/>
                  <a:pt x="6113977" y="5972434"/>
                  <a:pt x="6113977" y="5972434"/>
                </a:cubicBezTo>
                <a:cubicBezTo>
                  <a:pt x="6110490" y="5968908"/>
                  <a:pt x="6110490" y="5968908"/>
                  <a:pt x="6107002" y="5968908"/>
                </a:cubicBezTo>
                <a:cubicBezTo>
                  <a:pt x="6079102" y="5968908"/>
                  <a:pt x="6079102" y="5968908"/>
                  <a:pt x="6079102" y="5968908"/>
                </a:cubicBezTo>
                <a:cubicBezTo>
                  <a:pt x="6075615" y="5968908"/>
                  <a:pt x="6072127" y="5968908"/>
                  <a:pt x="6072127" y="5968908"/>
                </a:cubicBezTo>
                <a:close/>
                <a:moveTo>
                  <a:pt x="6040101" y="5964877"/>
                </a:moveTo>
                <a:cubicBezTo>
                  <a:pt x="6018975" y="5964877"/>
                  <a:pt x="6001370" y="5978948"/>
                  <a:pt x="5987285" y="5985983"/>
                </a:cubicBezTo>
                <a:cubicBezTo>
                  <a:pt x="5987285" y="5975430"/>
                  <a:pt x="5987285" y="5975430"/>
                  <a:pt x="5987285" y="5975430"/>
                </a:cubicBezTo>
                <a:cubicBezTo>
                  <a:pt x="5987285" y="5968395"/>
                  <a:pt x="5983765" y="5968395"/>
                  <a:pt x="5980244" y="5968395"/>
                </a:cubicBezTo>
                <a:cubicBezTo>
                  <a:pt x="5952076" y="5968395"/>
                  <a:pt x="5952076" y="5968395"/>
                  <a:pt x="5952076" y="5968395"/>
                </a:cubicBezTo>
                <a:cubicBezTo>
                  <a:pt x="5948554" y="5968395"/>
                  <a:pt x="5945033" y="5968395"/>
                  <a:pt x="5945033" y="5975430"/>
                </a:cubicBezTo>
                <a:cubicBezTo>
                  <a:pt x="5945033" y="6151313"/>
                  <a:pt x="5945033" y="6151313"/>
                  <a:pt x="5945033" y="6151313"/>
                </a:cubicBezTo>
                <a:cubicBezTo>
                  <a:pt x="5945033" y="6154831"/>
                  <a:pt x="5948554" y="6158348"/>
                  <a:pt x="5952076" y="6158348"/>
                </a:cubicBezTo>
                <a:cubicBezTo>
                  <a:pt x="5980244" y="6158348"/>
                  <a:pt x="5980244" y="6158348"/>
                  <a:pt x="5980244" y="6158348"/>
                </a:cubicBezTo>
                <a:cubicBezTo>
                  <a:pt x="5983765" y="6158348"/>
                  <a:pt x="5987285" y="6154831"/>
                  <a:pt x="5987285" y="6151313"/>
                </a:cubicBezTo>
                <a:cubicBezTo>
                  <a:pt x="5987285" y="6028195"/>
                  <a:pt x="5987285" y="6028195"/>
                  <a:pt x="5987285" y="6028195"/>
                </a:cubicBezTo>
                <a:cubicBezTo>
                  <a:pt x="5994328" y="6024677"/>
                  <a:pt x="6015454" y="6007089"/>
                  <a:pt x="6040101" y="6007089"/>
                </a:cubicBezTo>
                <a:cubicBezTo>
                  <a:pt x="6043622" y="6003571"/>
                  <a:pt x="6047143" y="6003571"/>
                  <a:pt x="6047143" y="6000054"/>
                </a:cubicBezTo>
                <a:cubicBezTo>
                  <a:pt x="6047143" y="5971913"/>
                  <a:pt x="6047143" y="5971913"/>
                  <a:pt x="6047143" y="5971913"/>
                </a:cubicBezTo>
                <a:cubicBezTo>
                  <a:pt x="6047143" y="5971913"/>
                  <a:pt x="6047143" y="5968395"/>
                  <a:pt x="6043622" y="5968395"/>
                </a:cubicBezTo>
                <a:cubicBezTo>
                  <a:pt x="6043622" y="5964877"/>
                  <a:pt x="6040101" y="5964877"/>
                  <a:pt x="6040101" y="5964877"/>
                </a:cubicBezTo>
                <a:close/>
                <a:moveTo>
                  <a:pt x="5833459" y="5960846"/>
                </a:moveTo>
                <a:cubicBezTo>
                  <a:pt x="5812389" y="5960846"/>
                  <a:pt x="5777274" y="5967917"/>
                  <a:pt x="5763228" y="5967917"/>
                </a:cubicBezTo>
                <a:cubicBezTo>
                  <a:pt x="5759716" y="5967917"/>
                  <a:pt x="5756205" y="5971453"/>
                  <a:pt x="5756205" y="5974989"/>
                </a:cubicBezTo>
                <a:cubicBezTo>
                  <a:pt x="5756205" y="5974989"/>
                  <a:pt x="5756205" y="5974989"/>
                  <a:pt x="5756205" y="5999738"/>
                </a:cubicBezTo>
                <a:cubicBezTo>
                  <a:pt x="5756205" y="6003274"/>
                  <a:pt x="5756205" y="6003274"/>
                  <a:pt x="5759716" y="6006810"/>
                </a:cubicBezTo>
                <a:cubicBezTo>
                  <a:pt x="5759716" y="6006810"/>
                  <a:pt x="5763228" y="6006810"/>
                  <a:pt x="5763228" y="6006810"/>
                </a:cubicBezTo>
                <a:cubicBezTo>
                  <a:pt x="5780786" y="6006810"/>
                  <a:pt x="5808878" y="6003274"/>
                  <a:pt x="5829947" y="6003274"/>
                </a:cubicBezTo>
                <a:cubicBezTo>
                  <a:pt x="5843994" y="6003274"/>
                  <a:pt x="5854528" y="6013881"/>
                  <a:pt x="5854528" y="6028024"/>
                </a:cubicBezTo>
                <a:cubicBezTo>
                  <a:pt x="5854528" y="6028024"/>
                  <a:pt x="5854528" y="6028024"/>
                  <a:pt x="5854528" y="6038631"/>
                </a:cubicBezTo>
                <a:cubicBezTo>
                  <a:pt x="5854528" y="6038631"/>
                  <a:pt x="5854528" y="6038631"/>
                  <a:pt x="5805366" y="6042167"/>
                </a:cubicBezTo>
                <a:cubicBezTo>
                  <a:pt x="5763228" y="6045702"/>
                  <a:pt x="5742158" y="6063380"/>
                  <a:pt x="5742158" y="6102272"/>
                </a:cubicBezTo>
                <a:cubicBezTo>
                  <a:pt x="5742158" y="6141164"/>
                  <a:pt x="5763228" y="6162378"/>
                  <a:pt x="5798344" y="6162378"/>
                </a:cubicBezTo>
                <a:cubicBezTo>
                  <a:pt x="5826436" y="6162378"/>
                  <a:pt x="5861552" y="6148235"/>
                  <a:pt x="5861552" y="6148235"/>
                </a:cubicBezTo>
                <a:cubicBezTo>
                  <a:pt x="5868574" y="6155307"/>
                  <a:pt x="5875597" y="6158842"/>
                  <a:pt x="5889644" y="6162378"/>
                </a:cubicBezTo>
                <a:cubicBezTo>
                  <a:pt x="5893155" y="6162378"/>
                  <a:pt x="5893155" y="6162378"/>
                  <a:pt x="5896667" y="6158842"/>
                </a:cubicBezTo>
                <a:cubicBezTo>
                  <a:pt x="5896667" y="6158842"/>
                  <a:pt x="5896667" y="6155307"/>
                  <a:pt x="5896667" y="6155307"/>
                </a:cubicBezTo>
                <a:cubicBezTo>
                  <a:pt x="5896667" y="6155307"/>
                  <a:pt x="5896667" y="6155307"/>
                  <a:pt x="5896667" y="6028024"/>
                </a:cubicBezTo>
                <a:cubicBezTo>
                  <a:pt x="5896667" y="5982060"/>
                  <a:pt x="5875597" y="5960846"/>
                  <a:pt x="5833459" y="5960846"/>
                </a:cubicBezTo>
                <a:close/>
                <a:moveTo>
                  <a:pt x="5497633" y="5960845"/>
                </a:moveTo>
                <a:cubicBezTo>
                  <a:pt x="5450145" y="5960845"/>
                  <a:pt x="5411646" y="6005960"/>
                  <a:pt x="5411646" y="6061612"/>
                </a:cubicBezTo>
                <a:cubicBezTo>
                  <a:pt x="5411646" y="6117264"/>
                  <a:pt x="5450145" y="6162378"/>
                  <a:pt x="5497633" y="6162378"/>
                </a:cubicBezTo>
                <a:cubicBezTo>
                  <a:pt x="5545122" y="6162378"/>
                  <a:pt x="5583620" y="6117264"/>
                  <a:pt x="5583620" y="6061612"/>
                </a:cubicBezTo>
                <a:cubicBezTo>
                  <a:pt x="5583620" y="6005960"/>
                  <a:pt x="5545122" y="5960845"/>
                  <a:pt x="5497633" y="5960845"/>
                </a:cubicBezTo>
                <a:close/>
                <a:moveTo>
                  <a:pt x="5243703" y="5936662"/>
                </a:moveTo>
                <a:cubicBezTo>
                  <a:pt x="5250670" y="5936662"/>
                  <a:pt x="5257636" y="5936662"/>
                  <a:pt x="5275052" y="5936662"/>
                </a:cubicBezTo>
                <a:cubicBezTo>
                  <a:pt x="5275052" y="5936662"/>
                  <a:pt x="5275052" y="5936662"/>
                  <a:pt x="5292468" y="5936662"/>
                </a:cubicBezTo>
                <a:cubicBezTo>
                  <a:pt x="5323818" y="5936662"/>
                  <a:pt x="5337751" y="5957915"/>
                  <a:pt x="5337751" y="5975626"/>
                </a:cubicBezTo>
                <a:cubicBezTo>
                  <a:pt x="5337751" y="6000420"/>
                  <a:pt x="5320334" y="6014588"/>
                  <a:pt x="5288986" y="6014588"/>
                </a:cubicBezTo>
                <a:cubicBezTo>
                  <a:pt x="5268085" y="6014588"/>
                  <a:pt x="5250670" y="6014588"/>
                  <a:pt x="5243703" y="6014588"/>
                </a:cubicBezTo>
                <a:cubicBezTo>
                  <a:pt x="5243703" y="6014588"/>
                  <a:pt x="5243703" y="6014588"/>
                  <a:pt x="5243703" y="5936662"/>
                </a:cubicBezTo>
                <a:close/>
                <a:moveTo>
                  <a:pt x="5660874" y="5923227"/>
                </a:moveTo>
                <a:cubicBezTo>
                  <a:pt x="5660874" y="5923227"/>
                  <a:pt x="5660874" y="5923227"/>
                  <a:pt x="5629222" y="5930261"/>
                </a:cubicBezTo>
                <a:cubicBezTo>
                  <a:pt x="5625705" y="5930261"/>
                  <a:pt x="5625705" y="5933778"/>
                  <a:pt x="5625705" y="5937295"/>
                </a:cubicBezTo>
                <a:cubicBezTo>
                  <a:pt x="5625705" y="5937295"/>
                  <a:pt x="5625705" y="5937295"/>
                  <a:pt x="5625705" y="5968947"/>
                </a:cubicBezTo>
                <a:cubicBezTo>
                  <a:pt x="5625705" y="5968947"/>
                  <a:pt x="5625705" y="5968947"/>
                  <a:pt x="5608120" y="5968947"/>
                </a:cubicBezTo>
                <a:cubicBezTo>
                  <a:pt x="5604603" y="5968947"/>
                  <a:pt x="5601086" y="5968947"/>
                  <a:pt x="5601086" y="5975981"/>
                </a:cubicBezTo>
                <a:cubicBezTo>
                  <a:pt x="5601086" y="5975981"/>
                  <a:pt x="5601086" y="5975981"/>
                  <a:pt x="5601086" y="6000599"/>
                </a:cubicBezTo>
                <a:cubicBezTo>
                  <a:pt x="5601086" y="6004117"/>
                  <a:pt x="5604603" y="6007633"/>
                  <a:pt x="5608120" y="6007633"/>
                </a:cubicBezTo>
                <a:cubicBezTo>
                  <a:pt x="5608120" y="6007633"/>
                  <a:pt x="5608120" y="6007633"/>
                  <a:pt x="5625705" y="6007633"/>
                </a:cubicBezTo>
                <a:cubicBezTo>
                  <a:pt x="5625705" y="6007633"/>
                  <a:pt x="5625705" y="6007633"/>
                  <a:pt x="5625705" y="6092040"/>
                </a:cubicBezTo>
                <a:cubicBezTo>
                  <a:pt x="5625705" y="6144793"/>
                  <a:pt x="5639772" y="6162378"/>
                  <a:pt x="5681975" y="6162378"/>
                </a:cubicBezTo>
                <a:cubicBezTo>
                  <a:pt x="5692527" y="6162378"/>
                  <a:pt x="5703077" y="6158862"/>
                  <a:pt x="5713628" y="6158862"/>
                </a:cubicBezTo>
                <a:cubicBezTo>
                  <a:pt x="5717145" y="6158862"/>
                  <a:pt x="5720662" y="6155345"/>
                  <a:pt x="5720662" y="6151827"/>
                </a:cubicBezTo>
                <a:cubicBezTo>
                  <a:pt x="5720662" y="6151827"/>
                  <a:pt x="5720662" y="6151827"/>
                  <a:pt x="5720662" y="6127209"/>
                </a:cubicBezTo>
                <a:cubicBezTo>
                  <a:pt x="5720662" y="6123692"/>
                  <a:pt x="5717145" y="6120175"/>
                  <a:pt x="5713628" y="6120175"/>
                </a:cubicBezTo>
                <a:cubicBezTo>
                  <a:pt x="5706595" y="6120175"/>
                  <a:pt x="5696043" y="6120175"/>
                  <a:pt x="5689009" y="6120175"/>
                </a:cubicBezTo>
                <a:cubicBezTo>
                  <a:pt x="5667908" y="6120175"/>
                  <a:pt x="5667908" y="6113141"/>
                  <a:pt x="5667908" y="6085006"/>
                </a:cubicBezTo>
                <a:cubicBezTo>
                  <a:pt x="5667908" y="6085006"/>
                  <a:pt x="5667908" y="6085006"/>
                  <a:pt x="5667908" y="6007633"/>
                </a:cubicBezTo>
                <a:cubicBezTo>
                  <a:pt x="5667908" y="6007633"/>
                  <a:pt x="5667908" y="6007633"/>
                  <a:pt x="5713628" y="6007633"/>
                </a:cubicBezTo>
                <a:cubicBezTo>
                  <a:pt x="5717145" y="6007633"/>
                  <a:pt x="5720662" y="6004117"/>
                  <a:pt x="5720662" y="6000599"/>
                </a:cubicBezTo>
                <a:cubicBezTo>
                  <a:pt x="5720662" y="6000599"/>
                  <a:pt x="5720662" y="6000599"/>
                  <a:pt x="5720662" y="5975981"/>
                </a:cubicBezTo>
                <a:cubicBezTo>
                  <a:pt x="5720662" y="5968947"/>
                  <a:pt x="5717145" y="5968947"/>
                  <a:pt x="5713628" y="5968947"/>
                </a:cubicBezTo>
                <a:cubicBezTo>
                  <a:pt x="5713628" y="5968947"/>
                  <a:pt x="5713628" y="5968947"/>
                  <a:pt x="5667908" y="5968947"/>
                </a:cubicBezTo>
                <a:cubicBezTo>
                  <a:pt x="5667908" y="5968947"/>
                  <a:pt x="5667908" y="5968947"/>
                  <a:pt x="5667908" y="5930261"/>
                </a:cubicBezTo>
                <a:cubicBezTo>
                  <a:pt x="5667908" y="5926744"/>
                  <a:pt x="5667908" y="5926744"/>
                  <a:pt x="5664391" y="5923227"/>
                </a:cubicBezTo>
                <a:cubicBezTo>
                  <a:pt x="5664391" y="5923227"/>
                  <a:pt x="5660874" y="5923227"/>
                  <a:pt x="5660874" y="5923227"/>
                </a:cubicBezTo>
                <a:close/>
                <a:moveTo>
                  <a:pt x="5285479" y="5895013"/>
                </a:moveTo>
                <a:cubicBezTo>
                  <a:pt x="5274985" y="5895013"/>
                  <a:pt x="5243501" y="5895013"/>
                  <a:pt x="5205019" y="5898524"/>
                </a:cubicBezTo>
                <a:cubicBezTo>
                  <a:pt x="5201521" y="5898524"/>
                  <a:pt x="5198022" y="5902035"/>
                  <a:pt x="5198022" y="5905546"/>
                </a:cubicBezTo>
                <a:cubicBezTo>
                  <a:pt x="5198022" y="5905546"/>
                  <a:pt x="5198022" y="5905546"/>
                  <a:pt x="5198022" y="6151326"/>
                </a:cubicBezTo>
                <a:cubicBezTo>
                  <a:pt x="5198022" y="6154837"/>
                  <a:pt x="5201521" y="6158348"/>
                  <a:pt x="5205019" y="6158348"/>
                </a:cubicBezTo>
                <a:cubicBezTo>
                  <a:pt x="5205019" y="6158348"/>
                  <a:pt x="5205019" y="6158348"/>
                  <a:pt x="5236504" y="6158348"/>
                </a:cubicBezTo>
                <a:cubicBezTo>
                  <a:pt x="5240002" y="6158348"/>
                  <a:pt x="5243501" y="6154837"/>
                  <a:pt x="5243501" y="6151326"/>
                </a:cubicBezTo>
                <a:cubicBezTo>
                  <a:pt x="5243501" y="6151326"/>
                  <a:pt x="5243501" y="6151326"/>
                  <a:pt x="5243501" y="6053014"/>
                </a:cubicBezTo>
                <a:cubicBezTo>
                  <a:pt x="5253995" y="6056525"/>
                  <a:pt x="5271486" y="6056525"/>
                  <a:pt x="5292476" y="6056525"/>
                </a:cubicBezTo>
                <a:cubicBezTo>
                  <a:pt x="5292476" y="6056525"/>
                  <a:pt x="5292476" y="6056525"/>
                  <a:pt x="5337954" y="6154837"/>
                </a:cubicBezTo>
                <a:cubicBezTo>
                  <a:pt x="5337954" y="6154837"/>
                  <a:pt x="5341452" y="6158348"/>
                  <a:pt x="5344951" y="6158348"/>
                </a:cubicBezTo>
                <a:cubicBezTo>
                  <a:pt x="5344951" y="6158348"/>
                  <a:pt x="5344951" y="6158348"/>
                  <a:pt x="5376435" y="6158348"/>
                </a:cubicBezTo>
                <a:cubicBezTo>
                  <a:pt x="5379934" y="6158348"/>
                  <a:pt x="5383431" y="6154837"/>
                  <a:pt x="5383431" y="6154837"/>
                </a:cubicBezTo>
                <a:cubicBezTo>
                  <a:pt x="5383431" y="6151326"/>
                  <a:pt x="5383431" y="6151326"/>
                  <a:pt x="5383431" y="6147815"/>
                </a:cubicBezTo>
                <a:lnTo>
                  <a:pt x="5337954" y="6042481"/>
                </a:lnTo>
                <a:cubicBezTo>
                  <a:pt x="5369438" y="6028436"/>
                  <a:pt x="5383431" y="6007369"/>
                  <a:pt x="5383431" y="5975769"/>
                </a:cubicBezTo>
                <a:cubicBezTo>
                  <a:pt x="5383431" y="5937146"/>
                  <a:pt x="5365940" y="5895013"/>
                  <a:pt x="5292476" y="5895013"/>
                </a:cubicBezTo>
                <a:cubicBezTo>
                  <a:pt x="5292476" y="5895013"/>
                  <a:pt x="5288978" y="5895013"/>
                  <a:pt x="5285479" y="5895013"/>
                </a:cubicBezTo>
                <a:close/>
                <a:moveTo>
                  <a:pt x="6840997" y="5864091"/>
                </a:moveTo>
                <a:cubicBezTo>
                  <a:pt x="6843176" y="5864532"/>
                  <a:pt x="6845791" y="5866295"/>
                  <a:pt x="6847534" y="5869822"/>
                </a:cubicBezTo>
                <a:cubicBezTo>
                  <a:pt x="6903309" y="5926252"/>
                  <a:pt x="6931196" y="6017949"/>
                  <a:pt x="6910281" y="6109646"/>
                </a:cubicBezTo>
                <a:cubicBezTo>
                  <a:pt x="6910281" y="6113173"/>
                  <a:pt x="6906795" y="6116699"/>
                  <a:pt x="6899823" y="6113173"/>
                </a:cubicBezTo>
                <a:cubicBezTo>
                  <a:pt x="6899823" y="6113173"/>
                  <a:pt x="6899823" y="6113173"/>
                  <a:pt x="6861478" y="6102592"/>
                </a:cubicBezTo>
                <a:cubicBezTo>
                  <a:pt x="6857992" y="6102592"/>
                  <a:pt x="6854506" y="6099065"/>
                  <a:pt x="6854506" y="6092012"/>
                </a:cubicBezTo>
                <a:cubicBezTo>
                  <a:pt x="6868450" y="6017949"/>
                  <a:pt x="6851020" y="5957992"/>
                  <a:pt x="6809188" y="5912144"/>
                </a:cubicBezTo>
                <a:cubicBezTo>
                  <a:pt x="6802216" y="5908618"/>
                  <a:pt x="6802216" y="5901563"/>
                  <a:pt x="6809188" y="5898037"/>
                </a:cubicBezTo>
                <a:cubicBezTo>
                  <a:pt x="6809188" y="5898037"/>
                  <a:pt x="6809188" y="5898037"/>
                  <a:pt x="6837075" y="5866295"/>
                </a:cubicBezTo>
                <a:cubicBezTo>
                  <a:pt x="6837075" y="5864532"/>
                  <a:pt x="6838819" y="5863650"/>
                  <a:pt x="6840997" y="5864091"/>
                </a:cubicBezTo>
                <a:close/>
                <a:moveTo>
                  <a:pt x="6460734" y="5864091"/>
                </a:moveTo>
                <a:cubicBezTo>
                  <a:pt x="6462935" y="5863650"/>
                  <a:pt x="6464696" y="5864532"/>
                  <a:pt x="6464696" y="5866295"/>
                </a:cubicBezTo>
                <a:cubicBezTo>
                  <a:pt x="6464696" y="5866295"/>
                  <a:pt x="6464696" y="5866295"/>
                  <a:pt x="6496396" y="5898037"/>
                </a:cubicBezTo>
                <a:cubicBezTo>
                  <a:pt x="6499919" y="5901563"/>
                  <a:pt x="6499919" y="5908618"/>
                  <a:pt x="6492874" y="5912144"/>
                </a:cubicBezTo>
                <a:cubicBezTo>
                  <a:pt x="6450607" y="5957992"/>
                  <a:pt x="6432995" y="6017949"/>
                  <a:pt x="6447085" y="6092012"/>
                </a:cubicBezTo>
                <a:cubicBezTo>
                  <a:pt x="6447085" y="6099065"/>
                  <a:pt x="6443563" y="6102592"/>
                  <a:pt x="6440040" y="6102592"/>
                </a:cubicBezTo>
                <a:cubicBezTo>
                  <a:pt x="6440040" y="6102592"/>
                  <a:pt x="6440040" y="6102592"/>
                  <a:pt x="6401295" y="6113173"/>
                </a:cubicBezTo>
                <a:cubicBezTo>
                  <a:pt x="6394251" y="6116699"/>
                  <a:pt x="6390728" y="6113173"/>
                  <a:pt x="6390728" y="6109646"/>
                </a:cubicBezTo>
                <a:cubicBezTo>
                  <a:pt x="6369595" y="6017949"/>
                  <a:pt x="6397773" y="5926252"/>
                  <a:pt x="6454129" y="5869822"/>
                </a:cubicBezTo>
                <a:cubicBezTo>
                  <a:pt x="6455890" y="5866295"/>
                  <a:pt x="6458533" y="5864532"/>
                  <a:pt x="6460734" y="5864091"/>
                </a:cubicBezTo>
                <a:close/>
                <a:moveTo>
                  <a:pt x="6679416" y="5858737"/>
                </a:moveTo>
                <a:cubicBezTo>
                  <a:pt x="6682909" y="5858737"/>
                  <a:pt x="6682909" y="5858737"/>
                  <a:pt x="6686403" y="5858737"/>
                </a:cubicBezTo>
                <a:cubicBezTo>
                  <a:pt x="6731814" y="5869333"/>
                  <a:pt x="6763254" y="5886990"/>
                  <a:pt x="6794693" y="5922306"/>
                </a:cubicBezTo>
                <a:cubicBezTo>
                  <a:pt x="6798186" y="5925838"/>
                  <a:pt x="6798186" y="5925838"/>
                  <a:pt x="6798186" y="5929370"/>
                </a:cubicBezTo>
                <a:cubicBezTo>
                  <a:pt x="6798186" y="5932901"/>
                  <a:pt x="6794693" y="5932901"/>
                  <a:pt x="6791199" y="5936433"/>
                </a:cubicBezTo>
                <a:cubicBezTo>
                  <a:pt x="6791199" y="5936433"/>
                  <a:pt x="6791199" y="5936433"/>
                  <a:pt x="6700376" y="5982344"/>
                </a:cubicBezTo>
                <a:cubicBezTo>
                  <a:pt x="6696882" y="5982344"/>
                  <a:pt x="6693389" y="5982344"/>
                  <a:pt x="6689896" y="5982344"/>
                </a:cubicBezTo>
                <a:cubicBezTo>
                  <a:pt x="6686403" y="5978812"/>
                  <a:pt x="6686403" y="5975280"/>
                  <a:pt x="6682909" y="5971749"/>
                </a:cubicBezTo>
                <a:cubicBezTo>
                  <a:pt x="6682909" y="5971749"/>
                  <a:pt x="6682909" y="5971749"/>
                  <a:pt x="6675923" y="5869333"/>
                </a:cubicBezTo>
                <a:cubicBezTo>
                  <a:pt x="6675923" y="5865801"/>
                  <a:pt x="6675923" y="5862269"/>
                  <a:pt x="6679416" y="5858737"/>
                </a:cubicBezTo>
                <a:close/>
                <a:moveTo>
                  <a:pt x="6615733" y="5858737"/>
                </a:moveTo>
                <a:cubicBezTo>
                  <a:pt x="6619226" y="5858737"/>
                  <a:pt x="6619226" y="5858737"/>
                  <a:pt x="6622719" y="5858737"/>
                </a:cubicBezTo>
                <a:cubicBezTo>
                  <a:pt x="6622719" y="5862269"/>
                  <a:pt x="6626212" y="5865801"/>
                  <a:pt x="6626212" y="5869333"/>
                </a:cubicBezTo>
                <a:cubicBezTo>
                  <a:pt x="6626212" y="5869333"/>
                  <a:pt x="6626212" y="5869333"/>
                  <a:pt x="6615733" y="5975280"/>
                </a:cubicBezTo>
                <a:cubicBezTo>
                  <a:pt x="6615733" y="5978812"/>
                  <a:pt x="6615733" y="5982344"/>
                  <a:pt x="6612239" y="5982344"/>
                </a:cubicBezTo>
                <a:cubicBezTo>
                  <a:pt x="6608746" y="5982344"/>
                  <a:pt x="6605253" y="5982344"/>
                  <a:pt x="6601760" y="5982344"/>
                </a:cubicBezTo>
                <a:cubicBezTo>
                  <a:pt x="6601760" y="5982344"/>
                  <a:pt x="6601760" y="5982344"/>
                  <a:pt x="6510935" y="5936433"/>
                </a:cubicBezTo>
                <a:cubicBezTo>
                  <a:pt x="6507443" y="5936433"/>
                  <a:pt x="6503949" y="5932901"/>
                  <a:pt x="6503949" y="5929370"/>
                </a:cubicBezTo>
                <a:cubicBezTo>
                  <a:pt x="6503949" y="5929370"/>
                  <a:pt x="6503949" y="5925838"/>
                  <a:pt x="6507443" y="5922306"/>
                </a:cubicBezTo>
                <a:cubicBezTo>
                  <a:pt x="6538881" y="5890522"/>
                  <a:pt x="6570321" y="5869333"/>
                  <a:pt x="6615733" y="5858737"/>
                </a:cubicBezTo>
                <a:close/>
                <a:moveTo>
                  <a:pt x="6534583" y="5823805"/>
                </a:moveTo>
                <a:cubicBezTo>
                  <a:pt x="6538076" y="5823805"/>
                  <a:pt x="6541569" y="5827500"/>
                  <a:pt x="6541569" y="5831195"/>
                </a:cubicBezTo>
                <a:cubicBezTo>
                  <a:pt x="6541569" y="5834890"/>
                  <a:pt x="6541569" y="5834890"/>
                  <a:pt x="6538076" y="5834890"/>
                </a:cubicBezTo>
                <a:cubicBezTo>
                  <a:pt x="6538076" y="5834890"/>
                  <a:pt x="6538076" y="5834890"/>
                  <a:pt x="6531089" y="5838585"/>
                </a:cubicBezTo>
                <a:cubicBezTo>
                  <a:pt x="6531089" y="5838585"/>
                  <a:pt x="6531089" y="5838585"/>
                  <a:pt x="6527596" y="5831195"/>
                </a:cubicBezTo>
                <a:cubicBezTo>
                  <a:pt x="6527596" y="5831195"/>
                  <a:pt x="6527596" y="5831195"/>
                  <a:pt x="6524103" y="5831195"/>
                </a:cubicBezTo>
                <a:cubicBezTo>
                  <a:pt x="6527596" y="5827500"/>
                  <a:pt x="6531089" y="5827500"/>
                  <a:pt x="6534583" y="5823805"/>
                </a:cubicBezTo>
                <a:close/>
                <a:moveTo>
                  <a:pt x="6531109" y="5816608"/>
                </a:moveTo>
                <a:cubicBezTo>
                  <a:pt x="6527557" y="5820158"/>
                  <a:pt x="6520456" y="5823710"/>
                  <a:pt x="6513354" y="5827260"/>
                </a:cubicBezTo>
                <a:cubicBezTo>
                  <a:pt x="6513354" y="5827260"/>
                  <a:pt x="6513354" y="5827260"/>
                  <a:pt x="6516905" y="5830811"/>
                </a:cubicBezTo>
                <a:lnTo>
                  <a:pt x="6534660" y="5862769"/>
                </a:lnTo>
                <a:cubicBezTo>
                  <a:pt x="6538210" y="5862769"/>
                  <a:pt x="6538210" y="5859217"/>
                  <a:pt x="6541761" y="5859217"/>
                </a:cubicBezTo>
                <a:cubicBezTo>
                  <a:pt x="6541761" y="5859217"/>
                  <a:pt x="6541761" y="5859217"/>
                  <a:pt x="6534660" y="5845014"/>
                </a:cubicBezTo>
                <a:cubicBezTo>
                  <a:pt x="6534660" y="5845014"/>
                  <a:pt x="6534660" y="5845014"/>
                  <a:pt x="6541761" y="5841464"/>
                </a:cubicBezTo>
                <a:cubicBezTo>
                  <a:pt x="6541761" y="5841464"/>
                  <a:pt x="6541761" y="5841464"/>
                  <a:pt x="6555964" y="5852116"/>
                </a:cubicBezTo>
                <a:cubicBezTo>
                  <a:pt x="6559516" y="5848565"/>
                  <a:pt x="6559516" y="5848565"/>
                  <a:pt x="6563066" y="5848565"/>
                </a:cubicBezTo>
                <a:cubicBezTo>
                  <a:pt x="6563066" y="5848565"/>
                  <a:pt x="6563066" y="5848565"/>
                  <a:pt x="6548863" y="5834362"/>
                </a:cubicBezTo>
                <a:cubicBezTo>
                  <a:pt x="6548863" y="5834362"/>
                  <a:pt x="6548863" y="5834362"/>
                  <a:pt x="6548863" y="5830811"/>
                </a:cubicBezTo>
                <a:cubicBezTo>
                  <a:pt x="6552413" y="5823710"/>
                  <a:pt x="6541761" y="5813057"/>
                  <a:pt x="6531109" y="5816608"/>
                </a:cubicBezTo>
                <a:close/>
                <a:moveTo>
                  <a:pt x="6752016" y="5810370"/>
                </a:moveTo>
                <a:cubicBezTo>
                  <a:pt x="6755559" y="5834554"/>
                  <a:pt x="6755559" y="5834554"/>
                  <a:pt x="6755559" y="5834554"/>
                </a:cubicBezTo>
                <a:cubicBezTo>
                  <a:pt x="6748474" y="5851828"/>
                  <a:pt x="6748474" y="5851828"/>
                  <a:pt x="6748474" y="5851828"/>
                </a:cubicBezTo>
                <a:lnTo>
                  <a:pt x="6755559" y="5858737"/>
                </a:lnTo>
                <a:cubicBezTo>
                  <a:pt x="6762643" y="5841463"/>
                  <a:pt x="6762643" y="5841463"/>
                  <a:pt x="6762643" y="5841463"/>
                </a:cubicBezTo>
                <a:cubicBezTo>
                  <a:pt x="6787438" y="5827644"/>
                  <a:pt x="6787438" y="5827644"/>
                  <a:pt x="6787438" y="5827644"/>
                </a:cubicBezTo>
                <a:cubicBezTo>
                  <a:pt x="6787438" y="5827644"/>
                  <a:pt x="6783896" y="5824189"/>
                  <a:pt x="6780354" y="5824189"/>
                </a:cubicBezTo>
                <a:cubicBezTo>
                  <a:pt x="6762643" y="5831099"/>
                  <a:pt x="6762643" y="5831099"/>
                  <a:pt x="6762643" y="5831099"/>
                </a:cubicBezTo>
                <a:cubicBezTo>
                  <a:pt x="6759101" y="5813824"/>
                  <a:pt x="6759101" y="5813824"/>
                  <a:pt x="6759101" y="5813824"/>
                </a:cubicBezTo>
                <a:cubicBezTo>
                  <a:pt x="6755559" y="5810370"/>
                  <a:pt x="6755559" y="5810370"/>
                  <a:pt x="6752016" y="5810370"/>
                </a:cubicBezTo>
                <a:close/>
                <a:moveTo>
                  <a:pt x="6717036" y="5806340"/>
                </a:moveTo>
                <a:cubicBezTo>
                  <a:pt x="6720529" y="5806340"/>
                  <a:pt x="6724022" y="5806340"/>
                  <a:pt x="6727516" y="5809699"/>
                </a:cubicBezTo>
                <a:cubicBezTo>
                  <a:pt x="6727516" y="5809699"/>
                  <a:pt x="6731009" y="5809699"/>
                  <a:pt x="6731009" y="5813058"/>
                </a:cubicBezTo>
                <a:cubicBezTo>
                  <a:pt x="6731009" y="5816416"/>
                  <a:pt x="6727516" y="5819775"/>
                  <a:pt x="6724022" y="5819775"/>
                </a:cubicBezTo>
                <a:cubicBezTo>
                  <a:pt x="6724022" y="5819775"/>
                  <a:pt x="6724022" y="5819775"/>
                  <a:pt x="6713542" y="5816416"/>
                </a:cubicBezTo>
                <a:lnTo>
                  <a:pt x="6713542" y="5813058"/>
                </a:lnTo>
                <a:cubicBezTo>
                  <a:pt x="6713542" y="5813058"/>
                  <a:pt x="6713542" y="5813058"/>
                  <a:pt x="6717036" y="5806340"/>
                </a:cubicBezTo>
                <a:close/>
                <a:moveTo>
                  <a:pt x="6583891" y="5805835"/>
                </a:moveTo>
                <a:cubicBezTo>
                  <a:pt x="6590945" y="5802308"/>
                  <a:pt x="6597998" y="5809363"/>
                  <a:pt x="6597998" y="5816416"/>
                </a:cubicBezTo>
                <a:cubicBezTo>
                  <a:pt x="6597998" y="5823470"/>
                  <a:pt x="6590945" y="5830523"/>
                  <a:pt x="6583891" y="5830523"/>
                </a:cubicBezTo>
                <a:cubicBezTo>
                  <a:pt x="6576837" y="5830523"/>
                  <a:pt x="6569783" y="5826997"/>
                  <a:pt x="6569783" y="5819943"/>
                </a:cubicBezTo>
                <a:cubicBezTo>
                  <a:pt x="6569783" y="5819943"/>
                  <a:pt x="6569783" y="5819943"/>
                  <a:pt x="6569783" y="5816416"/>
                </a:cubicBezTo>
                <a:cubicBezTo>
                  <a:pt x="6569783" y="5809363"/>
                  <a:pt x="6576837" y="5805835"/>
                  <a:pt x="6583891" y="5805835"/>
                </a:cubicBezTo>
                <a:close/>
                <a:moveTo>
                  <a:pt x="6671893" y="5799621"/>
                </a:moveTo>
                <a:cubicBezTo>
                  <a:pt x="6671893" y="5799621"/>
                  <a:pt x="6671893" y="5799621"/>
                  <a:pt x="6675251" y="5810101"/>
                </a:cubicBezTo>
                <a:cubicBezTo>
                  <a:pt x="6675251" y="5810101"/>
                  <a:pt x="6675251" y="5810101"/>
                  <a:pt x="6678610" y="5817088"/>
                </a:cubicBezTo>
                <a:cubicBezTo>
                  <a:pt x="6675251" y="5817088"/>
                  <a:pt x="6668534" y="5817088"/>
                  <a:pt x="6665174" y="5817088"/>
                </a:cubicBezTo>
                <a:lnTo>
                  <a:pt x="6668534" y="5810101"/>
                </a:lnTo>
                <a:cubicBezTo>
                  <a:pt x="6668534" y="5810101"/>
                  <a:pt x="6668534" y="5810101"/>
                  <a:pt x="6671893" y="5799621"/>
                </a:cubicBezTo>
                <a:close/>
                <a:moveTo>
                  <a:pt x="6580420" y="5799105"/>
                </a:moveTo>
                <a:cubicBezTo>
                  <a:pt x="6570007" y="5799105"/>
                  <a:pt x="6563065" y="5806133"/>
                  <a:pt x="6563065" y="5816675"/>
                </a:cubicBezTo>
                <a:cubicBezTo>
                  <a:pt x="6563065" y="5820188"/>
                  <a:pt x="6563065" y="5820188"/>
                  <a:pt x="6563065" y="5820188"/>
                </a:cubicBezTo>
                <a:cubicBezTo>
                  <a:pt x="6563065" y="5830730"/>
                  <a:pt x="6573477" y="5841272"/>
                  <a:pt x="6583891" y="5837758"/>
                </a:cubicBezTo>
                <a:cubicBezTo>
                  <a:pt x="6597774" y="5837758"/>
                  <a:pt x="6604715" y="5830730"/>
                  <a:pt x="6604715" y="5816675"/>
                </a:cubicBezTo>
                <a:cubicBezTo>
                  <a:pt x="6604715" y="5806133"/>
                  <a:pt x="6594303" y="5795591"/>
                  <a:pt x="6580420" y="5799105"/>
                </a:cubicBezTo>
                <a:close/>
                <a:moveTo>
                  <a:pt x="6710733" y="5795591"/>
                </a:moveTo>
                <a:cubicBezTo>
                  <a:pt x="6710733" y="5795591"/>
                  <a:pt x="6710733" y="5795591"/>
                  <a:pt x="6707191" y="5813345"/>
                </a:cubicBezTo>
                <a:cubicBezTo>
                  <a:pt x="6707191" y="5813345"/>
                  <a:pt x="6707191" y="5813345"/>
                  <a:pt x="6700107" y="5834650"/>
                </a:cubicBezTo>
                <a:cubicBezTo>
                  <a:pt x="6703649" y="5838201"/>
                  <a:pt x="6707191" y="5838201"/>
                  <a:pt x="6710733" y="5838201"/>
                </a:cubicBezTo>
                <a:lnTo>
                  <a:pt x="6714275" y="5823998"/>
                </a:lnTo>
                <a:cubicBezTo>
                  <a:pt x="6714275" y="5823998"/>
                  <a:pt x="6714275" y="5823998"/>
                  <a:pt x="6721360" y="5823998"/>
                </a:cubicBezTo>
                <a:cubicBezTo>
                  <a:pt x="6721360" y="5823998"/>
                  <a:pt x="6721360" y="5823998"/>
                  <a:pt x="6724902" y="5841752"/>
                </a:cubicBezTo>
                <a:cubicBezTo>
                  <a:pt x="6728443" y="5845303"/>
                  <a:pt x="6728443" y="5845303"/>
                  <a:pt x="6731986" y="5845303"/>
                </a:cubicBezTo>
                <a:cubicBezTo>
                  <a:pt x="6731986" y="5845303"/>
                  <a:pt x="6731986" y="5845303"/>
                  <a:pt x="6728443" y="5827549"/>
                </a:cubicBezTo>
                <a:cubicBezTo>
                  <a:pt x="6735528" y="5823998"/>
                  <a:pt x="6739070" y="5816896"/>
                  <a:pt x="6739070" y="5813345"/>
                </a:cubicBezTo>
                <a:cubicBezTo>
                  <a:pt x="6739070" y="5806244"/>
                  <a:pt x="6735528" y="5802693"/>
                  <a:pt x="6731986" y="5802693"/>
                </a:cubicBezTo>
                <a:cubicBezTo>
                  <a:pt x="6724902" y="5799142"/>
                  <a:pt x="6717817" y="5795591"/>
                  <a:pt x="6710733" y="5795591"/>
                </a:cubicBezTo>
                <a:close/>
                <a:moveTo>
                  <a:pt x="6668106" y="5788873"/>
                </a:moveTo>
                <a:cubicBezTo>
                  <a:pt x="6668106" y="5788873"/>
                  <a:pt x="6668106" y="5788873"/>
                  <a:pt x="6661022" y="5809957"/>
                </a:cubicBezTo>
                <a:cubicBezTo>
                  <a:pt x="6661022" y="5809957"/>
                  <a:pt x="6661022" y="5809957"/>
                  <a:pt x="6650396" y="5831040"/>
                </a:cubicBezTo>
                <a:cubicBezTo>
                  <a:pt x="6653938" y="5831040"/>
                  <a:pt x="6653938" y="5831040"/>
                  <a:pt x="6657481" y="5831040"/>
                </a:cubicBezTo>
                <a:lnTo>
                  <a:pt x="6661022" y="5824012"/>
                </a:lnTo>
                <a:cubicBezTo>
                  <a:pt x="6668106" y="5824012"/>
                  <a:pt x="6671649" y="5824012"/>
                  <a:pt x="6678733" y="5824012"/>
                </a:cubicBezTo>
                <a:cubicBezTo>
                  <a:pt x="6678733" y="5824012"/>
                  <a:pt x="6678733" y="5824012"/>
                  <a:pt x="6682275" y="5831040"/>
                </a:cubicBezTo>
                <a:cubicBezTo>
                  <a:pt x="6685817" y="5831040"/>
                  <a:pt x="6685817" y="5834554"/>
                  <a:pt x="6689359" y="5834554"/>
                </a:cubicBezTo>
                <a:cubicBezTo>
                  <a:pt x="6689359" y="5834554"/>
                  <a:pt x="6689359" y="5834554"/>
                  <a:pt x="6682275" y="5809957"/>
                </a:cubicBezTo>
                <a:cubicBezTo>
                  <a:pt x="6682275" y="5809957"/>
                  <a:pt x="6682275" y="5809957"/>
                  <a:pt x="6678733" y="5788873"/>
                </a:cubicBezTo>
                <a:cubicBezTo>
                  <a:pt x="6678733" y="5788873"/>
                  <a:pt x="6678733" y="5788873"/>
                  <a:pt x="6668106" y="5788873"/>
                </a:cubicBezTo>
                <a:close/>
                <a:moveTo>
                  <a:pt x="6647709" y="5788873"/>
                </a:moveTo>
                <a:cubicBezTo>
                  <a:pt x="6629999" y="5788873"/>
                  <a:pt x="6622914" y="5788873"/>
                  <a:pt x="6608746" y="5792344"/>
                </a:cubicBezTo>
                <a:cubicBezTo>
                  <a:pt x="6608746" y="5799285"/>
                  <a:pt x="6608746" y="5799285"/>
                  <a:pt x="6608746" y="5799285"/>
                </a:cubicBezTo>
                <a:lnTo>
                  <a:pt x="6622914" y="5795815"/>
                </a:lnTo>
                <a:cubicBezTo>
                  <a:pt x="6626456" y="5830523"/>
                  <a:pt x="6626456" y="5830523"/>
                  <a:pt x="6626456" y="5830523"/>
                </a:cubicBezTo>
                <a:cubicBezTo>
                  <a:pt x="6637082" y="5830523"/>
                  <a:pt x="6637082" y="5830523"/>
                  <a:pt x="6637082" y="5830523"/>
                </a:cubicBezTo>
                <a:cubicBezTo>
                  <a:pt x="6633540" y="5795815"/>
                  <a:pt x="6633540" y="5795815"/>
                  <a:pt x="6633540" y="5795815"/>
                </a:cubicBezTo>
                <a:cubicBezTo>
                  <a:pt x="6647709" y="5795815"/>
                  <a:pt x="6647709" y="5795815"/>
                  <a:pt x="6647709" y="5795815"/>
                </a:cubicBezTo>
                <a:cubicBezTo>
                  <a:pt x="6647709" y="5788873"/>
                  <a:pt x="6647709" y="5788873"/>
                  <a:pt x="6647709" y="5788873"/>
                </a:cubicBezTo>
                <a:close/>
                <a:moveTo>
                  <a:pt x="6198068" y="5788872"/>
                </a:moveTo>
                <a:cubicBezTo>
                  <a:pt x="6215982" y="5788872"/>
                  <a:pt x="6223148" y="5806339"/>
                  <a:pt x="6223148" y="5823804"/>
                </a:cubicBezTo>
                <a:lnTo>
                  <a:pt x="6169406" y="5823804"/>
                </a:lnTo>
                <a:cubicBezTo>
                  <a:pt x="6169406" y="5806339"/>
                  <a:pt x="6180154" y="5788872"/>
                  <a:pt x="6198068" y="5788872"/>
                </a:cubicBezTo>
                <a:close/>
                <a:moveTo>
                  <a:pt x="6650396" y="5782156"/>
                </a:moveTo>
                <a:cubicBezTo>
                  <a:pt x="6713570" y="5782156"/>
                  <a:pt x="6769725" y="5803115"/>
                  <a:pt x="6815350" y="5838047"/>
                </a:cubicBezTo>
                <a:cubicBezTo>
                  <a:pt x="6822370" y="5845034"/>
                  <a:pt x="6822370" y="5848527"/>
                  <a:pt x="6818860" y="5852020"/>
                </a:cubicBezTo>
                <a:cubicBezTo>
                  <a:pt x="6818860" y="5852020"/>
                  <a:pt x="6818860" y="5852020"/>
                  <a:pt x="6790783" y="5883460"/>
                </a:cubicBezTo>
                <a:cubicBezTo>
                  <a:pt x="6787273" y="5886952"/>
                  <a:pt x="6783764" y="5886952"/>
                  <a:pt x="6776744" y="5883460"/>
                </a:cubicBezTo>
                <a:cubicBezTo>
                  <a:pt x="6741648" y="5855514"/>
                  <a:pt x="6696021" y="5838047"/>
                  <a:pt x="6650396" y="5838047"/>
                </a:cubicBezTo>
                <a:cubicBezTo>
                  <a:pt x="6601261" y="5838047"/>
                  <a:pt x="6559145" y="5855514"/>
                  <a:pt x="6524048" y="5883460"/>
                </a:cubicBezTo>
                <a:cubicBezTo>
                  <a:pt x="6517028" y="5886952"/>
                  <a:pt x="6513519" y="5886952"/>
                  <a:pt x="6510010" y="5883460"/>
                </a:cubicBezTo>
                <a:cubicBezTo>
                  <a:pt x="6510010" y="5883460"/>
                  <a:pt x="6510010" y="5883460"/>
                  <a:pt x="6481932" y="5852020"/>
                </a:cubicBezTo>
                <a:cubicBezTo>
                  <a:pt x="6478422" y="5848527"/>
                  <a:pt x="6478422" y="5845034"/>
                  <a:pt x="6485442" y="5838047"/>
                </a:cubicBezTo>
                <a:cubicBezTo>
                  <a:pt x="6531067" y="5803115"/>
                  <a:pt x="6587222" y="5782156"/>
                  <a:pt x="6650396" y="5782156"/>
                </a:cubicBezTo>
                <a:close/>
                <a:moveTo>
                  <a:pt x="6198292" y="5782155"/>
                </a:moveTo>
                <a:cubicBezTo>
                  <a:pt x="6173924" y="5782155"/>
                  <a:pt x="6160001" y="5799669"/>
                  <a:pt x="6160001" y="5831195"/>
                </a:cubicBezTo>
                <a:cubicBezTo>
                  <a:pt x="6160001" y="5859217"/>
                  <a:pt x="6170443" y="5880234"/>
                  <a:pt x="6201773" y="5880234"/>
                </a:cubicBezTo>
                <a:cubicBezTo>
                  <a:pt x="6208735" y="5880234"/>
                  <a:pt x="6222659" y="5876731"/>
                  <a:pt x="6229621" y="5873228"/>
                </a:cubicBezTo>
                <a:lnTo>
                  <a:pt x="6229621" y="5862720"/>
                </a:lnTo>
                <a:cubicBezTo>
                  <a:pt x="6222659" y="5866223"/>
                  <a:pt x="6212216" y="5869725"/>
                  <a:pt x="6201773" y="5869725"/>
                </a:cubicBezTo>
                <a:cubicBezTo>
                  <a:pt x="6180887" y="5869725"/>
                  <a:pt x="6170443" y="5852211"/>
                  <a:pt x="6170443" y="5834698"/>
                </a:cubicBezTo>
                <a:cubicBezTo>
                  <a:pt x="6170443" y="5834698"/>
                  <a:pt x="6170443" y="5834698"/>
                  <a:pt x="6236583" y="5834698"/>
                </a:cubicBezTo>
                <a:cubicBezTo>
                  <a:pt x="6236583" y="5834698"/>
                  <a:pt x="6236583" y="5834698"/>
                  <a:pt x="6236583" y="5827692"/>
                </a:cubicBezTo>
                <a:cubicBezTo>
                  <a:pt x="6236583" y="5803172"/>
                  <a:pt x="6226140" y="5782155"/>
                  <a:pt x="6198292" y="5782155"/>
                </a:cubicBezTo>
                <a:close/>
                <a:moveTo>
                  <a:pt x="5949064" y="5745879"/>
                </a:moveTo>
                <a:lnTo>
                  <a:pt x="5949064" y="5756627"/>
                </a:lnTo>
                <a:lnTo>
                  <a:pt x="5988028" y="5756627"/>
                </a:lnTo>
                <a:lnTo>
                  <a:pt x="5988028" y="5876203"/>
                </a:lnTo>
                <a:lnTo>
                  <a:pt x="6001464" y="5876203"/>
                </a:lnTo>
                <a:lnTo>
                  <a:pt x="6001464" y="5756627"/>
                </a:lnTo>
                <a:lnTo>
                  <a:pt x="6040426" y="5756627"/>
                </a:lnTo>
                <a:lnTo>
                  <a:pt x="6040426" y="5745879"/>
                </a:lnTo>
                <a:close/>
                <a:moveTo>
                  <a:pt x="6061922" y="5735130"/>
                </a:moveTo>
                <a:lnTo>
                  <a:pt x="6061922" y="5876203"/>
                </a:lnTo>
                <a:cubicBezTo>
                  <a:pt x="6061922" y="5876203"/>
                  <a:pt x="6061922" y="5876203"/>
                  <a:pt x="6072287" y="5876203"/>
                </a:cubicBezTo>
                <a:cubicBezTo>
                  <a:pt x="6072287" y="5876203"/>
                  <a:pt x="6072287" y="5876203"/>
                  <a:pt x="6072287" y="5826827"/>
                </a:cubicBezTo>
                <a:cubicBezTo>
                  <a:pt x="6072287" y="5809193"/>
                  <a:pt x="6079197" y="5788033"/>
                  <a:pt x="6099926" y="5788033"/>
                </a:cubicBezTo>
                <a:cubicBezTo>
                  <a:pt x="6120655" y="5788033"/>
                  <a:pt x="6120655" y="5802140"/>
                  <a:pt x="6120655" y="5819774"/>
                </a:cubicBezTo>
                <a:cubicBezTo>
                  <a:pt x="6120655" y="5819774"/>
                  <a:pt x="6120655" y="5819774"/>
                  <a:pt x="6120655" y="5876203"/>
                </a:cubicBezTo>
                <a:cubicBezTo>
                  <a:pt x="6120655" y="5876203"/>
                  <a:pt x="6120655" y="5876203"/>
                  <a:pt x="6134474" y="5876203"/>
                </a:cubicBezTo>
                <a:cubicBezTo>
                  <a:pt x="6134474" y="5876203"/>
                  <a:pt x="6134474" y="5876203"/>
                  <a:pt x="6134474" y="5819774"/>
                </a:cubicBezTo>
                <a:cubicBezTo>
                  <a:pt x="6134474" y="5795086"/>
                  <a:pt x="6127564" y="5780979"/>
                  <a:pt x="6103380" y="5780979"/>
                </a:cubicBezTo>
                <a:cubicBezTo>
                  <a:pt x="6089561" y="5780979"/>
                  <a:pt x="6079197" y="5788033"/>
                  <a:pt x="6072287" y="5798613"/>
                </a:cubicBezTo>
                <a:cubicBezTo>
                  <a:pt x="6072287" y="5798613"/>
                  <a:pt x="6072287" y="5798613"/>
                  <a:pt x="6072287" y="5735130"/>
                </a:cubicBezTo>
                <a:cubicBezTo>
                  <a:pt x="6072287" y="5735130"/>
                  <a:pt x="6072287" y="5735130"/>
                  <a:pt x="6061922" y="5735130"/>
                </a:cubicBezTo>
                <a:close/>
                <a:moveTo>
                  <a:pt x="6640551" y="5710947"/>
                </a:moveTo>
                <a:cubicBezTo>
                  <a:pt x="6630033" y="5728568"/>
                  <a:pt x="6626527" y="5746189"/>
                  <a:pt x="6626527" y="5763810"/>
                </a:cubicBezTo>
                <a:cubicBezTo>
                  <a:pt x="6623021" y="5763810"/>
                  <a:pt x="6605492" y="5767334"/>
                  <a:pt x="6601987" y="5767334"/>
                </a:cubicBezTo>
                <a:cubicBezTo>
                  <a:pt x="6598480" y="5749713"/>
                  <a:pt x="6587963" y="5732092"/>
                  <a:pt x="6577446" y="5721520"/>
                </a:cubicBezTo>
                <a:cubicBezTo>
                  <a:pt x="6577446" y="5721520"/>
                  <a:pt x="6577446" y="5721520"/>
                  <a:pt x="6573940" y="5721520"/>
                </a:cubicBezTo>
                <a:cubicBezTo>
                  <a:pt x="6566929" y="5721520"/>
                  <a:pt x="6559917" y="5725044"/>
                  <a:pt x="6552905" y="5725044"/>
                </a:cubicBezTo>
                <a:cubicBezTo>
                  <a:pt x="6552905" y="5725044"/>
                  <a:pt x="6552905" y="5725044"/>
                  <a:pt x="6552905" y="5728568"/>
                </a:cubicBezTo>
                <a:cubicBezTo>
                  <a:pt x="6549399" y="5735617"/>
                  <a:pt x="6549399" y="5742665"/>
                  <a:pt x="6549399" y="5753237"/>
                </a:cubicBezTo>
                <a:cubicBezTo>
                  <a:pt x="6549399" y="5763810"/>
                  <a:pt x="6549399" y="5770858"/>
                  <a:pt x="6552905" y="5781431"/>
                </a:cubicBezTo>
                <a:cubicBezTo>
                  <a:pt x="6549399" y="5781431"/>
                  <a:pt x="6531870" y="5788479"/>
                  <a:pt x="6531870" y="5788479"/>
                </a:cubicBezTo>
                <a:cubicBezTo>
                  <a:pt x="6521353" y="5774382"/>
                  <a:pt x="6507329" y="5760286"/>
                  <a:pt x="6493306" y="5753237"/>
                </a:cubicBezTo>
                <a:cubicBezTo>
                  <a:pt x="6486295" y="5753237"/>
                  <a:pt x="6479283" y="5760286"/>
                  <a:pt x="6472271" y="5763810"/>
                </a:cubicBezTo>
                <a:cubicBezTo>
                  <a:pt x="6472271" y="5781431"/>
                  <a:pt x="6475777" y="5799052"/>
                  <a:pt x="6486295" y="5816672"/>
                </a:cubicBezTo>
                <a:cubicBezTo>
                  <a:pt x="6482789" y="5816672"/>
                  <a:pt x="6472271" y="5827245"/>
                  <a:pt x="6468766" y="5827245"/>
                </a:cubicBezTo>
                <a:cubicBezTo>
                  <a:pt x="6458248" y="5816672"/>
                  <a:pt x="6440719" y="5806100"/>
                  <a:pt x="6423190" y="5802576"/>
                </a:cubicBezTo>
                <a:cubicBezTo>
                  <a:pt x="6416178" y="5806100"/>
                  <a:pt x="6409167" y="5813148"/>
                  <a:pt x="6405661" y="5816672"/>
                </a:cubicBezTo>
                <a:cubicBezTo>
                  <a:pt x="6405661" y="5816672"/>
                  <a:pt x="6405661" y="5816672"/>
                  <a:pt x="6405661" y="5820196"/>
                </a:cubicBezTo>
                <a:cubicBezTo>
                  <a:pt x="6409167" y="5834294"/>
                  <a:pt x="6419684" y="5851914"/>
                  <a:pt x="6433707" y="5866011"/>
                </a:cubicBezTo>
                <a:cubicBezTo>
                  <a:pt x="6430202" y="5866011"/>
                  <a:pt x="6419684" y="5883632"/>
                  <a:pt x="6419684" y="5883632"/>
                </a:cubicBezTo>
                <a:cubicBezTo>
                  <a:pt x="6402155" y="5876583"/>
                  <a:pt x="6384626" y="5869535"/>
                  <a:pt x="6367097" y="5869535"/>
                </a:cubicBezTo>
                <a:cubicBezTo>
                  <a:pt x="6363592" y="5876583"/>
                  <a:pt x="6356580" y="5883632"/>
                  <a:pt x="6356580" y="5890680"/>
                </a:cubicBezTo>
                <a:cubicBezTo>
                  <a:pt x="6363592" y="5904777"/>
                  <a:pt x="6377614" y="5918873"/>
                  <a:pt x="6391638" y="5929447"/>
                </a:cubicBezTo>
                <a:cubicBezTo>
                  <a:pt x="6391638" y="5932971"/>
                  <a:pt x="6384626" y="5947067"/>
                  <a:pt x="6384626" y="5950591"/>
                </a:cubicBezTo>
                <a:cubicBezTo>
                  <a:pt x="6367097" y="5943543"/>
                  <a:pt x="6346062" y="5943543"/>
                  <a:pt x="6332039" y="5950591"/>
                </a:cubicBezTo>
                <a:cubicBezTo>
                  <a:pt x="6328533" y="5957640"/>
                  <a:pt x="6325027" y="5964688"/>
                  <a:pt x="6325027" y="5971736"/>
                </a:cubicBezTo>
                <a:cubicBezTo>
                  <a:pt x="6335544" y="5985833"/>
                  <a:pt x="6353073" y="5992881"/>
                  <a:pt x="6370602" y="5999930"/>
                </a:cubicBezTo>
                <a:cubicBezTo>
                  <a:pt x="6370602" y="6003454"/>
                  <a:pt x="6367097" y="6017550"/>
                  <a:pt x="6367097" y="6021074"/>
                </a:cubicBezTo>
                <a:cubicBezTo>
                  <a:pt x="6349568" y="6021074"/>
                  <a:pt x="6332039" y="6028123"/>
                  <a:pt x="6318016" y="6035172"/>
                </a:cubicBezTo>
                <a:cubicBezTo>
                  <a:pt x="6318016" y="6035172"/>
                  <a:pt x="6318016" y="6035172"/>
                  <a:pt x="6314510" y="6035172"/>
                </a:cubicBezTo>
                <a:cubicBezTo>
                  <a:pt x="6314510" y="6038696"/>
                  <a:pt x="6314510" y="6042220"/>
                  <a:pt x="6314510" y="6049268"/>
                </a:cubicBezTo>
                <a:cubicBezTo>
                  <a:pt x="6314510" y="6052792"/>
                  <a:pt x="6314510" y="6056316"/>
                  <a:pt x="6314510" y="6059841"/>
                </a:cubicBezTo>
                <a:cubicBezTo>
                  <a:pt x="6314510" y="6059841"/>
                  <a:pt x="6314510" y="6059841"/>
                  <a:pt x="6318016" y="6059841"/>
                </a:cubicBezTo>
                <a:cubicBezTo>
                  <a:pt x="6332039" y="6070414"/>
                  <a:pt x="6349568" y="6073938"/>
                  <a:pt x="6367097" y="6073938"/>
                </a:cubicBezTo>
                <a:cubicBezTo>
                  <a:pt x="6367097" y="6077462"/>
                  <a:pt x="6370602" y="6095083"/>
                  <a:pt x="6370602" y="6095083"/>
                </a:cubicBezTo>
                <a:cubicBezTo>
                  <a:pt x="6353073" y="6102131"/>
                  <a:pt x="6335544" y="6112703"/>
                  <a:pt x="6325027" y="6123276"/>
                </a:cubicBezTo>
                <a:cubicBezTo>
                  <a:pt x="6325027" y="6123276"/>
                  <a:pt x="6325027" y="6123276"/>
                  <a:pt x="6325027" y="6126800"/>
                </a:cubicBezTo>
                <a:cubicBezTo>
                  <a:pt x="6325027" y="6130325"/>
                  <a:pt x="6328533" y="6140897"/>
                  <a:pt x="6332039" y="6147945"/>
                </a:cubicBezTo>
                <a:cubicBezTo>
                  <a:pt x="6349568" y="6151469"/>
                  <a:pt x="6367097" y="6151469"/>
                  <a:pt x="6384626" y="6147945"/>
                </a:cubicBezTo>
                <a:cubicBezTo>
                  <a:pt x="6384626" y="6147945"/>
                  <a:pt x="6391638" y="6165566"/>
                  <a:pt x="6395143" y="6169091"/>
                </a:cubicBezTo>
                <a:cubicBezTo>
                  <a:pt x="6377614" y="6176139"/>
                  <a:pt x="6363592" y="6190235"/>
                  <a:pt x="6356580" y="6204332"/>
                </a:cubicBezTo>
                <a:cubicBezTo>
                  <a:pt x="6356580" y="6204332"/>
                  <a:pt x="6356580" y="6204332"/>
                  <a:pt x="6356580" y="6207856"/>
                </a:cubicBezTo>
                <a:cubicBezTo>
                  <a:pt x="6360085" y="6211380"/>
                  <a:pt x="6363592" y="6221953"/>
                  <a:pt x="6367097" y="6225477"/>
                </a:cubicBezTo>
                <a:cubicBezTo>
                  <a:pt x="6384626" y="6225477"/>
                  <a:pt x="6402155" y="6221953"/>
                  <a:pt x="6419684" y="6211380"/>
                </a:cubicBezTo>
                <a:cubicBezTo>
                  <a:pt x="6419684" y="6214905"/>
                  <a:pt x="6430202" y="6229001"/>
                  <a:pt x="6433707" y="6232526"/>
                </a:cubicBezTo>
                <a:cubicBezTo>
                  <a:pt x="6419684" y="6243098"/>
                  <a:pt x="6412673" y="6260718"/>
                  <a:pt x="6405661" y="6278340"/>
                </a:cubicBezTo>
                <a:cubicBezTo>
                  <a:pt x="6412673" y="6281864"/>
                  <a:pt x="6416178" y="6288912"/>
                  <a:pt x="6423190" y="6292436"/>
                </a:cubicBezTo>
                <a:cubicBezTo>
                  <a:pt x="6440719" y="6288912"/>
                  <a:pt x="6458248" y="6281864"/>
                  <a:pt x="6468766" y="6267768"/>
                </a:cubicBezTo>
                <a:cubicBezTo>
                  <a:pt x="6472271" y="6267768"/>
                  <a:pt x="6486295" y="6281864"/>
                  <a:pt x="6486295" y="6281864"/>
                </a:cubicBezTo>
                <a:cubicBezTo>
                  <a:pt x="6479283" y="6295960"/>
                  <a:pt x="6475777" y="6317106"/>
                  <a:pt x="6475777" y="6331202"/>
                </a:cubicBezTo>
                <a:cubicBezTo>
                  <a:pt x="6475777" y="6331202"/>
                  <a:pt x="6475777" y="6334727"/>
                  <a:pt x="6475777" y="6334727"/>
                </a:cubicBezTo>
                <a:cubicBezTo>
                  <a:pt x="6479283" y="6338251"/>
                  <a:pt x="6486295" y="6341775"/>
                  <a:pt x="6493306" y="6345299"/>
                </a:cubicBezTo>
                <a:cubicBezTo>
                  <a:pt x="6493306" y="6345299"/>
                  <a:pt x="6493306" y="6345299"/>
                  <a:pt x="6496812" y="6345299"/>
                </a:cubicBezTo>
                <a:cubicBezTo>
                  <a:pt x="6510836" y="6338251"/>
                  <a:pt x="6524858" y="6324154"/>
                  <a:pt x="6531870" y="6306533"/>
                </a:cubicBezTo>
                <a:cubicBezTo>
                  <a:pt x="6535376" y="6310057"/>
                  <a:pt x="6549399" y="6313582"/>
                  <a:pt x="6552905" y="6317106"/>
                </a:cubicBezTo>
                <a:cubicBezTo>
                  <a:pt x="6549399" y="6324154"/>
                  <a:pt x="6549399" y="6334727"/>
                  <a:pt x="6549399" y="6341775"/>
                </a:cubicBezTo>
                <a:cubicBezTo>
                  <a:pt x="6549399" y="6352347"/>
                  <a:pt x="6549399" y="6359396"/>
                  <a:pt x="6552905" y="6369969"/>
                </a:cubicBezTo>
                <a:cubicBezTo>
                  <a:pt x="6559917" y="6373493"/>
                  <a:pt x="6566929" y="6373493"/>
                  <a:pt x="6573940" y="6377017"/>
                </a:cubicBezTo>
                <a:cubicBezTo>
                  <a:pt x="6573940" y="6377017"/>
                  <a:pt x="6573940" y="6377017"/>
                  <a:pt x="6577446" y="6377017"/>
                </a:cubicBezTo>
                <a:cubicBezTo>
                  <a:pt x="6587963" y="6362920"/>
                  <a:pt x="6598480" y="6345299"/>
                  <a:pt x="6601987" y="6331202"/>
                </a:cubicBezTo>
                <a:cubicBezTo>
                  <a:pt x="6605492" y="6331202"/>
                  <a:pt x="6623021" y="6331202"/>
                  <a:pt x="6626527" y="6331202"/>
                </a:cubicBezTo>
                <a:cubicBezTo>
                  <a:pt x="6626527" y="6352347"/>
                  <a:pt x="6630033" y="6369969"/>
                  <a:pt x="6640551" y="6384065"/>
                </a:cubicBezTo>
                <a:cubicBezTo>
                  <a:pt x="6647562" y="6384065"/>
                  <a:pt x="6658080" y="6384065"/>
                  <a:pt x="6661585" y="6384065"/>
                </a:cubicBezTo>
                <a:cubicBezTo>
                  <a:pt x="6661585" y="6384065"/>
                  <a:pt x="6661585" y="6384065"/>
                  <a:pt x="6665092" y="6384065"/>
                </a:cubicBezTo>
                <a:cubicBezTo>
                  <a:pt x="6672103" y="6369969"/>
                  <a:pt x="6679114" y="6352347"/>
                  <a:pt x="6679114" y="6331202"/>
                </a:cubicBezTo>
                <a:cubicBezTo>
                  <a:pt x="6679114" y="6331202"/>
                  <a:pt x="6696643" y="6331202"/>
                  <a:pt x="6700150" y="6331202"/>
                </a:cubicBezTo>
                <a:cubicBezTo>
                  <a:pt x="6703655" y="6345299"/>
                  <a:pt x="6714173" y="6362920"/>
                  <a:pt x="6724690" y="6377017"/>
                </a:cubicBezTo>
                <a:cubicBezTo>
                  <a:pt x="6724690" y="6377017"/>
                  <a:pt x="6724690" y="6377017"/>
                  <a:pt x="6728196" y="6377017"/>
                </a:cubicBezTo>
                <a:cubicBezTo>
                  <a:pt x="6735207" y="6373493"/>
                  <a:pt x="6742219" y="6373493"/>
                  <a:pt x="6749231" y="6369969"/>
                </a:cubicBezTo>
                <a:cubicBezTo>
                  <a:pt x="6752736" y="6359396"/>
                  <a:pt x="6752736" y="6352347"/>
                  <a:pt x="6752736" y="6341775"/>
                </a:cubicBezTo>
                <a:cubicBezTo>
                  <a:pt x="6752736" y="6334727"/>
                  <a:pt x="6752736" y="6324154"/>
                  <a:pt x="6749231" y="6317106"/>
                </a:cubicBezTo>
                <a:cubicBezTo>
                  <a:pt x="6752736" y="6313582"/>
                  <a:pt x="6766760" y="6306533"/>
                  <a:pt x="6770266" y="6306533"/>
                </a:cubicBezTo>
                <a:cubicBezTo>
                  <a:pt x="6780783" y="6324154"/>
                  <a:pt x="6791301" y="6334727"/>
                  <a:pt x="6808830" y="6345299"/>
                </a:cubicBezTo>
                <a:cubicBezTo>
                  <a:pt x="6815841" y="6341775"/>
                  <a:pt x="6822853" y="6338251"/>
                  <a:pt x="6826358" y="6334727"/>
                </a:cubicBezTo>
                <a:cubicBezTo>
                  <a:pt x="6826358" y="6334727"/>
                  <a:pt x="6826358" y="6334727"/>
                  <a:pt x="6829865" y="6334727"/>
                </a:cubicBezTo>
                <a:cubicBezTo>
                  <a:pt x="6829865" y="6334727"/>
                  <a:pt x="6829865" y="6331202"/>
                  <a:pt x="6829865" y="6331202"/>
                </a:cubicBezTo>
                <a:cubicBezTo>
                  <a:pt x="6829865" y="6313582"/>
                  <a:pt x="6822853" y="6295960"/>
                  <a:pt x="6815841" y="6281864"/>
                </a:cubicBezTo>
                <a:cubicBezTo>
                  <a:pt x="6815841" y="6278340"/>
                  <a:pt x="6829865" y="6267768"/>
                  <a:pt x="6833370" y="6267768"/>
                </a:cubicBezTo>
                <a:cubicBezTo>
                  <a:pt x="6843888" y="6278340"/>
                  <a:pt x="6861417" y="6288912"/>
                  <a:pt x="6878946" y="6292436"/>
                </a:cubicBezTo>
                <a:cubicBezTo>
                  <a:pt x="6885958" y="6288912"/>
                  <a:pt x="6892970" y="6281864"/>
                  <a:pt x="6896475" y="6278340"/>
                </a:cubicBezTo>
                <a:cubicBezTo>
                  <a:pt x="6896475" y="6278340"/>
                  <a:pt x="6896475" y="6278340"/>
                  <a:pt x="6896475" y="6274816"/>
                </a:cubicBezTo>
                <a:cubicBezTo>
                  <a:pt x="6892970" y="6260718"/>
                  <a:pt x="6882452" y="6243098"/>
                  <a:pt x="6868429" y="6229001"/>
                </a:cubicBezTo>
                <a:cubicBezTo>
                  <a:pt x="6871934" y="6229001"/>
                  <a:pt x="6882452" y="6214905"/>
                  <a:pt x="6882452" y="6211380"/>
                </a:cubicBezTo>
                <a:cubicBezTo>
                  <a:pt x="6899981" y="6221953"/>
                  <a:pt x="6917510" y="6225477"/>
                  <a:pt x="6935039" y="6225477"/>
                </a:cubicBezTo>
                <a:cubicBezTo>
                  <a:pt x="6938545" y="6218429"/>
                  <a:pt x="6942051" y="6211380"/>
                  <a:pt x="6945557" y="6207856"/>
                </a:cubicBezTo>
                <a:cubicBezTo>
                  <a:pt x="6945557" y="6207856"/>
                  <a:pt x="6945557" y="6207856"/>
                  <a:pt x="6945557" y="6204332"/>
                </a:cubicBezTo>
                <a:cubicBezTo>
                  <a:pt x="6938545" y="6190235"/>
                  <a:pt x="6924521" y="6176139"/>
                  <a:pt x="6910499" y="6165566"/>
                </a:cubicBezTo>
                <a:cubicBezTo>
                  <a:pt x="6910499" y="6165566"/>
                  <a:pt x="6917510" y="6147945"/>
                  <a:pt x="6917510" y="6147945"/>
                </a:cubicBezTo>
                <a:cubicBezTo>
                  <a:pt x="6935039" y="6151469"/>
                  <a:pt x="6952568" y="6151469"/>
                  <a:pt x="6970097" y="6147945"/>
                </a:cubicBezTo>
                <a:cubicBezTo>
                  <a:pt x="6970097" y="6147945"/>
                  <a:pt x="6970097" y="6147945"/>
                  <a:pt x="6970097" y="6144421"/>
                </a:cubicBezTo>
                <a:cubicBezTo>
                  <a:pt x="6973603" y="6140897"/>
                  <a:pt x="6977109" y="6130325"/>
                  <a:pt x="6977109" y="6123276"/>
                </a:cubicBezTo>
                <a:cubicBezTo>
                  <a:pt x="6963086" y="6109179"/>
                  <a:pt x="6949062" y="6102131"/>
                  <a:pt x="6931533" y="6095083"/>
                </a:cubicBezTo>
                <a:cubicBezTo>
                  <a:pt x="6931533" y="6095083"/>
                  <a:pt x="6931533" y="6077462"/>
                  <a:pt x="6935039" y="6073938"/>
                </a:cubicBezTo>
                <a:cubicBezTo>
                  <a:pt x="6952568" y="6073938"/>
                  <a:pt x="6970097" y="6070414"/>
                  <a:pt x="6984121" y="6059841"/>
                </a:cubicBezTo>
                <a:cubicBezTo>
                  <a:pt x="6987626" y="6056316"/>
                  <a:pt x="6987626" y="6052792"/>
                  <a:pt x="6987626" y="6049268"/>
                </a:cubicBezTo>
                <a:cubicBezTo>
                  <a:pt x="6987626" y="6045744"/>
                  <a:pt x="6987626" y="6042220"/>
                  <a:pt x="6984121" y="6038696"/>
                </a:cubicBezTo>
                <a:cubicBezTo>
                  <a:pt x="6984121" y="6038696"/>
                  <a:pt x="6984121" y="6038696"/>
                  <a:pt x="6984121" y="6035172"/>
                </a:cubicBezTo>
                <a:cubicBezTo>
                  <a:pt x="6970097" y="6028123"/>
                  <a:pt x="6952568" y="6021074"/>
                  <a:pt x="6935039" y="6021074"/>
                </a:cubicBezTo>
                <a:cubicBezTo>
                  <a:pt x="6935039" y="6021074"/>
                  <a:pt x="6931533" y="6003454"/>
                  <a:pt x="6931533" y="5999930"/>
                </a:cubicBezTo>
                <a:cubicBezTo>
                  <a:pt x="6949062" y="5996406"/>
                  <a:pt x="6966592" y="5985833"/>
                  <a:pt x="6977109" y="5975261"/>
                </a:cubicBezTo>
                <a:cubicBezTo>
                  <a:pt x="6977109" y="5975261"/>
                  <a:pt x="6977109" y="5975261"/>
                  <a:pt x="6977109" y="5971736"/>
                </a:cubicBezTo>
                <a:cubicBezTo>
                  <a:pt x="6977109" y="5964688"/>
                  <a:pt x="6973603" y="5957640"/>
                  <a:pt x="6970097" y="5950591"/>
                </a:cubicBezTo>
                <a:cubicBezTo>
                  <a:pt x="6952568" y="5947067"/>
                  <a:pt x="6935039" y="5947067"/>
                  <a:pt x="6917510" y="5950591"/>
                </a:cubicBezTo>
                <a:cubicBezTo>
                  <a:pt x="6917510" y="5947067"/>
                  <a:pt x="6910499" y="5932971"/>
                  <a:pt x="6910499" y="5929447"/>
                </a:cubicBezTo>
                <a:cubicBezTo>
                  <a:pt x="6924521" y="5918873"/>
                  <a:pt x="6938545" y="5908301"/>
                  <a:pt x="6945557" y="5890680"/>
                </a:cubicBezTo>
                <a:cubicBezTo>
                  <a:pt x="6945557" y="5883632"/>
                  <a:pt x="6938545" y="5876583"/>
                  <a:pt x="6935039" y="5873059"/>
                </a:cubicBezTo>
                <a:cubicBezTo>
                  <a:pt x="6935039" y="5873059"/>
                  <a:pt x="6935039" y="5873059"/>
                  <a:pt x="6935039" y="5869535"/>
                </a:cubicBezTo>
                <a:cubicBezTo>
                  <a:pt x="6917510" y="5869535"/>
                  <a:pt x="6899981" y="5876583"/>
                  <a:pt x="6882452" y="5883632"/>
                </a:cubicBezTo>
                <a:cubicBezTo>
                  <a:pt x="6882452" y="5883632"/>
                  <a:pt x="6871934" y="5869535"/>
                  <a:pt x="6868429" y="5866011"/>
                </a:cubicBezTo>
                <a:cubicBezTo>
                  <a:pt x="6882452" y="5851914"/>
                  <a:pt x="6892970" y="5837818"/>
                  <a:pt x="6896475" y="5820196"/>
                </a:cubicBezTo>
                <a:cubicBezTo>
                  <a:pt x="6892970" y="5813148"/>
                  <a:pt x="6885958" y="5806100"/>
                  <a:pt x="6878946" y="5802576"/>
                </a:cubicBezTo>
                <a:cubicBezTo>
                  <a:pt x="6861417" y="5806100"/>
                  <a:pt x="6847394" y="5816672"/>
                  <a:pt x="6833370" y="5830770"/>
                </a:cubicBezTo>
                <a:cubicBezTo>
                  <a:pt x="6829865" y="5827245"/>
                  <a:pt x="6815841" y="5816672"/>
                  <a:pt x="6815841" y="5816672"/>
                </a:cubicBezTo>
                <a:cubicBezTo>
                  <a:pt x="6822853" y="5799052"/>
                  <a:pt x="6829865" y="5781431"/>
                  <a:pt x="6829865" y="5763810"/>
                </a:cubicBezTo>
                <a:cubicBezTo>
                  <a:pt x="6822853" y="5760286"/>
                  <a:pt x="6815841" y="5753237"/>
                  <a:pt x="6808830" y="5753237"/>
                </a:cubicBezTo>
                <a:cubicBezTo>
                  <a:pt x="6794806" y="5760286"/>
                  <a:pt x="6780783" y="5774382"/>
                  <a:pt x="6770266" y="5788479"/>
                </a:cubicBezTo>
                <a:cubicBezTo>
                  <a:pt x="6766760" y="5788479"/>
                  <a:pt x="6752736" y="5781431"/>
                  <a:pt x="6749231" y="5781431"/>
                </a:cubicBezTo>
                <a:cubicBezTo>
                  <a:pt x="6752736" y="5770858"/>
                  <a:pt x="6752736" y="5763810"/>
                  <a:pt x="6752736" y="5753237"/>
                </a:cubicBezTo>
                <a:cubicBezTo>
                  <a:pt x="6752736" y="5742665"/>
                  <a:pt x="6752736" y="5735617"/>
                  <a:pt x="6749231" y="5728568"/>
                </a:cubicBezTo>
                <a:cubicBezTo>
                  <a:pt x="6749231" y="5728568"/>
                  <a:pt x="6749231" y="5728568"/>
                  <a:pt x="6749231" y="5725044"/>
                </a:cubicBezTo>
                <a:cubicBezTo>
                  <a:pt x="6742219" y="5725044"/>
                  <a:pt x="6735207" y="5721520"/>
                  <a:pt x="6728196" y="5721520"/>
                </a:cubicBezTo>
                <a:cubicBezTo>
                  <a:pt x="6728196" y="5721520"/>
                  <a:pt x="6728196" y="5721520"/>
                  <a:pt x="6724690" y="5721520"/>
                </a:cubicBezTo>
                <a:cubicBezTo>
                  <a:pt x="6714173" y="5732092"/>
                  <a:pt x="6703655" y="5749713"/>
                  <a:pt x="6700150" y="5767334"/>
                </a:cubicBezTo>
                <a:cubicBezTo>
                  <a:pt x="6696643" y="5767334"/>
                  <a:pt x="6679114" y="5763810"/>
                  <a:pt x="6675609" y="5763810"/>
                </a:cubicBezTo>
                <a:cubicBezTo>
                  <a:pt x="6675609" y="5746189"/>
                  <a:pt x="6672103" y="5728568"/>
                  <a:pt x="6661585" y="5710947"/>
                </a:cubicBezTo>
                <a:cubicBezTo>
                  <a:pt x="6654574" y="5710947"/>
                  <a:pt x="6647562" y="5710947"/>
                  <a:pt x="6640551" y="571094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61F3CC-A4B3-4267-B0DB-F55218BAE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8486 w 12192000"/>
              <a:gd name="connsiteY0" fmla="*/ 6345467 h 6858000"/>
              <a:gd name="connsiteX1" fmla="*/ 6954599 w 12192000"/>
              <a:gd name="connsiteY1" fmla="*/ 6345467 h 6858000"/>
              <a:gd name="connsiteX2" fmla="*/ 6959994 w 12192000"/>
              <a:gd name="connsiteY2" fmla="*/ 6346042 h 6858000"/>
              <a:gd name="connsiteX3" fmla="*/ 6962272 w 12192000"/>
              <a:gd name="connsiteY3" fmla="*/ 6347785 h 6858000"/>
              <a:gd name="connsiteX4" fmla="*/ 6963092 w 12192000"/>
              <a:gd name="connsiteY4" fmla="*/ 6350432 h 6858000"/>
              <a:gd name="connsiteX5" fmla="*/ 6961389 w 12192000"/>
              <a:gd name="connsiteY5" fmla="*/ 6354124 h 6858000"/>
              <a:gd name="connsiteX6" fmla="*/ 6955010 w 12192000"/>
              <a:gd name="connsiteY6" fmla="*/ 6355519 h 6858000"/>
              <a:gd name="connsiteX7" fmla="*/ 6948486 w 12192000"/>
              <a:gd name="connsiteY7" fmla="*/ 6355519 h 6858000"/>
              <a:gd name="connsiteX8" fmla="*/ 6943111 w 12192000"/>
              <a:gd name="connsiteY8" fmla="*/ 6340955 h 6858000"/>
              <a:gd name="connsiteX9" fmla="*/ 6943111 w 12192000"/>
              <a:gd name="connsiteY9" fmla="*/ 6374269 h 6858000"/>
              <a:gd name="connsiteX10" fmla="*/ 6948486 w 12192000"/>
              <a:gd name="connsiteY10" fmla="*/ 6374269 h 6858000"/>
              <a:gd name="connsiteX11" fmla="*/ 6948486 w 12192000"/>
              <a:gd name="connsiteY11" fmla="*/ 6360115 h 6858000"/>
              <a:gd name="connsiteX12" fmla="*/ 6951645 w 12192000"/>
              <a:gd name="connsiteY12" fmla="*/ 6360115 h 6858000"/>
              <a:gd name="connsiteX13" fmla="*/ 6955953 w 12192000"/>
              <a:gd name="connsiteY13" fmla="*/ 6361263 h 6858000"/>
              <a:gd name="connsiteX14" fmla="*/ 6961574 w 12192000"/>
              <a:gd name="connsiteY14" fmla="*/ 6369017 h 6858000"/>
              <a:gd name="connsiteX15" fmla="*/ 6964528 w 12192000"/>
              <a:gd name="connsiteY15" fmla="*/ 6374269 h 6858000"/>
              <a:gd name="connsiteX16" fmla="*/ 6971092 w 12192000"/>
              <a:gd name="connsiteY16" fmla="*/ 6374269 h 6858000"/>
              <a:gd name="connsiteX17" fmla="*/ 6967031 w 12192000"/>
              <a:gd name="connsiteY17" fmla="*/ 6367745 h 6858000"/>
              <a:gd name="connsiteX18" fmla="*/ 6962108 w 12192000"/>
              <a:gd name="connsiteY18" fmla="*/ 6361140 h 6858000"/>
              <a:gd name="connsiteX19" fmla="*/ 6959277 w 12192000"/>
              <a:gd name="connsiteY19" fmla="*/ 6359376 h 6858000"/>
              <a:gd name="connsiteX20" fmla="*/ 6966190 w 12192000"/>
              <a:gd name="connsiteY20" fmla="*/ 6356340 h 6858000"/>
              <a:gd name="connsiteX21" fmla="*/ 6968795 w 12192000"/>
              <a:gd name="connsiteY21" fmla="*/ 6349981 h 6858000"/>
              <a:gd name="connsiteX22" fmla="*/ 6967236 w 12192000"/>
              <a:gd name="connsiteY22" fmla="*/ 6345098 h 6858000"/>
              <a:gd name="connsiteX23" fmla="*/ 6963051 w 12192000"/>
              <a:gd name="connsiteY23" fmla="*/ 6341878 h 6858000"/>
              <a:gd name="connsiteX24" fmla="*/ 6954558 w 12192000"/>
              <a:gd name="connsiteY24" fmla="*/ 6340955 h 6858000"/>
              <a:gd name="connsiteX25" fmla="*/ 5903900 w 12192000"/>
              <a:gd name="connsiteY25" fmla="*/ 6338384 h 6858000"/>
              <a:gd name="connsiteX26" fmla="*/ 5907414 w 12192000"/>
              <a:gd name="connsiteY26" fmla="*/ 6338384 h 6858000"/>
              <a:gd name="connsiteX27" fmla="*/ 5907414 w 12192000"/>
              <a:gd name="connsiteY27" fmla="*/ 6341925 h 6858000"/>
              <a:gd name="connsiteX28" fmla="*/ 5879303 w 12192000"/>
              <a:gd name="connsiteY28" fmla="*/ 6377347 h 6858000"/>
              <a:gd name="connsiteX29" fmla="*/ 5861734 w 12192000"/>
              <a:gd name="connsiteY29" fmla="*/ 6359637 h 6858000"/>
              <a:gd name="connsiteX30" fmla="*/ 5903900 w 12192000"/>
              <a:gd name="connsiteY30" fmla="*/ 6338384 h 6858000"/>
              <a:gd name="connsiteX31" fmla="*/ 6956692 w 12192000"/>
              <a:gd name="connsiteY31" fmla="*/ 6331313 h 6858000"/>
              <a:gd name="connsiteX32" fmla="*/ 6969369 w 12192000"/>
              <a:gd name="connsiteY32" fmla="*/ 6334657 h 6858000"/>
              <a:gd name="connsiteX33" fmla="*/ 6979032 w 12192000"/>
              <a:gd name="connsiteY33" fmla="*/ 6344216 h 6858000"/>
              <a:gd name="connsiteX34" fmla="*/ 6982498 w 12192000"/>
              <a:gd name="connsiteY34" fmla="*/ 6357160 h 6858000"/>
              <a:gd name="connsiteX35" fmla="*/ 6979093 w 12192000"/>
              <a:gd name="connsiteY35" fmla="*/ 6369981 h 6858000"/>
              <a:gd name="connsiteX36" fmla="*/ 6969533 w 12192000"/>
              <a:gd name="connsiteY36" fmla="*/ 6379541 h 6858000"/>
              <a:gd name="connsiteX37" fmla="*/ 6956692 w 12192000"/>
              <a:gd name="connsiteY37" fmla="*/ 6382967 h 6858000"/>
              <a:gd name="connsiteX38" fmla="*/ 6943850 w 12192000"/>
              <a:gd name="connsiteY38" fmla="*/ 6379541 h 6858000"/>
              <a:gd name="connsiteX39" fmla="*/ 6934270 w 12192000"/>
              <a:gd name="connsiteY39" fmla="*/ 6369981 h 6858000"/>
              <a:gd name="connsiteX40" fmla="*/ 6930844 w 12192000"/>
              <a:gd name="connsiteY40" fmla="*/ 6357160 h 6858000"/>
              <a:gd name="connsiteX41" fmla="*/ 6934332 w 12192000"/>
              <a:gd name="connsiteY41" fmla="*/ 6344216 h 6858000"/>
              <a:gd name="connsiteX42" fmla="*/ 6943994 w 12192000"/>
              <a:gd name="connsiteY42" fmla="*/ 6334657 h 6858000"/>
              <a:gd name="connsiteX43" fmla="*/ 6956692 w 12192000"/>
              <a:gd name="connsiteY43" fmla="*/ 6331313 h 6858000"/>
              <a:gd name="connsiteX44" fmla="*/ 6956692 w 12192000"/>
              <a:gd name="connsiteY44" fmla="*/ 6326185 h 6858000"/>
              <a:gd name="connsiteX45" fmla="*/ 6941471 w 12192000"/>
              <a:gd name="connsiteY45" fmla="*/ 6330185 h 6858000"/>
              <a:gd name="connsiteX46" fmla="*/ 6929880 w 12192000"/>
              <a:gd name="connsiteY46" fmla="*/ 6341632 h 6858000"/>
              <a:gd name="connsiteX47" fmla="*/ 6925716 w 12192000"/>
              <a:gd name="connsiteY47" fmla="*/ 6357160 h 6858000"/>
              <a:gd name="connsiteX48" fmla="*/ 6929819 w 12192000"/>
              <a:gd name="connsiteY48" fmla="*/ 6372546 h 6858000"/>
              <a:gd name="connsiteX49" fmla="*/ 6941286 w 12192000"/>
              <a:gd name="connsiteY49" fmla="*/ 6384013 h 6858000"/>
              <a:gd name="connsiteX50" fmla="*/ 6956692 w 12192000"/>
              <a:gd name="connsiteY50" fmla="*/ 6388095 h 6858000"/>
              <a:gd name="connsiteX51" fmla="*/ 6972098 w 12192000"/>
              <a:gd name="connsiteY51" fmla="*/ 6384013 h 6858000"/>
              <a:gd name="connsiteX52" fmla="*/ 6983544 w 12192000"/>
              <a:gd name="connsiteY52" fmla="*/ 6372546 h 6858000"/>
              <a:gd name="connsiteX53" fmla="*/ 6987626 w 12192000"/>
              <a:gd name="connsiteY53" fmla="*/ 6357160 h 6858000"/>
              <a:gd name="connsiteX54" fmla="*/ 6983483 w 12192000"/>
              <a:gd name="connsiteY54" fmla="*/ 6341632 h 6858000"/>
              <a:gd name="connsiteX55" fmla="*/ 6971912 w 12192000"/>
              <a:gd name="connsiteY55" fmla="*/ 6330185 h 6858000"/>
              <a:gd name="connsiteX56" fmla="*/ 6956692 w 12192000"/>
              <a:gd name="connsiteY56" fmla="*/ 6326185 h 6858000"/>
              <a:gd name="connsiteX57" fmla="*/ 6093496 w 12192000"/>
              <a:gd name="connsiteY57" fmla="*/ 6296733 h 6858000"/>
              <a:gd name="connsiteX58" fmla="*/ 6125070 w 12192000"/>
              <a:gd name="connsiteY58" fmla="*/ 6337040 h 6858000"/>
              <a:gd name="connsiteX59" fmla="*/ 6093496 w 12192000"/>
              <a:gd name="connsiteY59" fmla="*/ 6377346 h 6858000"/>
              <a:gd name="connsiteX60" fmla="*/ 6061922 w 12192000"/>
              <a:gd name="connsiteY60" fmla="*/ 6337040 h 6858000"/>
              <a:gd name="connsiteX61" fmla="*/ 6093496 w 12192000"/>
              <a:gd name="connsiteY61" fmla="*/ 6296733 h 6858000"/>
              <a:gd name="connsiteX62" fmla="*/ 5783809 w 12192000"/>
              <a:gd name="connsiteY62" fmla="*/ 6296733 h 6858000"/>
              <a:gd name="connsiteX63" fmla="*/ 5812024 w 12192000"/>
              <a:gd name="connsiteY63" fmla="*/ 6337040 h 6858000"/>
              <a:gd name="connsiteX64" fmla="*/ 5783809 w 12192000"/>
              <a:gd name="connsiteY64" fmla="*/ 6377346 h 6858000"/>
              <a:gd name="connsiteX65" fmla="*/ 5755594 w 12192000"/>
              <a:gd name="connsiteY65" fmla="*/ 6337040 h 6858000"/>
              <a:gd name="connsiteX66" fmla="*/ 5783809 w 12192000"/>
              <a:gd name="connsiteY66" fmla="*/ 6296733 h 6858000"/>
              <a:gd name="connsiteX67" fmla="*/ 5471433 w 12192000"/>
              <a:gd name="connsiteY67" fmla="*/ 6296733 h 6858000"/>
              <a:gd name="connsiteX68" fmla="*/ 5503007 w 12192000"/>
              <a:gd name="connsiteY68" fmla="*/ 6337040 h 6858000"/>
              <a:gd name="connsiteX69" fmla="*/ 5471433 w 12192000"/>
              <a:gd name="connsiteY69" fmla="*/ 6377346 h 6858000"/>
              <a:gd name="connsiteX70" fmla="*/ 5439860 w 12192000"/>
              <a:gd name="connsiteY70" fmla="*/ 6337040 h 6858000"/>
              <a:gd name="connsiteX71" fmla="*/ 5471433 w 12192000"/>
              <a:gd name="connsiteY71" fmla="*/ 6296733 h 6858000"/>
              <a:gd name="connsiteX72" fmla="*/ 6016373 w 12192000"/>
              <a:gd name="connsiteY72" fmla="*/ 6291486 h 6858000"/>
              <a:gd name="connsiteX73" fmla="*/ 6016373 w 12192000"/>
              <a:gd name="connsiteY73" fmla="*/ 6387446 h 6858000"/>
              <a:gd name="connsiteX74" fmla="*/ 6028662 w 12192000"/>
              <a:gd name="connsiteY74" fmla="*/ 6387446 h 6858000"/>
              <a:gd name="connsiteX75" fmla="*/ 6028662 w 12192000"/>
              <a:gd name="connsiteY75" fmla="*/ 6291486 h 6858000"/>
              <a:gd name="connsiteX76" fmla="*/ 6160001 w 12192000"/>
              <a:gd name="connsiteY76" fmla="*/ 6290016 h 6858000"/>
              <a:gd name="connsiteX77" fmla="*/ 6160001 w 12192000"/>
              <a:gd name="connsiteY77" fmla="*/ 6314399 h 6858000"/>
              <a:gd name="connsiteX78" fmla="*/ 6160001 w 12192000"/>
              <a:gd name="connsiteY78" fmla="*/ 6384064 h 6858000"/>
              <a:gd name="connsiteX79" fmla="*/ 6173820 w 12192000"/>
              <a:gd name="connsiteY79" fmla="*/ 6384064 h 6858000"/>
              <a:gd name="connsiteX80" fmla="*/ 6173820 w 12192000"/>
              <a:gd name="connsiteY80" fmla="*/ 6331815 h 6858000"/>
              <a:gd name="connsiteX81" fmla="*/ 6201459 w 12192000"/>
              <a:gd name="connsiteY81" fmla="*/ 6296982 h 6858000"/>
              <a:gd name="connsiteX82" fmla="*/ 6222188 w 12192000"/>
              <a:gd name="connsiteY82" fmla="*/ 6328332 h 6858000"/>
              <a:gd name="connsiteX83" fmla="*/ 6222188 w 12192000"/>
              <a:gd name="connsiteY83" fmla="*/ 6384064 h 6858000"/>
              <a:gd name="connsiteX84" fmla="*/ 6232552 w 12192000"/>
              <a:gd name="connsiteY84" fmla="*/ 6384064 h 6858000"/>
              <a:gd name="connsiteX85" fmla="*/ 6232552 w 12192000"/>
              <a:gd name="connsiteY85" fmla="*/ 6324848 h 6858000"/>
              <a:gd name="connsiteX86" fmla="*/ 6201459 w 12192000"/>
              <a:gd name="connsiteY86" fmla="*/ 6290016 h 6858000"/>
              <a:gd name="connsiteX87" fmla="*/ 6170366 w 12192000"/>
              <a:gd name="connsiteY87" fmla="*/ 6307432 h 6858000"/>
              <a:gd name="connsiteX88" fmla="*/ 6170366 w 12192000"/>
              <a:gd name="connsiteY88" fmla="*/ 6290016 h 6858000"/>
              <a:gd name="connsiteX89" fmla="*/ 6160001 w 12192000"/>
              <a:gd name="connsiteY89" fmla="*/ 6290016 h 6858000"/>
              <a:gd name="connsiteX90" fmla="*/ 6090808 w 12192000"/>
              <a:gd name="connsiteY90" fmla="*/ 6290016 h 6858000"/>
              <a:gd name="connsiteX91" fmla="*/ 6047143 w 12192000"/>
              <a:gd name="connsiteY91" fmla="*/ 6339056 h 6858000"/>
              <a:gd name="connsiteX92" fmla="*/ 6090808 w 12192000"/>
              <a:gd name="connsiteY92" fmla="*/ 6388095 h 6858000"/>
              <a:gd name="connsiteX93" fmla="*/ 6134474 w 12192000"/>
              <a:gd name="connsiteY93" fmla="*/ 6339056 h 6858000"/>
              <a:gd name="connsiteX94" fmla="*/ 6090808 w 12192000"/>
              <a:gd name="connsiteY94" fmla="*/ 6290016 h 6858000"/>
              <a:gd name="connsiteX95" fmla="*/ 5885663 w 12192000"/>
              <a:gd name="connsiteY95" fmla="*/ 6290016 h 6858000"/>
              <a:gd name="connsiteX96" fmla="*/ 5857511 w 12192000"/>
              <a:gd name="connsiteY96" fmla="*/ 6293519 h 6858000"/>
              <a:gd name="connsiteX97" fmla="*/ 5857511 w 12192000"/>
              <a:gd name="connsiteY97" fmla="*/ 6307530 h 6858000"/>
              <a:gd name="connsiteX98" fmla="*/ 5885663 w 12192000"/>
              <a:gd name="connsiteY98" fmla="*/ 6297022 h 6858000"/>
              <a:gd name="connsiteX99" fmla="*/ 5906775 w 12192000"/>
              <a:gd name="connsiteY99" fmla="*/ 6321542 h 6858000"/>
              <a:gd name="connsiteX100" fmla="*/ 5906775 w 12192000"/>
              <a:gd name="connsiteY100" fmla="*/ 6328547 h 6858000"/>
              <a:gd name="connsiteX101" fmla="*/ 5846955 w 12192000"/>
              <a:gd name="connsiteY101" fmla="*/ 6360072 h 6858000"/>
              <a:gd name="connsiteX102" fmla="*/ 5878625 w 12192000"/>
              <a:gd name="connsiteY102" fmla="*/ 6388095 h 6858000"/>
              <a:gd name="connsiteX103" fmla="*/ 5906775 w 12192000"/>
              <a:gd name="connsiteY103" fmla="*/ 6370581 h 6858000"/>
              <a:gd name="connsiteX104" fmla="*/ 5910294 w 12192000"/>
              <a:gd name="connsiteY104" fmla="*/ 6370581 h 6858000"/>
              <a:gd name="connsiteX105" fmla="*/ 5910294 w 12192000"/>
              <a:gd name="connsiteY105" fmla="*/ 6384592 h 6858000"/>
              <a:gd name="connsiteX106" fmla="*/ 5920851 w 12192000"/>
              <a:gd name="connsiteY106" fmla="*/ 6384592 h 6858000"/>
              <a:gd name="connsiteX107" fmla="*/ 5920851 w 12192000"/>
              <a:gd name="connsiteY107" fmla="*/ 6367078 h 6858000"/>
              <a:gd name="connsiteX108" fmla="*/ 5920851 w 12192000"/>
              <a:gd name="connsiteY108" fmla="*/ 6325045 h 6858000"/>
              <a:gd name="connsiteX109" fmla="*/ 5885663 w 12192000"/>
              <a:gd name="connsiteY109" fmla="*/ 6290016 h 6858000"/>
              <a:gd name="connsiteX110" fmla="*/ 5644079 w 12192000"/>
              <a:gd name="connsiteY110" fmla="*/ 6290016 h 6858000"/>
              <a:gd name="connsiteX111" fmla="*/ 5644079 w 12192000"/>
              <a:gd name="connsiteY111" fmla="*/ 6314399 h 6858000"/>
              <a:gd name="connsiteX112" fmla="*/ 5644079 w 12192000"/>
              <a:gd name="connsiteY112" fmla="*/ 6384064 h 6858000"/>
              <a:gd name="connsiteX113" fmla="*/ 5658155 w 12192000"/>
              <a:gd name="connsiteY113" fmla="*/ 6384064 h 6858000"/>
              <a:gd name="connsiteX114" fmla="*/ 5658155 w 12192000"/>
              <a:gd name="connsiteY114" fmla="*/ 6331815 h 6858000"/>
              <a:gd name="connsiteX115" fmla="*/ 5686305 w 12192000"/>
              <a:gd name="connsiteY115" fmla="*/ 6296982 h 6858000"/>
              <a:gd name="connsiteX116" fmla="*/ 5707418 w 12192000"/>
              <a:gd name="connsiteY116" fmla="*/ 6328332 h 6858000"/>
              <a:gd name="connsiteX117" fmla="*/ 5707418 w 12192000"/>
              <a:gd name="connsiteY117" fmla="*/ 6384064 h 6858000"/>
              <a:gd name="connsiteX118" fmla="*/ 5717975 w 12192000"/>
              <a:gd name="connsiteY118" fmla="*/ 6384064 h 6858000"/>
              <a:gd name="connsiteX119" fmla="*/ 5717975 w 12192000"/>
              <a:gd name="connsiteY119" fmla="*/ 6324848 h 6858000"/>
              <a:gd name="connsiteX120" fmla="*/ 5686305 w 12192000"/>
              <a:gd name="connsiteY120" fmla="*/ 6290016 h 6858000"/>
              <a:gd name="connsiteX121" fmla="*/ 5654636 w 12192000"/>
              <a:gd name="connsiteY121" fmla="*/ 6307432 h 6858000"/>
              <a:gd name="connsiteX122" fmla="*/ 5654636 w 12192000"/>
              <a:gd name="connsiteY122" fmla="*/ 6290016 h 6858000"/>
              <a:gd name="connsiteX123" fmla="*/ 5644079 w 12192000"/>
              <a:gd name="connsiteY123" fmla="*/ 6290016 h 6858000"/>
              <a:gd name="connsiteX124" fmla="*/ 5541970 w 12192000"/>
              <a:gd name="connsiteY124" fmla="*/ 6290016 h 6858000"/>
              <a:gd name="connsiteX125" fmla="*/ 5541970 w 12192000"/>
              <a:gd name="connsiteY125" fmla="*/ 6353066 h 6858000"/>
              <a:gd name="connsiteX126" fmla="*/ 5573640 w 12192000"/>
              <a:gd name="connsiteY126" fmla="*/ 6388095 h 6858000"/>
              <a:gd name="connsiteX127" fmla="*/ 5605309 w 12192000"/>
              <a:gd name="connsiteY127" fmla="*/ 6370581 h 6858000"/>
              <a:gd name="connsiteX128" fmla="*/ 5605309 w 12192000"/>
              <a:gd name="connsiteY128" fmla="*/ 6384592 h 6858000"/>
              <a:gd name="connsiteX129" fmla="*/ 5615865 w 12192000"/>
              <a:gd name="connsiteY129" fmla="*/ 6384592 h 6858000"/>
              <a:gd name="connsiteX130" fmla="*/ 5615865 w 12192000"/>
              <a:gd name="connsiteY130" fmla="*/ 6363575 h 6858000"/>
              <a:gd name="connsiteX131" fmla="*/ 5615865 w 12192000"/>
              <a:gd name="connsiteY131" fmla="*/ 6290016 h 6858000"/>
              <a:gd name="connsiteX132" fmla="*/ 5601790 w 12192000"/>
              <a:gd name="connsiteY132" fmla="*/ 6290016 h 6858000"/>
              <a:gd name="connsiteX133" fmla="*/ 5601790 w 12192000"/>
              <a:gd name="connsiteY133" fmla="*/ 6342558 h 6858000"/>
              <a:gd name="connsiteX134" fmla="*/ 5573640 w 12192000"/>
              <a:gd name="connsiteY134" fmla="*/ 6377586 h 6858000"/>
              <a:gd name="connsiteX135" fmla="*/ 5552527 w 12192000"/>
              <a:gd name="connsiteY135" fmla="*/ 6349564 h 6858000"/>
              <a:gd name="connsiteX136" fmla="*/ 5552527 w 12192000"/>
              <a:gd name="connsiteY136" fmla="*/ 6290016 h 6858000"/>
              <a:gd name="connsiteX137" fmla="*/ 5541970 w 12192000"/>
              <a:gd name="connsiteY137" fmla="*/ 6290016 h 6858000"/>
              <a:gd name="connsiteX138" fmla="*/ 5473449 w 12192000"/>
              <a:gd name="connsiteY138" fmla="*/ 6290016 h 6858000"/>
              <a:gd name="connsiteX139" fmla="*/ 5429111 w 12192000"/>
              <a:gd name="connsiteY139" fmla="*/ 6339056 h 6858000"/>
              <a:gd name="connsiteX140" fmla="*/ 5473449 w 12192000"/>
              <a:gd name="connsiteY140" fmla="*/ 6388095 h 6858000"/>
              <a:gd name="connsiteX141" fmla="*/ 5517786 w 12192000"/>
              <a:gd name="connsiteY141" fmla="*/ 6339056 h 6858000"/>
              <a:gd name="connsiteX142" fmla="*/ 5473449 w 12192000"/>
              <a:gd name="connsiteY142" fmla="*/ 6290016 h 6858000"/>
              <a:gd name="connsiteX143" fmla="*/ 6657114 w 12192000"/>
              <a:gd name="connsiteY143" fmla="*/ 6275237 h 6858000"/>
              <a:gd name="connsiteX144" fmla="*/ 6661144 w 12192000"/>
              <a:gd name="connsiteY144" fmla="*/ 6285986 h 6858000"/>
              <a:gd name="connsiteX145" fmla="*/ 6665175 w 12192000"/>
              <a:gd name="connsiteY145" fmla="*/ 6292704 h 6858000"/>
              <a:gd name="connsiteX146" fmla="*/ 6650396 w 12192000"/>
              <a:gd name="connsiteY146" fmla="*/ 6292704 h 6858000"/>
              <a:gd name="connsiteX147" fmla="*/ 6654427 w 12192000"/>
              <a:gd name="connsiteY147" fmla="*/ 6285986 h 6858000"/>
              <a:gd name="connsiteX148" fmla="*/ 6661257 w 12192000"/>
              <a:gd name="connsiteY148" fmla="*/ 6264489 h 6858000"/>
              <a:gd name="connsiteX149" fmla="*/ 6650844 w 12192000"/>
              <a:gd name="connsiteY149" fmla="*/ 6268003 h 6858000"/>
              <a:gd name="connsiteX150" fmla="*/ 6647373 w 12192000"/>
              <a:gd name="connsiteY150" fmla="*/ 6285573 h 6858000"/>
              <a:gd name="connsiteX151" fmla="*/ 6636960 w 12192000"/>
              <a:gd name="connsiteY151" fmla="*/ 6306655 h 6858000"/>
              <a:gd name="connsiteX152" fmla="*/ 6647373 w 12192000"/>
              <a:gd name="connsiteY152" fmla="*/ 6310169 h 6858000"/>
              <a:gd name="connsiteX153" fmla="*/ 6647373 w 12192000"/>
              <a:gd name="connsiteY153" fmla="*/ 6299628 h 6858000"/>
              <a:gd name="connsiteX154" fmla="*/ 6668198 w 12192000"/>
              <a:gd name="connsiteY154" fmla="*/ 6299628 h 6858000"/>
              <a:gd name="connsiteX155" fmla="*/ 6668198 w 12192000"/>
              <a:gd name="connsiteY155" fmla="*/ 6306655 h 6858000"/>
              <a:gd name="connsiteX156" fmla="*/ 6678611 w 12192000"/>
              <a:gd name="connsiteY156" fmla="*/ 6306655 h 6858000"/>
              <a:gd name="connsiteX157" fmla="*/ 6668198 w 12192000"/>
              <a:gd name="connsiteY157" fmla="*/ 6285573 h 6858000"/>
              <a:gd name="connsiteX158" fmla="*/ 6661257 w 12192000"/>
              <a:gd name="connsiteY158" fmla="*/ 6268003 h 6858000"/>
              <a:gd name="connsiteX159" fmla="*/ 6661257 w 12192000"/>
              <a:gd name="connsiteY159" fmla="*/ 6264489 h 6858000"/>
              <a:gd name="connsiteX160" fmla="*/ 5966262 w 12192000"/>
              <a:gd name="connsiteY160" fmla="*/ 6264488 h 6858000"/>
              <a:gd name="connsiteX161" fmla="*/ 5955783 w 12192000"/>
              <a:gd name="connsiteY161" fmla="*/ 6268020 h 6858000"/>
              <a:gd name="connsiteX162" fmla="*/ 5955783 w 12192000"/>
              <a:gd name="connsiteY162" fmla="*/ 6289209 h 6858000"/>
              <a:gd name="connsiteX163" fmla="*/ 5938316 w 12192000"/>
              <a:gd name="connsiteY163" fmla="*/ 6289209 h 6858000"/>
              <a:gd name="connsiteX164" fmla="*/ 5938316 w 12192000"/>
              <a:gd name="connsiteY164" fmla="*/ 6299804 h 6858000"/>
              <a:gd name="connsiteX165" fmla="*/ 5955783 w 12192000"/>
              <a:gd name="connsiteY165" fmla="*/ 6299804 h 6858000"/>
              <a:gd name="connsiteX166" fmla="*/ 5955783 w 12192000"/>
              <a:gd name="connsiteY166" fmla="*/ 6356310 h 6858000"/>
              <a:gd name="connsiteX167" fmla="*/ 5976742 w 12192000"/>
              <a:gd name="connsiteY167" fmla="*/ 6388094 h 6858000"/>
              <a:gd name="connsiteX168" fmla="*/ 5990715 w 12192000"/>
              <a:gd name="connsiteY168" fmla="*/ 6384563 h 6858000"/>
              <a:gd name="connsiteX169" fmla="*/ 5990715 w 12192000"/>
              <a:gd name="connsiteY169" fmla="*/ 6373968 h 6858000"/>
              <a:gd name="connsiteX170" fmla="*/ 5980235 w 12192000"/>
              <a:gd name="connsiteY170" fmla="*/ 6377499 h 6858000"/>
              <a:gd name="connsiteX171" fmla="*/ 5966262 w 12192000"/>
              <a:gd name="connsiteY171" fmla="*/ 6363373 h 6858000"/>
              <a:gd name="connsiteX172" fmla="*/ 5966262 w 12192000"/>
              <a:gd name="connsiteY172" fmla="*/ 6299804 h 6858000"/>
              <a:gd name="connsiteX173" fmla="*/ 5987221 w 12192000"/>
              <a:gd name="connsiteY173" fmla="*/ 6299804 h 6858000"/>
              <a:gd name="connsiteX174" fmla="*/ 5987221 w 12192000"/>
              <a:gd name="connsiteY174" fmla="*/ 6289209 h 6858000"/>
              <a:gd name="connsiteX175" fmla="*/ 5966262 w 12192000"/>
              <a:gd name="connsiteY175" fmla="*/ 6289209 h 6858000"/>
              <a:gd name="connsiteX176" fmla="*/ 5966262 w 12192000"/>
              <a:gd name="connsiteY176" fmla="*/ 6264488 h 6858000"/>
              <a:gd name="connsiteX177" fmla="*/ 6601692 w 12192000"/>
              <a:gd name="connsiteY177" fmla="*/ 6261802 h 6858000"/>
              <a:gd name="connsiteX178" fmla="*/ 6591280 w 12192000"/>
              <a:gd name="connsiteY178" fmla="*/ 6303968 h 6858000"/>
              <a:gd name="connsiteX179" fmla="*/ 6601692 w 12192000"/>
              <a:gd name="connsiteY179" fmla="*/ 6303968 h 6858000"/>
              <a:gd name="connsiteX180" fmla="*/ 6605163 w 12192000"/>
              <a:gd name="connsiteY180" fmla="*/ 6279372 h 6858000"/>
              <a:gd name="connsiteX181" fmla="*/ 6619047 w 12192000"/>
              <a:gd name="connsiteY181" fmla="*/ 6307482 h 6858000"/>
              <a:gd name="connsiteX182" fmla="*/ 6625989 w 12192000"/>
              <a:gd name="connsiteY182" fmla="*/ 6307482 h 6858000"/>
              <a:gd name="connsiteX183" fmla="*/ 6632930 w 12192000"/>
              <a:gd name="connsiteY183" fmla="*/ 6265316 h 6858000"/>
              <a:gd name="connsiteX184" fmla="*/ 6625989 w 12192000"/>
              <a:gd name="connsiteY184" fmla="*/ 6265316 h 6858000"/>
              <a:gd name="connsiteX185" fmla="*/ 6622518 w 12192000"/>
              <a:gd name="connsiteY185" fmla="*/ 6293427 h 6858000"/>
              <a:gd name="connsiteX186" fmla="*/ 6608635 w 12192000"/>
              <a:gd name="connsiteY186" fmla="*/ 6261802 h 6858000"/>
              <a:gd name="connsiteX187" fmla="*/ 6601692 w 12192000"/>
              <a:gd name="connsiteY187" fmla="*/ 6261802 h 6858000"/>
              <a:gd name="connsiteX188" fmla="*/ 6710855 w 12192000"/>
              <a:gd name="connsiteY188" fmla="*/ 6257772 h 6858000"/>
              <a:gd name="connsiteX189" fmla="*/ 6675923 w 12192000"/>
              <a:gd name="connsiteY189" fmla="*/ 6264873 h 6858000"/>
              <a:gd name="connsiteX190" fmla="*/ 6675923 w 12192000"/>
              <a:gd name="connsiteY190" fmla="*/ 6271975 h 6858000"/>
              <a:gd name="connsiteX191" fmla="*/ 6689896 w 12192000"/>
              <a:gd name="connsiteY191" fmla="*/ 6271975 h 6858000"/>
              <a:gd name="connsiteX192" fmla="*/ 6696882 w 12192000"/>
              <a:gd name="connsiteY192" fmla="*/ 6307483 h 6858000"/>
              <a:gd name="connsiteX193" fmla="*/ 6703869 w 12192000"/>
              <a:gd name="connsiteY193" fmla="*/ 6303932 h 6858000"/>
              <a:gd name="connsiteX194" fmla="*/ 6696882 w 12192000"/>
              <a:gd name="connsiteY194" fmla="*/ 6268424 h 6858000"/>
              <a:gd name="connsiteX195" fmla="*/ 6710855 w 12192000"/>
              <a:gd name="connsiteY195" fmla="*/ 6264873 h 6858000"/>
              <a:gd name="connsiteX196" fmla="*/ 6566559 w 12192000"/>
              <a:gd name="connsiteY196" fmla="*/ 6257772 h 6858000"/>
              <a:gd name="connsiteX197" fmla="*/ 6577039 w 12192000"/>
              <a:gd name="connsiteY197" fmla="*/ 6261131 h 6858000"/>
              <a:gd name="connsiteX198" fmla="*/ 6580532 w 12192000"/>
              <a:gd name="connsiteY198" fmla="*/ 6264490 h 6858000"/>
              <a:gd name="connsiteX199" fmla="*/ 6580532 w 12192000"/>
              <a:gd name="connsiteY199" fmla="*/ 6267848 h 6858000"/>
              <a:gd name="connsiteX200" fmla="*/ 6573545 w 12192000"/>
              <a:gd name="connsiteY200" fmla="*/ 6271207 h 6858000"/>
              <a:gd name="connsiteX201" fmla="*/ 6563065 w 12192000"/>
              <a:gd name="connsiteY201" fmla="*/ 6267848 h 6858000"/>
              <a:gd name="connsiteX202" fmla="*/ 6566559 w 12192000"/>
              <a:gd name="connsiteY202" fmla="*/ 6264490 h 6858000"/>
              <a:gd name="connsiteX203" fmla="*/ 6566559 w 12192000"/>
              <a:gd name="connsiteY203" fmla="*/ 6257772 h 6858000"/>
              <a:gd name="connsiteX204" fmla="*/ 6016373 w 12192000"/>
              <a:gd name="connsiteY204" fmla="*/ 6255886 h 6858000"/>
              <a:gd name="connsiteX205" fmla="*/ 6016373 w 12192000"/>
              <a:gd name="connsiteY205" fmla="*/ 6269580 h 6858000"/>
              <a:gd name="connsiteX206" fmla="*/ 6028662 w 12192000"/>
              <a:gd name="connsiteY206" fmla="*/ 6269580 h 6858000"/>
              <a:gd name="connsiteX207" fmla="*/ 6028662 w 12192000"/>
              <a:gd name="connsiteY207" fmla="*/ 6255886 h 6858000"/>
              <a:gd name="connsiteX208" fmla="*/ 6717573 w 12192000"/>
              <a:gd name="connsiteY208" fmla="*/ 6253740 h 6858000"/>
              <a:gd name="connsiteX209" fmla="*/ 6731393 w 12192000"/>
              <a:gd name="connsiteY209" fmla="*/ 6296734 h 6858000"/>
              <a:gd name="connsiteX210" fmla="*/ 6741757 w 12192000"/>
              <a:gd name="connsiteY210" fmla="*/ 6293151 h 6858000"/>
              <a:gd name="connsiteX211" fmla="*/ 6727938 w 12192000"/>
              <a:gd name="connsiteY211" fmla="*/ 6253740 h 6858000"/>
              <a:gd name="connsiteX212" fmla="*/ 6717573 w 12192000"/>
              <a:gd name="connsiteY212" fmla="*/ 6253740 h 6858000"/>
              <a:gd name="connsiteX213" fmla="*/ 5348499 w 12192000"/>
              <a:gd name="connsiteY213" fmla="*/ 6253740 h 6858000"/>
              <a:gd name="connsiteX214" fmla="*/ 5348499 w 12192000"/>
              <a:gd name="connsiteY214" fmla="*/ 6384064 h 6858000"/>
              <a:gd name="connsiteX215" fmla="*/ 5363278 w 12192000"/>
              <a:gd name="connsiteY215" fmla="*/ 6384064 h 6858000"/>
              <a:gd name="connsiteX216" fmla="*/ 5363278 w 12192000"/>
              <a:gd name="connsiteY216" fmla="*/ 6324948 h 6858000"/>
              <a:gd name="connsiteX217" fmla="*/ 5408960 w 12192000"/>
              <a:gd name="connsiteY217" fmla="*/ 6324948 h 6858000"/>
              <a:gd name="connsiteX218" fmla="*/ 5408960 w 12192000"/>
              <a:gd name="connsiteY218" fmla="*/ 6314200 h 6858000"/>
              <a:gd name="connsiteX219" fmla="*/ 5363278 w 12192000"/>
              <a:gd name="connsiteY219" fmla="*/ 6314200 h 6858000"/>
              <a:gd name="connsiteX220" fmla="*/ 5363278 w 12192000"/>
              <a:gd name="connsiteY220" fmla="*/ 6264488 h 6858000"/>
              <a:gd name="connsiteX221" fmla="*/ 5411646 w 12192000"/>
              <a:gd name="connsiteY221" fmla="*/ 6264488 h 6858000"/>
              <a:gd name="connsiteX222" fmla="*/ 5411646 w 12192000"/>
              <a:gd name="connsiteY222" fmla="*/ 6253740 h 6858000"/>
              <a:gd name="connsiteX223" fmla="*/ 6562954 w 12192000"/>
              <a:gd name="connsiteY223" fmla="*/ 6247023 h 6858000"/>
              <a:gd name="connsiteX224" fmla="*/ 6556012 w 12192000"/>
              <a:gd name="connsiteY224" fmla="*/ 6264490 h 6858000"/>
              <a:gd name="connsiteX225" fmla="*/ 6556012 w 12192000"/>
              <a:gd name="connsiteY225" fmla="*/ 6267982 h 6858000"/>
              <a:gd name="connsiteX226" fmla="*/ 6545599 w 12192000"/>
              <a:gd name="connsiteY226" fmla="*/ 6285449 h 6858000"/>
              <a:gd name="connsiteX227" fmla="*/ 6556012 w 12192000"/>
              <a:gd name="connsiteY227" fmla="*/ 6288942 h 6858000"/>
              <a:gd name="connsiteX228" fmla="*/ 6559483 w 12192000"/>
              <a:gd name="connsiteY228" fmla="*/ 6274969 h 6858000"/>
              <a:gd name="connsiteX229" fmla="*/ 6569896 w 12192000"/>
              <a:gd name="connsiteY229" fmla="*/ 6278463 h 6858000"/>
              <a:gd name="connsiteX230" fmla="*/ 6569896 w 12192000"/>
              <a:gd name="connsiteY230" fmla="*/ 6295928 h 6858000"/>
              <a:gd name="connsiteX231" fmla="*/ 6580308 w 12192000"/>
              <a:gd name="connsiteY231" fmla="*/ 6299422 h 6858000"/>
              <a:gd name="connsiteX232" fmla="*/ 6576837 w 12192000"/>
              <a:gd name="connsiteY232" fmla="*/ 6278463 h 6858000"/>
              <a:gd name="connsiteX233" fmla="*/ 6587250 w 12192000"/>
              <a:gd name="connsiteY233" fmla="*/ 6267982 h 6858000"/>
              <a:gd name="connsiteX234" fmla="*/ 6587250 w 12192000"/>
              <a:gd name="connsiteY234" fmla="*/ 6264490 h 6858000"/>
              <a:gd name="connsiteX235" fmla="*/ 6580308 w 12192000"/>
              <a:gd name="connsiteY235" fmla="*/ 6254010 h 6858000"/>
              <a:gd name="connsiteX236" fmla="*/ 6562954 w 12192000"/>
              <a:gd name="connsiteY236" fmla="*/ 6247023 h 6858000"/>
              <a:gd name="connsiteX237" fmla="*/ 6768052 w 12192000"/>
              <a:gd name="connsiteY237" fmla="*/ 6244316 h 6858000"/>
              <a:gd name="connsiteX238" fmla="*/ 6776689 w 12192000"/>
              <a:gd name="connsiteY238" fmla="*/ 6250047 h 6858000"/>
              <a:gd name="connsiteX239" fmla="*/ 6776689 w 12192000"/>
              <a:gd name="connsiteY239" fmla="*/ 6257100 h 6858000"/>
              <a:gd name="connsiteX240" fmla="*/ 6773234 w 12192000"/>
              <a:gd name="connsiteY240" fmla="*/ 6267681 h 6858000"/>
              <a:gd name="connsiteX241" fmla="*/ 6769780 w 12192000"/>
              <a:gd name="connsiteY241" fmla="*/ 6271208 h 6858000"/>
              <a:gd name="connsiteX242" fmla="*/ 6755960 w 12192000"/>
              <a:gd name="connsiteY242" fmla="*/ 6267681 h 6858000"/>
              <a:gd name="connsiteX243" fmla="*/ 6752505 w 12192000"/>
              <a:gd name="connsiteY243" fmla="*/ 6264155 h 6858000"/>
              <a:gd name="connsiteX244" fmla="*/ 6752505 w 12192000"/>
              <a:gd name="connsiteY244" fmla="*/ 6257100 h 6858000"/>
              <a:gd name="connsiteX245" fmla="*/ 6759415 w 12192000"/>
              <a:gd name="connsiteY245" fmla="*/ 6246520 h 6858000"/>
              <a:gd name="connsiteX246" fmla="*/ 6768052 w 12192000"/>
              <a:gd name="connsiteY246" fmla="*/ 6244316 h 6858000"/>
              <a:gd name="connsiteX247" fmla="*/ 5812549 w 12192000"/>
              <a:gd name="connsiteY247" fmla="*/ 6242991 h 6858000"/>
              <a:gd name="connsiteX248" fmla="*/ 5812549 w 12192000"/>
              <a:gd name="connsiteY248" fmla="*/ 6306695 h 6858000"/>
              <a:gd name="connsiteX249" fmla="*/ 5784042 w 12192000"/>
              <a:gd name="connsiteY249" fmla="*/ 6288999 h 6858000"/>
              <a:gd name="connsiteX250" fmla="*/ 5744846 w 12192000"/>
              <a:gd name="connsiteY250" fmla="*/ 6338547 h 6858000"/>
              <a:gd name="connsiteX251" fmla="*/ 5784042 w 12192000"/>
              <a:gd name="connsiteY251" fmla="*/ 6388094 h 6858000"/>
              <a:gd name="connsiteX252" fmla="*/ 5812549 w 12192000"/>
              <a:gd name="connsiteY252" fmla="*/ 6370398 h 6858000"/>
              <a:gd name="connsiteX253" fmla="*/ 5812549 w 12192000"/>
              <a:gd name="connsiteY253" fmla="*/ 6384555 h 6858000"/>
              <a:gd name="connsiteX254" fmla="*/ 5826802 w 12192000"/>
              <a:gd name="connsiteY254" fmla="*/ 6384555 h 6858000"/>
              <a:gd name="connsiteX255" fmla="*/ 5826802 w 12192000"/>
              <a:gd name="connsiteY255" fmla="*/ 6242991 h 6858000"/>
              <a:gd name="connsiteX256" fmla="*/ 5812549 w 12192000"/>
              <a:gd name="connsiteY256" fmla="*/ 6242991 h 6858000"/>
              <a:gd name="connsiteX257" fmla="*/ 6769972 w 12192000"/>
              <a:gd name="connsiteY257" fmla="*/ 6237475 h 6858000"/>
              <a:gd name="connsiteX258" fmla="*/ 6752505 w 12192000"/>
              <a:gd name="connsiteY258" fmla="*/ 6240498 h 6858000"/>
              <a:gd name="connsiteX259" fmla="*/ 6741757 w 12192000"/>
              <a:gd name="connsiteY259" fmla="*/ 6257772 h 6858000"/>
              <a:gd name="connsiteX260" fmla="*/ 6745339 w 12192000"/>
              <a:gd name="connsiteY260" fmla="*/ 6268137 h 6858000"/>
              <a:gd name="connsiteX261" fmla="*/ 6774002 w 12192000"/>
              <a:gd name="connsiteY261" fmla="*/ 6275047 h 6858000"/>
              <a:gd name="connsiteX262" fmla="*/ 6784750 w 12192000"/>
              <a:gd name="connsiteY262" fmla="*/ 6268137 h 6858000"/>
              <a:gd name="connsiteX263" fmla="*/ 6784750 w 12192000"/>
              <a:gd name="connsiteY263" fmla="*/ 6257772 h 6858000"/>
              <a:gd name="connsiteX264" fmla="*/ 6784750 w 12192000"/>
              <a:gd name="connsiteY264" fmla="*/ 6247408 h 6858000"/>
              <a:gd name="connsiteX265" fmla="*/ 6769972 w 12192000"/>
              <a:gd name="connsiteY265" fmla="*/ 6237475 h 6858000"/>
              <a:gd name="connsiteX266" fmla="*/ 6527720 w 12192000"/>
              <a:gd name="connsiteY266" fmla="*/ 6229557 h 6858000"/>
              <a:gd name="connsiteX267" fmla="*/ 6506636 w 12192000"/>
              <a:gd name="connsiteY267" fmla="*/ 6264489 h 6858000"/>
              <a:gd name="connsiteX268" fmla="*/ 6531234 w 12192000"/>
              <a:gd name="connsiteY268" fmla="*/ 6281955 h 6858000"/>
              <a:gd name="connsiteX269" fmla="*/ 6534748 w 12192000"/>
              <a:gd name="connsiteY269" fmla="*/ 6274969 h 6858000"/>
              <a:gd name="connsiteX270" fmla="*/ 6517178 w 12192000"/>
              <a:gd name="connsiteY270" fmla="*/ 6264489 h 6858000"/>
              <a:gd name="connsiteX271" fmla="*/ 6524206 w 12192000"/>
              <a:gd name="connsiteY271" fmla="*/ 6254010 h 6858000"/>
              <a:gd name="connsiteX272" fmla="*/ 6534748 w 12192000"/>
              <a:gd name="connsiteY272" fmla="*/ 6260996 h 6858000"/>
              <a:gd name="connsiteX273" fmla="*/ 6538261 w 12192000"/>
              <a:gd name="connsiteY273" fmla="*/ 6254010 h 6858000"/>
              <a:gd name="connsiteX274" fmla="*/ 6527720 w 12192000"/>
              <a:gd name="connsiteY274" fmla="*/ 6247023 h 6858000"/>
              <a:gd name="connsiteX275" fmla="*/ 6531234 w 12192000"/>
              <a:gd name="connsiteY275" fmla="*/ 6240037 h 6858000"/>
              <a:gd name="connsiteX276" fmla="*/ 6548803 w 12192000"/>
              <a:gd name="connsiteY276" fmla="*/ 6250516 h 6858000"/>
              <a:gd name="connsiteX277" fmla="*/ 6552317 w 12192000"/>
              <a:gd name="connsiteY277" fmla="*/ 6243529 h 6858000"/>
              <a:gd name="connsiteX278" fmla="*/ 6527720 w 12192000"/>
              <a:gd name="connsiteY278" fmla="*/ 6229557 h 6858000"/>
              <a:gd name="connsiteX279" fmla="*/ 6805172 w 12192000"/>
              <a:gd name="connsiteY279" fmla="*/ 6201343 h 6858000"/>
              <a:gd name="connsiteX280" fmla="*/ 6798186 w 12192000"/>
              <a:gd name="connsiteY280" fmla="*/ 6208396 h 6858000"/>
              <a:gd name="connsiteX281" fmla="*/ 6815652 w 12192000"/>
              <a:gd name="connsiteY281" fmla="*/ 6226030 h 6858000"/>
              <a:gd name="connsiteX282" fmla="*/ 6787706 w 12192000"/>
              <a:gd name="connsiteY282" fmla="*/ 6218977 h 6858000"/>
              <a:gd name="connsiteX283" fmla="*/ 6780719 w 12192000"/>
              <a:gd name="connsiteY283" fmla="*/ 6222503 h 6858000"/>
              <a:gd name="connsiteX284" fmla="*/ 6805172 w 12192000"/>
              <a:gd name="connsiteY284" fmla="*/ 6257772 h 6858000"/>
              <a:gd name="connsiteX285" fmla="*/ 6812159 w 12192000"/>
              <a:gd name="connsiteY285" fmla="*/ 6250718 h 6858000"/>
              <a:gd name="connsiteX286" fmla="*/ 6798186 w 12192000"/>
              <a:gd name="connsiteY286" fmla="*/ 6229557 h 6858000"/>
              <a:gd name="connsiteX287" fmla="*/ 6826132 w 12192000"/>
              <a:gd name="connsiteY287" fmla="*/ 6240137 h 6858000"/>
              <a:gd name="connsiteX288" fmla="*/ 6833118 w 12192000"/>
              <a:gd name="connsiteY288" fmla="*/ 6233084 h 6858000"/>
              <a:gd name="connsiteX289" fmla="*/ 6805172 w 12192000"/>
              <a:gd name="connsiteY289" fmla="*/ 6201343 h 6858000"/>
              <a:gd name="connsiteX290" fmla="*/ 6496819 w 12192000"/>
              <a:gd name="connsiteY290" fmla="*/ 6201343 h 6858000"/>
              <a:gd name="connsiteX291" fmla="*/ 6489791 w 12192000"/>
              <a:gd name="connsiteY291" fmla="*/ 6204856 h 6858000"/>
              <a:gd name="connsiteX292" fmla="*/ 6500333 w 12192000"/>
              <a:gd name="connsiteY292" fmla="*/ 6215398 h 6858000"/>
              <a:gd name="connsiteX293" fmla="*/ 6475735 w 12192000"/>
              <a:gd name="connsiteY293" fmla="*/ 6239995 h 6858000"/>
              <a:gd name="connsiteX294" fmla="*/ 6482763 w 12192000"/>
              <a:gd name="connsiteY294" fmla="*/ 6247023 h 6858000"/>
              <a:gd name="connsiteX295" fmla="*/ 6507360 w 12192000"/>
              <a:gd name="connsiteY295" fmla="*/ 6222426 h 6858000"/>
              <a:gd name="connsiteX296" fmla="*/ 6517902 w 12192000"/>
              <a:gd name="connsiteY296" fmla="*/ 6229453 h 6858000"/>
              <a:gd name="connsiteX297" fmla="*/ 6521416 w 12192000"/>
              <a:gd name="connsiteY297" fmla="*/ 6222426 h 6858000"/>
              <a:gd name="connsiteX298" fmla="*/ 6496819 w 12192000"/>
              <a:gd name="connsiteY298" fmla="*/ 6201343 h 6858000"/>
              <a:gd name="connsiteX299" fmla="*/ 6826400 w 12192000"/>
              <a:gd name="connsiteY299" fmla="*/ 6190594 h 6858000"/>
              <a:gd name="connsiteX300" fmla="*/ 6843866 w 12192000"/>
              <a:gd name="connsiteY300" fmla="*/ 6197312 h 6858000"/>
              <a:gd name="connsiteX301" fmla="*/ 6843866 w 12192000"/>
              <a:gd name="connsiteY301" fmla="*/ 6201343 h 6858000"/>
              <a:gd name="connsiteX302" fmla="*/ 6837148 w 12192000"/>
              <a:gd name="connsiteY302" fmla="*/ 6208061 h 6858000"/>
              <a:gd name="connsiteX303" fmla="*/ 6833118 w 12192000"/>
              <a:gd name="connsiteY303" fmla="*/ 6201343 h 6858000"/>
              <a:gd name="connsiteX304" fmla="*/ 6822753 w 12192000"/>
              <a:gd name="connsiteY304" fmla="*/ 6183876 h 6858000"/>
              <a:gd name="connsiteX305" fmla="*/ 6815652 w 12192000"/>
              <a:gd name="connsiteY305" fmla="*/ 6190818 h 6858000"/>
              <a:gd name="connsiteX306" fmla="*/ 6822753 w 12192000"/>
              <a:gd name="connsiteY306" fmla="*/ 6201230 h 6858000"/>
              <a:gd name="connsiteX307" fmla="*/ 6840507 w 12192000"/>
              <a:gd name="connsiteY307" fmla="*/ 6225526 h 6858000"/>
              <a:gd name="connsiteX308" fmla="*/ 6844059 w 12192000"/>
              <a:gd name="connsiteY308" fmla="*/ 6222056 h 6858000"/>
              <a:gd name="connsiteX309" fmla="*/ 6840507 w 12192000"/>
              <a:gd name="connsiteY309" fmla="*/ 6215114 h 6858000"/>
              <a:gd name="connsiteX310" fmla="*/ 6851160 w 12192000"/>
              <a:gd name="connsiteY310" fmla="*/ 6201230 h 6858000"/>
              <a:gd name="connsiteX311" fmla="*/ 6858262 w 12192000"/>
              <a:gd name="connsiteY311" fmla="*/ 6201230 h 6858000"/>
              <a:gd name="connsiteX312" fmla="*/ 6861813 w 12192000"/>
              <a:gd name="connsiteY312" fmla="*/ 6201230 h 6858000"/>
              <a:gd name="connsiteX313" fmla="*/ 6865363 w 12192000"/>
              <a:gd name="connsiteY313" fmla="*/ 6194288 h 6858000"/>
              <a:gd name="connsiteX314" fmla="*/ 6822753 w 12192000"/>
              <a:gd name="connsiteY314" fmla="*/ 6183876 h 6858000"/>
              <a:gd name="connsiteX315" fmla="*/ 6468010 w 12192000"/>
              <a:gd name="connsiteY315" fmla="*/ 6169097 h 6858000"/>
              <a:gd name="connsiteX316" fmla="*/ 6432742 w 12192000"/>
              <a:gd name="connsiteY316" fmla="*/ 6194177 h 6858000"/>
              <a:gd name="connsiteX317" fmla="*/ 6439796 w 12192000"/>
              <a:gd name="connsiteY317" fmla="*/ 6201343 h 6858000"/>
              <a:gd name="connsiteX318" fmla="*/ 6460956 w 12192000"/>
              <a:gd name="connsiteY318" fmla="*/ 6187012 h 6858000"/>
              <a:gd name="connsiteX319" fmla="*/ 6450376 w 12192000"/>
              <a:gd name="connsiteY319" fmla="*/ 6215673 h 6858000"/>
              <a:gd name="connsiteX320" fmla="*/ 6457429 w 12192000"/>
              <a:gd name="connsiteY320" fmla="*/ 6222839 h 6858000"/>
              <a:gd name="connsiteX321" fmla="*/ 6489170 w 12192000"/>
              <a:gd name="connsiteY321" fmla="*/ 6194177 h 6858000"/>
              <a:gd name="connsiteX322" fmla="*/ 6485644 w 12192000"/>
              <a:gd name="connsiteY322" fmla="*/ 6187012 h 6858000"/>
              <a:gd name="connsiteX323" fmla="*/ 6464483 w 12192000"/>
              <a:gd name="connsiteY323" fmla="*/ 6204925 h 6858000"/>
              <a:gd name="connsiteX324" fmla="*/ 6475063 w 12192000"/>
              <a:gd name="connsiteY324" fmla="*/ 6176263 h 6858000"/>
              <a:gd name="connsiteX325" fmla="*/ 6468010 w 12192000"/>
              <a:gd name="connsiteY325" fmla="*/ 6169097 h 6858000"/>
              <a:gd name="connsiteX326" fmla="*/ 6837149 w 12192000"/>
              <a:gd name="connsiteY326" fmla="*/ 6158349 h 6858000"/>
              <a:gd name="connsiteX327" fmla="*/ 6833118 w 12192000"/>
              <a:gd name="connsiteY327" fmla="*/ 6166410 h 6858000"/>
              <a:gd name="connsiteX328" fmla="*/ 6872081 w 12192000"/>
              <a:gd name="connsiteY328" fmla="*/ 6186564 h 6858000"/>
              <a:gd name="connsiteX329" fmla="*/ 6885517 w 12192000"/>
              <a:gd name="connsiteY329" fmla="*/ 6162380 h 6858000"/>
              <a:gd name="connsiteX330" fmla="*/ 6878799 w 12192000"/>
              <a:gd name="connsiteY330" fmla="*/ 6158349 h 6858000"/>
              <a:gd name="connsiteX331" fmla="*/ 6868050 w 12192000"/>
              <a:gd name="connsiteY331" fmla="*/ 6177159 h 6858000"/>
              <a:gd name="connsiteX332" fmla="*/ 6461445 w 12192000"/>
              <a:gd name="connsiteY332" fmla="*/ 6155662 h 6858000"/>
              <a:gd name="connsiteX333" fmla="*/ 6426023 w 12192000"/>
              <a:gd name="connsiteY333" fmla="*/ 6176824 h 6858000"/>
              <a:gd name="connsiteX334" fmla="*/ 6429565 w 12192000"/>
              <a:gd name="connsiteY334" fmla="*/ 6183877 h 6858000"/>
              <a:gd name="connsiteX335" fmla="*/ 6464987 w 12192000"/>
              <a:gd name="connsiteY335" fmla="*/ 6162716 h 6858000"/>
              <a:gd name="connsiteX336" fmla="*/ 6461445 w 12192000"/>
              <a:gd name="connsiteY336" fmla="*/ 6155662 h 6858000"/>
              <a:gd name="connsiteX337" fmla="*/ 6452739 w 12192000"/>
              <a:gd name="connsiteY337" fmla="*/ 6122052 h 6858000"/>
              <a:gd name="connsiteX338" fmla="*/ 6458004 w 12192000"/>
              <a:gd name="connsiteY338" fmla="*/ 6127783 h 6858000"/>
              <a:gd name="connsiteX339" fmla="*/ 6651068 w 12192000"/>
              <a:gd name="connsiteY339" fmla="*/ 6258276 h 6858000"/>
              <a:gd name="connsiteX340" fmla="*/ 6844131 w 12192000"/>
              <a:gd name="connsiteY340" fmla="*/ 6127783 h 6858000"/>
              <a:gd name="connsiteX341" fmla="*/ 6849397 w 12192000"/>
              <a:gd name="connsiteY341" fmla="*/ 6122052 h 6858000"/>
              <a:gd name="connsiteX342" fmla="*/ 6854662 w 12192000"/>
              <a:gd name="connsiteY342" fmla="*/ 6124256 h 6858000"/>
              <a:gd name="connsiteX343" fmla="*/ 6893275 w 12192000"/>
              <a:gd name="connsiteY343" fmla="*/ 6134837 h 6858000"/>
              <a:gd name="connsiteX344" fmla="*/ 6900295 w 12192000"/>
              <a:gd name="connsiteY344" fmla="*/ 6145417 h 6858000"/>
              <a:gd name="connsiteX345" fmla="*/ 6651068 w 12192000"/>
              <a:gd name="connsiteY345" fmla="*/ 6318232 h 6858000"/>
              <a:gd name="connsiteX346" fmla="*/ 6401840 w 12192000"/>
              <a:gd name="connsiteY346" fmla="*/ 6148945 h 6858000"/>
              <a:gd name="connsiteX347" fmla="*/ 6408860 w 12192000"/>
              <a:gd name="connsiteY347" fmla="*/ 6134837 h 6858000"/>
              <a:gd name="connsiteX348" fmla="*/ 6447473 w 12192000"/>
              <a:gd name="connsiteY348" fmla="*/ 6124256 h 6858000"/>
              <a:gd name="connsiteX349" fmla="*/ 6452739 w 12192000"/>
              <a:gd name="connsiteY349" fmla="*/ 6122052 h 6858000"/>
              <a:gd name="connsiteX350" fmla="*/ 6605253 w 12192000"/>
              <a:gd name="connsiteY350" fmla="*/ 6116214 h 6858000"/>
              <a:gd name="connsiteX351" fmla="*/ 6615733 w 12192000"/>
              <a:gd name="connsiteY351" fmla="*/ 6116214 h 6858000"/>
              <a:gd name="connsiteX352" fmla="*/ 6619226 w 12192000"/>
              <a:gd name="connsiteY352" fmla="*/ 6123305 h 6858000"/>
              <a:gd name="connsiteX353" fmla="*/ 6626212 w 12192000"/>
              <a:gd name="connsiteY353" fmla="*/ 6226124 h 6858000"/>
              <a:gd name="connsiteX354" fmla="*/ 6622719 w 12192000"/>
              <a:gd name="connsiteY354" fmla="*/ 6236761 h 6858000"/>
              <a:gd name="connsiteX355" fmla="*/ 6615733 w 12192000"/>
              <a:gd name="connsiteY355" fmla="*/ 6236761 h 6858000"/>
              <a:gd name="connsiteX356" fmla="*/ 6507443 w 12192000"/>
              <a:gd name="connsiteY356" fmla="*/ 6172941 h 6858000"/>
              <a:gd name="connsiteX357" fmla="*/ 6503949 w 12192000"/>
              <a:gd name="connsiteY357" fmla="*/ 6169396 h 6858000"/>
              <a:gd name="connsiteX358" fmla="*/ 6503949 w 12192000"/>
              <a:gd name="connsiteY358" fmla="*/ 6165851 h 6858000"/>
              <a:gd name="connsiteX359" fmla="*/ 6510935 w 12192000"/>
              <a:gd name="connsiteY359" fmla="*/ 6162306 h 6858000"/>
              <a:gd name="connsiteX360" fmla="*/ 6605253 w 12192000"/>
              <a:gd name="connsiteY360" fmla="*/ 6116214 h 6858000"/>
              <a:gd name="connsiteX361" fmla="*/ 6689896 w 12192000"/>
              <a:gd name="connsiteY361" fmla="*/ 6112668 h 6858000"/>
              <a:gd name="connsiteX362" fmla="*/ 6700376 w 12192000"/>
              <a:gd name="connsiteY362" fmla="*/ 6112668 h 6858000"/>
              <a:gd name="connsiteX363" fmla="*/ 6791199 w 12192000"/>
              <a:gd name="connsiteY363" fmla="*/ 6158579 h 6858000"/>
              <a:gd name="connsiteX364" fmla="*/ 6798186 w 12192000"/>
              <a:gd name="connsiteY364" fmla="*/ 6165643 h 6858000"/>
              <a:gd name="connsiteX365" fmla="*/ 6794693 w 12192000"/>
              <a:gd name="connsiteY365" fmla="*/ 6172706 h 6858000"/>
              <a:gd name="connsiteX366" fmla="*/ 6686403 w 12192000"/>
              <a:gd name="connsiteY366" fmla="*/ 6236275 h 6858000"/>
              <a:gd name="connsiteX367" fmla="*/ 6679416 w 12192000"/>
              <a:gd name="connsiteY367" fmla="*/ 6236275 h 6858000"/>
              <a:gd name="connsiteX368" fmla="*/ 6675923 w 12192000"/>
              <a:gd name="connsiteY368" fmla="*/ 6225680 h 6858000"/>
              <a:gd name="connsiteX369" fmla="*/ 6686403 w 12192000"/>
              <a:gd name="connsiteY369" fmla="*/ 6123264 h 6858000"/>
              <a:gd name="connsiteX370" fmla="*/ 6689896 w 12192000"/>
              <a:gd name="connsiteY370" fmla="*/ 6112668 h 6858000"/>
              <a:gd name="connsiteX371" fmla="*/ 5812094 w 12192000"/>
              <a:gd name="connsiteY371" fmla="*/ 6073704 h 6858000"/>
              <a:gd name="connsiteX372" fmla="*/ 5853673 w 12192000"/>
              <a:gd name="connsiteY372" fmla="*/ 6073704 h 6858000"/>
              <a:gd name="connsiteX373" fmla="*/ 5853673 w 12192000"/>
              <a:gd name="connsiteY373" fmla="*/ 6116314 h 6858000"/>
              <a:gd name="connsiteX374" fmla="*/ 5805164 w 12192000"/>
              <a:gd name="connsiteY374" fmla="*/ 6123416 h 6858000"/>
              <a:gd name="connsiteX375" fmla="*/ 5787839 w 12192000"/>
              <a:gd name="connsiteY375" fmla="*/ 6098560 h 6858000"/>
              <a:gd name="connsiteX376" fmla="*/ 5812094 w 12192000"/>
              <a:gd name="connsiteY376" fmla="*/ 6073704 h 6858000"/>
              <a:gd name="connsiteX377" fmla="*/ 5496290 w 12192000"/>
              <a:gd name="connsiteY377" fmla="*/ 6003839 h 6858000"/>
              <a:gd name="connsiteX378" fmla="*/ 5537940 w 12192000"/>
              <a:gd name="connsiteY378" fmla="*/ 6060111 h 6858000"/>
              <a:gd name="connsiteX379" fmla="*/ 5496290 w 12192000"/>
              <a:gd name="connsiteY379" fmla="*/ 6123415 h 6858000"/>
              <a:gd name="connsiteX380" fmla="*/ 5454640 w 12192000"/>
              <a:gd name="connsiteY380" fmla="*/ 6060111 h 6858000"/>
              <a:gd name="connsiteX381" fmla="*/ 5496290 w 12192000"/>
              <a:gd name="connsiteY381" fmla="*/ 6003839 h 6858000"/>
              <a:gd name="connsiteX382" fmla="*/ 6640816 w 12192000"/>
              <a:gd name="connsiteY382" fmla="*/ 5999810 h 6858000"/>
              <a:gd name="connsiteX383" fmla="*/ 6661845 w 12192000"/>
              <a:gd name="connsiteY383" fmla="*/ 5999810 h 6858000"/>
              <a:gd name="connsiteX384" fmla="*/ 6661845 w 12192000"/>
              <a:gd name="connsiteY384" fmla="*/ 6010450 h 6858000"/>
              <a:gd name="connsiteX385" fmla="*/ 6693389 w 12192000"/>
              <a:gd name="connsiteY385" fmla="*/ 6049467 h 6858000"/>
              <a:gd name="connsiteX386" fmla="*/ 6651330 w 12192000"/>
              <a:gd name="connsiteY386" fmla="*/ 6088484 h 6858000"/>
              <a:gd name="connsiteX387" fmla="*/ 6612777 w 12192000"/>
              <a:gd name="connsiteY387" fmla="*/ 6049467 h 6858000"/>
              <a:gd name="connsiteX388" fmla="*/ 6640816 w 12192000"/>
              <a:gd name="connsiteY388" fmla="*/ 6010450 h 6858000"/>
              <a:gd name="connsiteX389" fmla="*/ 6640816 w 12192000"/>
              <a:gd name="connsiteY389" fmla="*/ 5999810 h 6858000"/>
              <a:gd name="connsiteX390" fmla="*/ 6651068 w 12192000"/>
              <a:gd name="connsiteY390" fmla="*/ 5989061 h 6858000"/>
              <a:gd name="connsiteX391" fmla="*/ 6591280 w 12192000"/>
              <a:gd name="connsiteY391" fmla="*/ 6049521 h 6858000"/>
              <a:gd name="connsiteX392" fmla="*/ 6651068 w 12192000"/>
              <a:gd name="connsiteY392" fmla="*/ 6109981 h 6858000"/>
              <a:gd name="connsiteX393" fmla="*/ 6710856 w 12192000"/>
              <a:gd name="connsiteY393" fmla="*/ 6049521 h 6858000"/>
              <a:gd name="connsiteX394" fmla="*/ 6651068 w 12192000"/>
              <a:gd name="connsiteY394" fmla="*/ 5989061 h 6858000"/>
              <a:gd name="connsiteX395" fmla="*/ 6651068 w 12192000"/>
              <a:gd name="connsiteY395" fmla="*/ 5982344 h 6858000"/>
              <a:gd name="connsiteX396" fmla="*/ 6717574 w 12192000"/>
              <a:gd name="connsiteY396" fmla="*/ 6049521 h 6858000"/>
              <a:gd name="connsiteX397" fmla="*/ 6651068 w 12192000"/>
              <a:gd name="connsiteY397" fmla="*/ 6116699 h 6858000"/>
              <a:gd name="connsiteX398" fmla="*/ 6584562 w 12192000"/>
              <a:gd name="connsiteY398" fmla="*/ 6049521 h 6858000"/>
              <a:gd name="connsiteX399" fmla="*/ 6651068 w 12192000"/>
              <a:gd name="connsiteY399" fmla="*/ 5982344 h 6858000"/>
              <a:gd name="connsiteX400" fmla="*/ 6826360 w 12192000"/>
              <a:gd name="connsiteY400" fmla="*/ 5979657 h 6858000"/>
              <a:gd name="connsiteX401" fmla="*/ 6829861 w 12192000"/>
              <a:gd name="connsiteY401" fmla="*/ 5986710 h 6858000"/>
              <a:gd name="connsiteX402" fmla="*/ 6829861 w 12192000"/>
              <a:gd name="connsiteY402" fmla="*/ 6110149 h 6858000"/>
              <a:gd name="connsiteX403" fmla="*/ 6826360 w 12192000"/>
              <a:gd name="connsiteY403" fmla="*/ 6117203 h 6858000"/>
              <a:gd name="connsiteX404" fmla="*/ 6819357 w 12192000"/>
              <a:gd name="connsiteY404" fmla="*/ 6117203 h 6858000"/>
              <a:gd name="connsiteX405" fmla="*/ 6731823 w 12192000"/>
              <a:gd name="connsiteY405" fmla="*/ 6057247 h 6858000"/>
              <a:gd name="connsiteX406" fmla="*/ 6728322 w 12192000"/>
              <a:gd name="connsiteY406" fmla="*/ 6050193 h 6858000"/>
              <a:gd name="connsiteX407" fmla="*/ 6731823 w 12192000"/>
              <a:gd name="connsiteY407" fmla="*/ 6039612 h 6858000"/>
              <a:gd name="connsiteX408" fmla="*/ 6815856 w 12192000"/>
              <a:gd name="connsiteY408" fmla="*/ 5983183 h 6858000"/>
              <a:gd name="connsiteX409" fmla="*/ 6826360 w 12192000"/>
              <a:gd name="connsiteY409" fmla="*/ 5979657 h 6858000"/>
              <a:gd name="connsiteX410" fmla="*/ 6475776 w 12192000"/>
              <a:gd name="connsiteY410" fmla="*/ 5979657 h 6858000"/>
              <a:gd name="connsiteX411" fmla="*/ 6482778 w 12192000"/>
              <a:gd name="connsiteY411" fmla="*/ 5983183 h 6858000"/>
              <a:gd name="connsiteX412" fmla="*/ 6570312 w 12192000"/>
              <a:gd name="connsiteY412" fmla="*/ 6039612 h 6858000"/>
              <a:gd name="connsiteX413" fmla="*/ 6573813 w 12192000"/>
              <a:gd name="connsiteY413" fmla="*/ 6050193 h 6858000"/>
              <a:gd name="connsiteX414" fmla="*/ 6570312 w 12192000"/>
              <a:gd name="connsiteY414" fmla="*/ 6057247 h 6858000"/>
              <a:gd name="connsiteX415" fmla="*/ 6482778 w 12192000"/>
              <a:gd name="connsiteY415" fmla="*/ 6117203 h 6858000"/>
              <a:gd name="connsiteX416" fmla="*/ 6475776 w 12192000"/>
              <a:gd name="connsiteY416" fmla="*/ 6117203 h 6858000"/>
              <a:gd name="connsiteX417" fmla="*/ 6468772 w 12192000"/>
              <a:gd name="connsiteY417" fmla="*/ 6113676 h 6858000"/>
              <a:gd name="connsiteX418" fmla="*/ 6468772 w 12192000"/>
              <a:gd name="connsiteY418" fmla="*/ 5986710 h 6858000"/>
              <a:gd name="connsiteX419" fmla="*/ 6475776 w 12192000"/>
              <a:gd name="connsiteY419" fmla="*/ 5979657 h 6858000"/>
              <a:gd name="connsiteX420" fmla="*/ 6072127 w 12192000"/>
              <a:gd name="connsiteY420" fmla="*/ 5968908 h 6858000"/>
              <a:gd name="connsiteX421" fmla="*/ 6072127 w 12192000"/>
              <a:gd name="connsiteY421" fmla="*/ 5975961 h 6858000"/>
              <a:gd name="connsiteX422" fmla="*/ 6113977 w 12192000"/>
              <a:gd name="connsiteY422" fmla="*/ 6138195 h 6858000"/>
              <a:gd name="connsiteX423" fmla="*/ 6134902 w 12192000"/>
              <a:gd name="connsiteY423" fmla="*/ 6159356 h 6858000"/>
              <a:gd name="connsiteX424" fmla="*/ 6145365 w 12192000"/>
              <a:gd name="connsiteY424" fmla="*/ 6159356 h 6858000"/>
              <a:gd name="connsiteX425" fmla="*/ 6141877 w 12192000"/>
              <a:gd name="connsiteY425" fmla="*/ 6166409 h 6858000"/>
              <a:gd name="connsiteX426" fmla="*/ 6113977 w 12192000"/>
              <a:gd name="connsiteY426" fmla="*/ 6187570 h 6858000"/>
              <a:gd name="connsiteX427" fmla="*/ 6079102 w 12192000"/>
              <a:gd name="connsiteY427" fmla="*/ 6184044 h 6858000"/>
              <a:gd name="connsiteX428" fmla="*/ 6075615 w 12192000"/>
              <a:gd name="connsiteY428" fmla="*/ 6187570 h 6858000"/>
              <a:gd name="connsiteX429" fmla="*/ 6072127 w 12192000"/>
              <a:gd name="connsiteY429" fmla="*/ 6191097 h 6858000"/>
              <a:gd name="connsiteX430" fmla="*/ 6072127 w 12192000"/>
              <a:gd name="connsiteY430" fmla="*/ 6212258 h 6858000"/>
              <a:gd name="connsiteX431" fmla="*/ 6079102 w 12192000"/>
              <a:gd name="connsiteY431" fmla="*/ 6219312 h 6858000"/>
              <a:gd name="connsiteX432" fmla="*/ 6124440 w 12192000"/>
              <a:gd name="connsiteY432" fmla="*/ 6222838 h 6858000"/>
              <a:gd name="connsiteX433" fmla="*/ 6127927 w 12192000"/>
              <a:gd name="connsiteY433" fmla="*/ 6222838 h 6858000"/>
              <a:gd name="connsiteX434" fmla="*/ 6183727 w 12192000"/>
              <a:gd name="connsiteY434" fmla="*/ 6169936 h 6858000"/>
              <a:gd name="connsiteX435" fmla="*/ 6215114 w 12192000"/>
              <a:gd name="connsiteY435" fmla="*/ 6039444 h 6858000"/>
              <a:gd name="connsiteX436" fmla="*/ 6229064 w 12192000"/>
              <a:gd name="connsiteY436" fmla="*/ 5997122 h 6858000"/>
              <a:gd name="connsiteX437" fmla="*/ 6232552 w 12192000"/>
              <a:gd name="connsiteY437" fmla="*/ 5975961 h 6858000"/>
              <a:gd name="connsiteX438" fmla="*/ 6232552 w 12192000"/>
              <a:gd name="connsiteY438" fmla="*/ 5968908 h 6858000"/>
              <a:gd name="connsiteX439" fmla="*/ 6225577 w 12192000"/>
              <a:gd name="connsiteY439" fmla="*/ 5968908 h 6858000"/>
              <a:gd name="connsiteX440" fmla="*/ 6197677 w 12192000"/>
              <a:gd name="connsiteY440" fmla="*/ 5968908 h 6858000"/>
              <a:gd name="connsiteX441" fmla="*/ 6190702 w 12192000"/>
              <a:gd name="connsiteY441" fmla="*/ 5972434 h 6858000"/>
              <a:gd name="connsiteX442" fmla="*/ 6152340 w 12192000"/>
              <a:gd name="connsiteY442" fmla="*/ 6117034 h 6858000"/>
              <a:gd name="connsiteX443" fmla="*/ 6148852 w 12192000"/>
              <a:gd name="connsiteY443" fmla="*/ 6117034 h 6858000"/>
              <a:gd name="connsiteX444" fmla="*/ 6113977 w 12192000"/>
              <a:gd name="connsiteY444" fmla="*/ 5972434 h 6858000"/>
              <a:gd name="connsiteX445" fmla="*/ 6107002 w 12192000"/>
              <a:gd name="connsiteY445" fmla="*/ 5968908 h 6858000"/>
              <a:gd name="connsiteX446" fmla="*/ 6079102 w 12192000"/>
              <a:gd name="connsiteY446" fmla="*/ 5968908 h 6858000"/>
              <a:gd name="connsiteX447" fmla="*/ 6072127 w 12192000"/>
              <a:gd name="connsiteY447" fmla="*/ 5968908 h 6858000"/>
              <a:gd name="connsiteX448" fmla="*/ 6040101 w 12192000"/>
              <a:gd name="connsiteY448" fmla="*/ 5964877 h 6858000"/>
              <a:gd name="connsiteX449" fmla="*/ 5987285 w 12192000"/>
              <a:gd name="connsiteY449" fmla="*/ 5985983 h 6858000"/>
              <a:gd name="connsiteX450" fmla="*/ 5987285 w 12192000"/>
              <a:gd name="connsiteY450" fmla="*/ 5975430 h 6858000"/>
              <a:gd name="connsiteX451" fmla="*/ 5980244 w 12192000"/>
              <a:gd name="connsiteY451" fmla="*/ 5968395 h 6858000"/>
              <a:gd name="connsiteX452" fmla="*/ 5952076 w 12192000"/>
              <a:gd name="connsiteY452" fmla="*/ 5968395 h 6858000"/>
              <a:gd name="connsiteX453" fmla="*/ 5945033 w 12192000"/>
              <a:gd name="connsiteY453" fmla="*/ 5975430 h 6858000"/>
              <a:gd name="connsiteX454" fmla="*/ 5945033 w 12192000"/>
              <a:gd name="connsiteY454" fmla="*/ 6151313 h 6858000"/>
              <a:gd name="connsiteX455" fmla="*/ 5952076 w 12192000"/>
              <a:gd name="connsiteY455" fmla="*/ 6158348 h 6858000"/>
              <a:gd name="connsiteX456" fmla="*/ 5980244 w 12192000"/>
              <a:gd name="connsiteY456" fmla="*/ 6158348 h 6858000"/>
              <a:gd name="connsiteX457" fmla="*/ 5987285 w 12192000"/>
              <a:gd name="connsiteY457" fmla="*/ 6151313 h 6858000"/>
              <a:gd name="connsiteX458" fmla="*/ 5987285 w 12192000"/>
              <a:gd name="connsiteY458" fmla="*/ 6028195 h 6858000"/>
              <a:gd name="connsiteX459" fmla="*/ 6040101 w 12192000"/>
              <a:gd name="connsiteY459" fmla="*/ 6007089 h 6858000"/>
              <a:gd name="connsiteX460" fmla="*/ 6047143 w 12192000"/>
              <a:gd name="connsiteY460" fmla="*/ 6000054 h 6858000"/>
              <a:gd name="connsiteX461" fmla="*/ 6047143 w 12192000"/>
              <a:gd name="connsiteY461" fmla="*/ 5971913 h 6858000"/>
              <a:gd name="connsiteX462" fmla="*/ 6043622 w 12192000"/>
              <a:gd name="connsiteY462" fmla="*/ 5968395 h 6858000"/>
              <a:gd name="connsiteX463" fmla="*/ 6040101 w 12192000"/>
              <a:gd name="connsiteY463" fmla="*/ 5964877 h 6858000"/>
              <a:gd name="connsiteX464" fmla="*/ 5833459 w 12192000"/>
              <a:gd name="connsiteY464" fmla="*/ 5960846 h 6858000"/>
              <a:gd name="connsiteX465" fmla="*/ 5763228 w 12192000"/>
              <a:gd name="connsiteY465" fmla="*/ 5967917 h 6858000"/>
              <a:gd name="connsiteX466" fmla="*/ 5756205 w 12192000"/>
              <a:gd name="connsiteY466" fmla="*/ 5974989 h 6858000"/>
              <a:gd name="connsiteX467" fmla="*/ 5756205 w 12192000"/>
              <a:gd name="connsiteY467" fmla="*/ 5999738 h 6858000"/>
              <a:gd name="connsiteX468" fmla="*/ 5759716 w 12192000"/>
              <a:gd name="connsiteY468" fmla="*/ 6006810 h 6858000"/>
              <a:gd name="connsiteX469" fmla="*/ 5763228 w 12192000"/>
              <a:gd name="connsiteY469" fmla="*/ 6006810 h 6858000"/>
              <a:gd name="connsiteX470" fmla="*/ 5829947 w 12192000"/>
              <a:gd name="connsiteY470" fmla="*/ 6003274 h 6858000"/>
              <a:gd name="connsiteX471" fmla="*/ 5854528 w 12192000"/>
              <a:gd name="connsiteY471" fmla="*/ 6028024 h 6858000"/>
              <a:gd name="connsiteX472" fmla="*/ 5854528 w 12192000"/>
              <a:gd name="connsiteY472" fmla="*/ 6038631 h 6858000"/>
              <a:gd name="connsiteX473" fmla="*/ 5805366 w 12192000"/>
              <a:gd name="connsiteY473" fmla="*/ 6042167 h 6858000"/>
              <a:gd name="connsiteX474" fmla="*/ 5742158 w 12192000"/>
              <a:gd name="connsiteY474" fmla="*/ 6102272 h 6858000"/>
              <a:gd name="connsiteX475" fmla="*/ 5798344 w 12192000"/>
              <a:gd name="connsiteY475" fmla="*/ 6162378 h 6858000"/>
              <a:gd name="connsiteX476" fmla="*/ 5861552 w 12192000"/>
              <a:gd name="connsiteY476" fmla="*/ 6148235 h 6858000"/>
              <a:gd name="connsiteX477" fmla="*/ 5889644 w 12192000"/>
              <a:gd name="connsiteY477" fmla="*/ 6162378 h 6858000"/>
              <a:gd name="connsiteX478" fmla="*/ 5896667 w 12192000"/>
              <a:gd name="connsiteY478" fmla="*/ 6158842 h 6858000"/>
              <a:gd name="connsiteX479" fmla="*/ 5896667 w 12192000"/>
              <a:gd name="connsiteY479" fmla="*/ 6155307 h 6858000"/>
              <a:gd name="connsiteX480" fmla="*/ 5896667 w 12192000"/>
              <a:gd name="connsiteY480" fmla="*/ 6028024 h 6858000"/>
              <a:gd name="connsiteX481" fmla="*/ 5833459 w 12192000"/>
              <a:gd name="connsiteY481" fmla="*/ 5960846 h 6858000"/>
              <a:gd name="connsiteX482" fmla="*/ 5497633 w 12192000"/>
              <a:gd name="connsiteY482" fmla="*/ 5960845 h 6858000"/>
              <a:gd name="connsiteX483" fmla="*/ 5411646 w 12192000"/>
              <a:gd name="connsiteY483" fmla="*/ 6061612 h 6858000"/>
              <a:gd name="connsiteX484" fmla="*/ 5497633 w 12192000"/>
              <a:gd name="connsiteY484" fmla="*/ 6162378 h 6858000"/>
              <a:gd name="connsiteX485" fmla="*/ 5583620 w 12192000"/>
              <a:gd name="connsiteY485" fmla="*/ 6061612 h 6858000"/>
              <a:gd name="connsiteX486" fmla="*/ 5497633 w 12192000"/>
              <a:gd name="connsiteY486" fmla="*/ 5960845 h 6858000"/>
              <a:gd name="connsiteX487" fmla="*/ 5243703 w 12192000"/>
              <a:gd name="connsiteY487" fmla="*/ 5936662 h 6858000"/>
              <a:gd name="connsiteX488" fmla="*/ 5275052 w 12192000"/>
              <a:gd name="connsiteY488" fmla="*/ 5936662 h 6858000"/>
              <a:gd name="connsiteX489" fmla="*/ 5292468 w 12192000"/>
              <a:gd name="connsiteY489" fmla="*/ 5936662 h 6858000"/>
              <a:gd name="connsiteX490" fmla="*/ 5337751 w 12192000"/>
              <a:gd name="connsiteY490" fmla="*/ 5975626 h 6858000"/>
              <a:gd name="connsiteX491" fmla="*/ 5288986 w 12192000"/>
              <a:gd name="connsiteY491" fmla="*/ 6014588 h 6858000"/>
              <a:gd name="connsiteX492" fmla="*/ 5243703 w 12192000"/>
              <a:gd name="connsiteY492" fmla="*/ 6014588 h 6858000"/>
              <a:gd name="connsiteX493" fmla="*/ 5243703 w 12192000"/>
              <a:gd name="connsiteY493" fmla="*/ 5936662 h 6858000"/>
              <a:gd name="connsiteX494" fmla="*/ 5660874 w 12192000"/>
              <a:gd name="connsiteY494" fmla="*/ 5923227 h 6858000"/>
              <a:gd name="connsiteX495" fmla="*/ 5629222 w 12192000"/>
              <a:gd name="connsiteY495" fmla="*/ 5930261 h 6858000"/>
              <a:gd name="connsiteX496" fmla="*/ 5625705 w 12192000"/>
              <a:gd name="connsiteY496" fmla="*/ 5937295 h 6858000"/>
              <a:gd name="connsiteX497" fmla="*/ 5625705 w 12192000"/>
              <a:gd name="connsiteY497" fmla="*/ 5968947 h 6858000"/>
              <a:gd name="connsiteX498" fmla="*/ 5608120 w 12192000"/>
              <a:gd name="connsiteY498" fmla="*/ 5968947 h 6858000"/>
              <a:gd name="connsiteX499" fmla="*/ 5601086 w 12192000"/>
              <a:gd name="connsiteY499" fmla="*/ 5975981 h 6858000"/>
              <a:gd name="connsiteX500" fmla="*/ 5601086 w 12192000"/>
              <a:gd name="connsiteY500" fmla="*/ 6000599 h 6858000"/>
              <a:gd name="connsiteX501" fmla="*/ 5608120 w 12192000"/>
              <a:gd name="connsiteY501" fmla="*/ 6007633 h 6858000"/>
              <a:gd name="connsiteX502" fmla="*/ 5625705 w 12192000"/>
              <a:gd name="connsiteY502" fmla="*/ 6007633 h 6858000"/>
              <a:gd name="connsiteX503" fmla="*/ 5625705 w 12192000"/>
              <a:gd name="connsiteY503" fmla="*/ 6092040 h 6858000"/>
              <a:gd name="connsiteX504" fmla="*/ 5681975 w 12192000"/>
              <a:gd name="connsiteY504" fmla="*/ 6162378 h 6858000"/>
              <a:gd name="connsiteX505" fmla="*/ 5713628 w 12192000"/>
              <a:gd name="connsiteY505" fmla="*/ 6158862 h 6858000"/>
              <a:gd name="connsiteX506" fmla="*/ 5720662 w 12192000"/>
              <a:gd name="connsiteY506" fmla="*/ 6151827 h 6858000"/>
              <a:gd name="connsiteX507" fmla="*/ 5720662 w 12192000"/>
              <a:gd name="connsiteY507" fmla="*/ 6127209 h 6858000"/>
              <a:gd name="connsiteX508" fmla="*/ 5713628 w 12192000"/>
              <a:gd name="connsiteY508" fmla="*/ 6120175 h 6858000"/>
              <a:gd name="connsiteX509" fmla="*/ 5689009 w 12192000"/>
              <a:gd name="connsiteY509" fmla="*/ 6120175 h 6858000"/>
              <a:gd name="connsiteX510" fmla="*/ 5667908 w 12192000"/>
              <a:gd name="connsiteY510" fmla="*/ 6085006 h 6858000"/>
              <a:gd name="connsiteX511" fmla="*/ 5667908 w 12192000"/>
              <a:gd name="connsiteY511" fmla="*/ 6007633 h 6858000"/>
              <a:gd name="connsiteX512" fmla="*/ 5713628 w 12192000"/>
              <a:gd name="connsiteY512" fmla="*/ 6007633 h 6858000"/>
              <a:gd name="connsiteX513" fmla="*/ 5720662 w 12192000"/>
              <a:gd name="connsiteY513" fmla="*/ 6000599 h 6858000"/>
              <a:gd name="connsiteX514" fmla="*/ 5720662 w 12192000"/>
              <a:gd name="connsiteY514" fmla="*/ 5975981 h 6858000"/>
              <a:gd name="connsiteX515" fmla="*/ 5713628 w 12192000"/>
              <a:gd name="connsiteY515" fmla="*/ 5968947 h 6858000"/>
              <a:gd name="connsiteX516" fmla="*/ 5667908 w 12192000"/>
              <a:gd name="connsiteY516" fmla="*/ 5968947 h 6858000"/>
              <a:gd name="connsiteX517" fmla="*/ 5667908 w 12192000"/>
              <a:gd name="connsiteY517" fmla="*/ 5930261 h 6858000"/>
              <a:gd name="connsiteX518" fmla="*/ 5664391 w 12192000"/>
              <a:gd name="connsiteY518" fmla="*/ 5923227 h 6858000"/>
              <a:gd name="connsiteX519" fmla="*/ 5660874 w 12192000"/>
              <a:gd name="connsiteY519" fmla="*/ 5923227 h 6858000"/>
              <a:gd name="connsiteX520" fmla="*/ 5285479 w 12192000"/>
              <a:gd name="connsiteY520" fmla="*/ 5895013 h 6858000"/>
              <a:gd name="connsiteX521" fmla="*/ 5205019 w 12192000"/>
              <a:gd name="connsiteY521" fmla="*/ 5898524 h 6858000"/>
              <a:gd name="connsiteX522" fmla="*/ 5198022 w 12192000"/>
              <a:gd name="connsiteY522" fmla="*/ 5905546 h 6858000"/>
              <a:gd name="connsiteX523" fmla="*/ 5198022 w 12192000"/>
              <a:gd name="connsiteY523" fmla="*/ 6151326 h 6858000"/>
              <a:gd name="connsiteX524" fmla="*/ 5205019 w 12192000"/>
              <a:gd name="connsiteY524" fmla="*/ 6158348 h 6858000"/>
              <a:gd name="connsiteX525" fmla="*/ 5236504 w 12192000"/>
              <a:gd name="connsiteY525" fmla="*/ 6158348 h 6858000"/>
              <a:gd name="connsiteX526" fmla="*/ 5243501 w 12192000"/>
              <a:gd name="connsiteY526" fmla="*/ 6151326 h 6858000"/>
              <a:gd name="connsiteX527" fmla="*/ 5243501 w 12192000"/>
              <a:gd name="connsiteY527" fmla="*/ 6053014 h 6858000"/>
              <a:gd name="connsiteX528" fmla="*/ 5292476 w 12192000"/>
              <a:gd name="connsiteY528" fmla="*/ 6056525 h 6858000"/>
              <a:gd name="connsiteX529" fmla="*/ 5337954 w 12192000"/>
              <a:gd name="connsiteY529" fmla="*/ 6154837 h 6858000"/>
              <a:gd name="connsiteX530" fmla="*/ 5344951 w 12192000"/>
              <a:gd name="connsiteY530" fmla="*/ 6158348 h 6858000"/>
              <a:gd name="connsiteX531" fmla="*/ 5376435 w 12192000"/>
              <a:gd name="connsiteY531" fmla="*/ 6158348 h 6858000"/>
              <a:gd name="connsiteX532" fmla="*/ 5383431 w 12192000"/>
              <a:gd name="connsiteY532" fmla="*/ 6154837 h 6858000"/>
              <a:gd name="connsiteX533" fmla="*/ 5383431 w 12192000"/>
              <a:gd name="connsiteY533" fmla="*/ 6147815 h 6858000"/>
              <a:gd name="connsiteX534" fmla="*/ 5337954 w 12192000"/>
              <a:gd name="connsiteY534" fmla="*/ 6042481 h 6858000"/>
              <a:gd name="connsiteX535" fmla="*/ 5383431 w 12192000"/>
              <a:gd name="connsiteY535" fmla="*/ 5975769 h 6858000"/>
              <a:gd name="connsiteX536" fmla="*/ 5292476 w 12192000"/>
              <a:gd name="connsiteY536" fmla="*/ 5895013 h 6858000"/>
              <a:gd name="connsiteX537" fmla="*/ 5285479 w 12192000"/>
              <a:gd name="connsiteY537" fmla="*/ 5895013 h 6858000"/>
              <a:gd name="connsiteX538" fmla="*/ 6840997 w 12192000"/>
              <a:gd name="connsiteY538" fmla="*/ 5864091 h 6858000"/>
              <a:gd name="connsiteX539" fmla="*/ 6847534 w 12192000"/>
              <a:gd name="connsiteY539" fmla="*/ 5869822 h 6858000"/>
              <a:gd name="connsiteX540" fmla="*/ 6910281 w 12192000"/>
              <a:gd name="connsiteY540" fmla="*/ 6109646 h 6858000"/>
              <a:gd name="connsiteX541" fmla="*/ 6899823 w 12192000"/>
              <a:gd name="connsiteY541" fmla="*/ 6113173 h 6858000"/>
              <a:gd name="connsiteX542" fmla="*/ 6861478 w 12192000"/>
              <a:gd name="connsiteY542" fmla="*/ 6102592 h 6858000"/>
              <a:gd name="connsiteX543" fmla="*/ 6854506 w 12192000"/>
              <a:gd name="connsiteY543" fmla="*/ 6092012 h 6858000"/>
              <a:gd name="connsiteX544" fmla="*/ 6809188 w 12192000"/>
              <a:gd name="connsiteY544" fmla="*/ 5912144 h 6858000"/>
              <a:gd name="connsiteX545" fmla="*/ 6809188 w 12192000"/>
              <a:gd name="connsiteY545" fmla="*/ 5898037 h 6858000"/>
              <a:gd name="connsiteX546" fmla="*/ 6837075 w 12192000"/>
              <a:gd name="connsiteY546" fmla="*/ 5866295 h 6858000"/>
              <a:gd name="connsiteX547" fmla="*/ 6840997 w 12192000"/>
              <a:gd name="connsiteY547" fmla="*/ 5864091 h 6858000"/>
              <a:gd name="connsiteX548" fmla="*/ 6460734 w 12192000"/>
              <a:gd name="connsiteY548" fmla="*/ 5864091 h 6858000"/>
              <a:gd name="connsiteX549" fmla="*/ 6464696 w 12192000"/>
              <a:gd name="connsiteY549" fmla="*/ 5866295 h 6858000"/>
              <a:gd name="connsiteX550" fmla="*/ 6496396 w 12192000"/>
              <a:gd name="connsiteY550" fmla="*/ 5898037 h 6858000"/>
              <a:gd name="connsiteX551" fmla="*/ 6492874 w 12192000"/>
              <a:gd name="connsiteY551" fmla="*/ 5912144 h 6858000"/>
              <a:gd name="connsiteX552" fmla="*/ 6447085 w 12192000"/>
              <a:gd name="connsiteY552" fmla="*/ 6092012 h 6858000"/>
              <a:gd name="connsiteX553" fmla="*/ 6440040 w 12192000"/>
              <a:gd name="connsiteY553" fmla="*/ 6102592 h 6858000"/>
              <a:gd name="connsiteX554" fmla="*/ 6401295 w 12192000"/>
              <a:gd name="connsiteY554" fmla="*/ 6113173 h 6858000"/>
              <a:gd name="connsiteX555" fmla="*/ 6390728 w 12192000"/>
              <a:gd name="connsiteY555" fmla="*/ 6109646 h 6858000"/>
              <a:gd name="connsiteX556" fmla="*/ 6454129 w 12192000"/>
              <a:gd name="connsiteY556" fmla="*/ 5869822 h 6858000"/>
              <a:gd name="connsiteX557" fmla="*/ 6460734 w 12192000"/>
              <a:gd name="connsiteY557" fmla="*/ 5864091 h 6858000"/>
              <a:gd name="connsiteX558" fmla="*/ 6679416 w 12192000"/>
              <a:gd name="connsiteY558" fmla="*/ 5858737 h 6858000"/>
              <a:gd name="connsiteX559" fmla="*/ 6686403 w 12192000"/>
              <a:gd name="connsiteY559" fmla="*/ 5858737 h 6858000"/>
              <a:gd name="connsiteX560" fmla="*/ 6794693 w 12192000"/>
              <a:gd name="connsiteY560" fmla="*/ 5922306 h 6858000"/>
              <a:gd name="connsiteX561" fmla="*/ 6798186 w 12192000"/>
              <a:gd name="connsiteY561" fmla="*/ 5929370 h 6858000"/>
              <a:gd name="connsiteX562" fmla="*/ 6791199 w 12192000"/>
              <a:gd name="connsiteY562" fmla="*/ 5936433 h 6858000"/>
              <a:gd name="connsiteX563" fmla="*/ 6700376 w 12192000"/>
              <a:gd name="connsiteY563" fmla="*/ 5982344 h 6858000"/>
              <a:gd name="connsiteX564" fmla="*/ 6689896 w 12192000"/>
              <a:gd name="connsiteY564" fmla="*/ 5982344 h 6858000"/>
              <a:gd name="connsiteX565" fmla="*/ 6682909 w 12192000"/>
              <a:gd name="connsiteY565" fmla="*/ 5971749 h 6858000"/>
              <a:gd name="connsiteX566" fmla="*/ 6675923 w 12192000"/>
              <a:gd name="connsiteY566" fmla="*/ 5869333 h 6858000"/>
              <a:gd name="connsiteX567" fmla="*/ 6679416 w 12192000"/>
              <a:gd name="connsiteY567" fmla="*/ 5858737 h 6858000"/>
              <a:gd name="connsiteX568" fmla="*/ 6615733 w 12192000"/>
              <a:gd name="connsiteY568" fmla="*/ 5858737 h 6858000"/>
              <a:gd name="connsiteX569" fmla="*/ 6622719 w 12192000"/>
              <a:gd name="connsiteY569" fmla="*/ 5858737 h 6858000"/>
              <a:gd name="connsiteX570" fmla="*/ 6626212 w 12192000"/>
              <a:gd name="connsiteY570" fmla="*/ 5869333 h 6858000"/>
              <a:gd name="connsiteX571" fmla="*/ 6615733 w 12192000"/>
              <a:gd name="connsiteY571" fmla="*/ 5975280 h 6858000"/>
              <a:gd name="connsiteX572" fmla="*/ 6612239 w 12192000"/>
              <a:gd name="connsiteY572" fmla="*/ 5982344 h 6858000"/>
              <a:gd name="connsiteX573" fmla="*/ 6601760 w 12192000"/>
              <a:gd name="connsiteY573" fmla="*/ 5982344 h 6858000"/>
              <a:gd name="connsiteX574" fmla="*/ 6510935 w 12192000"/>
              <a:gd name="connsiteY574" fmla="*/ 5936433 h 6858000"/>
              <a:gd name="connsiteX575" fmla="*/ 6503949 w 12192000"/>
              <a:gd name="connsiteY575" fmla="*/ 5929370 h 6858000"/>
              <a:gd name="connsiteX576" fmla="*/ 6507443 w 12192000"/>
              <a:gd name="connsiteY576" fmla="*/ 5922306 h 6858000"/>
              <a:gd name="connsiteX577" fmla="*/ 6615733 w 12192000"/>
              <a:gd name="connsiteY577" fmla="*/ 5858737 h 6858000"/>
              <a:gd name="connsiteX578" fmla="*/ 6534583 w 12192000"/>
              <a:gd name="connsiteY578" fmla="*/ 5823805 h 6858000"/>
              <a:gd name="connsiteX579" fmla="*/ 6541569 w 12192000"/>
              <a:gd name="connsiteY579" fmla="*/ 5831195 h 6858000"/>
              <a:gd name="connsiteX580" fmla="*/ 6538076 w 12192000"/>
              <a:gd name="connsiteY580" fmla="*/ 5834890 h 6858000"/>
              <a:gd name="connsiteX581" fmla="*/ 6531089 w 12192000"/>
              <a:gd name="connsiteY581" fmla="*/ 5838585 h 6858000"/>
              <a:gd name="connsiteX582" fmla="*/ 6527596 w 12192000"/>
              <a:gd name="connsiteY582" fmla="*/ 5831195 h 6858000"/>
              <a:gd name="connsiteX583" fmla="*/ 6524103 w 12192000"/>
              <a:gd name="connsiteY583" fmla="*/ 5831195 h 6858000"/>
              <a:gd name="connsiteX584" fmla="*/ 6534583 w 12192000"/>
              <a:gd name="connsiteY584" fmla="*/ 5823805 h 6858000"/>
              <a:gd name="connsiteX585" fmla="*/ 6531109 w 12192000"/>
              <a:gd name="connsiteY585" fmla="*/ 5816608 h 6858000"/>
              <a:gd name="connsiteX586" fmla="*/ 6513354 w 12192000"/>
              <a:gd name="connsiteY586" fmla="*/ 5827260 h 6858000"/>
              <a:gd name="connsiteX587" fmla="*/ 6516905 w 12192000"/>
              <a:gd name="connsiteY587" fmla="*/ 5830811 h 6858000"/>
              <a:gd name="connsiteX588" fmla="*/ 6534660 w 12192000"/>
              <a:gd name="connsiteY588" fmla="*/ 5862769 h 6858000"/>
              <a:gd name="connsiteX589" fmla="*/ 6541761 w 12192000"/>
              <a:gd name="connsiteY589" fmla="*/ 5859217 h 6858000"/>
              <a:gd name="connsiteX590" fmla="*/ 6534660 w 12192000"/>
              <a:gd name="connsiteY590" fmla="*/ 5845014 h 6858000"/>
              <a:gd name="connsiteX591" fmla="*/ 6541761 w 12192000"/>
              <a:gd name="connsiteY591" fmla="*/ 5841464 h 6858000"/>
              <a:gd name="connsiteX592" fmla="*/ 6555964 w 12192000"/>
              <a:gd name="connsiteY592" fmla="*/ 5852116 h 6858000"/>
              <a:gd name="connsiteX593" fmla="*/ 6563066 w 12192000"/>
              <a:gd name="connsiteY593" fmla="*/ 5848565 h 6858000"/>
              <a:gd name="connsiteX594" fmla="*/ 6548863 w 12192000"/>
              <a:gd name="connsiteY594" fmla="*/ 5834362 h 6858000"/>
              <a:gd name="connsiteX595" fmla="*/ 6548863 w 12192000"/>
              <a:gd name="connsiteY595" fmla="*/ 5830811 h 6858000"/>
              <a:gd name="connsiteX596" fmla="*/ 6531109 w 12192000"/>
              <a:gd name="connsiteY596" fmla="*/ 5816608 h 6858000"/>
              <a:gd name="connsiteX597" fmla="*/ 6752016 w 12192000"/>
              <a:gd name="connsiteY597" fmla="*/ 5810370 h 6858000"/>
              <a:gd name="connsiteX598" fmla="*/ 6755559 w 12192000"/>
              <a:gd name="connsiteY598" fmla="*/ 5834554 h 6858000"/>
              <a:gd name="connsiteX599" fmla="*/ 6748474 w 12192000"/>
              <a:gd name="connsiteY599" fmla="*/ 5851828 h 6858000"/>
              <a:gd name="connsiteX600" fmla="*/ 6755559 w 12192000"/>
              <a:gd name="connsiteY600" fmla="*/ 5858737 h 6858000"/>
              <a:gd name="connsiteX601" fmla="*/ 6762643 w 12192000"/>
              <a:gd name="connsiteY601" fmla="*/ 5841463 h 6858000"/>
              <a:gd name="connsiteX602" fmla="*/ 6787438 w 12192000"/>
              <a:gd name="connsiteY602" fmla="*/ 5827644 h 6858000"/>
              <a:gd name="connsiteX603" fmla="*/ 6780354 w 12192000"/>
              <a:gd name="connsiteY603" fmla="*/ 5824189 h 6858000"/>
              <a:gd name="connsiteX604" fmla="*/ 6762643 w 12192000"/>
              <a:gd name="connsiteY604" fmla="*/ 5831099 h 6858000"/>
              <a:gd name="connsiteX605" fmla="*/ 6759101 w 12192000"/>
              <a:gd name="connsiteY605" fmla="*/ 5813824 h 6858000"/>
              <a:gd name="connsiteX606" fmla="*/ 6752016 w 12192000"/>
              <a:gd name="connsiteY606" fmla="*/ 5810370 h 6858000"/>
              <a:gd name="connsiteX607" fmla="*/ 6717036 w 12192000"/>
              <a:gd name="connsiteY607" fmla="*/ 5806340 h 6858000"/>
              <a:gd name="connsiteX608" fmla="*/ 6727516 w 12192000"/>
              <a:gd name="connsiteY608" fmla="*/ 5809699 h 6858000"/>
              <a:gd name="connsiteX609" fmla="*/ 6731009 w 12192000"/>
              <a:gd name="connsiteY609" fmla="*/ 5813058 h 6858000"/>
              <a:gd name="connsiteX610" fmla="*/ 6724022 w 12192000"/>
              <a:gd name="connsiteY610" fmla="*/ 5819775 h 6858000"/>
              <a:gd name="connsiteX611" fmla="*/ 6713542 w 12192000"/>
              <a:gd name="connsiteY611" fmla="*/ 5816416 h 6858000"/>
              <a:gd name="connsiteX612" fmla="*/ 6713542 w 12192000"/>
              <a:gd name="connsiteY612" fmla="*/ 5813058 h 6858000"/>
              <a:gd name="connsiteX613" fmla="*/ 6717036 w 12192000"/>
              <a:gd name="connsiteY613" fmla="*/ 5806340 h 6858000"/>
              <a:gd name="connsiteX614" fmla="*/ 6583891 w 12192000"/>
              <a:gd name="connsiteY614" fmla="*/ 5805835 h 6858000"/>
              <a:gd name="connsiteX615" fmla="*/ 6597998 w 12192000"/>
              <a:gd name="connsiteY615" fmla="*/ 5816416 h 6858000"/>
              <a:gd name="connsiteX616" fmla="*/ 6583891 w 12192000"/>
              <a:gd name="connsiteY616" fmla="*/ 5830523 h 6858000"/>
              <a:gd name="connsiteX617" fmla="*/ 6569783 w 12192000"/>
              <a:gd name="connsiteY617" fmla="*/ 5819943 h 6858000"/>
              <a:gd name="connsiteX618" fmla="*/ 6569783 w 12192000"/>
              <a:gd name="connsiteY618" fmla="*/ 5816416 h 6858000"/>
              <a:gd name="connsiteX619" fmla="*/ 6583891 w 12192000"/>
              <a:gd name="connsiteY619" fmla="*/ 5805835 h 6858000"/>
              <a:gd name="connsiteX620" fmla="*/ 6671893 w 12192000"/>
              <a:gd name="connsiteY620" fmla="*/ 5799621 h 6858000"/>
              <a:gd name="connsiteX621" fmla="*/ 6675251 w 12192000"/>
              <a:gd name="connsiteY621" fmla="*/ 5810101 h 6858000"/>
              <a:gd name="connsiteX622" fmla="*/ 6678610 w 12192000"/>
              <a:gd name="connsiteY622" fmla="*/ 5817088 h 6858000"/>
              <a:gd name="connsiteX623" fmla="*/ 6665174 w 12192000"/>
              <a:gd name="connsiteY623" fmla="*/ 5817088 h 6858000"/>
              <a:gd name="connsiteX624" fmla="*/ 6668534 w 12192000"/>
              <a:gd name="connsiteY624" fmla="*/ 5810101 h 6858000"/>
              <a:gd name="connsiteX625" fmla="*/ 6671893 w 12192000"/>
              <a:gd name="connsiteY625" fmla="*/ 5799621 h 6858000"/>
              <a:gd name="connsiteX626" fmla="*/ 6580420 w 12192000"/>
              <a:gd name="connsiteY626" fmla="*/ 5799105 h 6858000"/>
              <a:gd name="connsiteX627" fmla="*/ 6563065 w 12192000"/>
              <a:gd name="connsiteY627" fmla="*/ 5816675 h 6858000"/>
              <a:gd name="connsiteX628" fmla="*/ 6563065 w 12192000"/>
              <a:gd name="connsiteY628" fmla="*/ 5820188 h 6858000"/>
              <a:gd name="connsiteX629" fmla="*/ 6583891 w 12192000"/>
              <a:gd name="connsiteY629" fmla="*/ 5837758 h 6858000"/>
              <a:gd name="connsiteX630" fmla="*/ 6604715 w 12192000"/>
              <a:gd name="connsiteY630" fmla="*/ 5816675 h 6858000"/>
              <a:gd name="connsiteX631" fmla="*/ 6580420 w 12192000"/>
              <a:gd name="connsiteY631" fmla="*/ 5799105 h 6858000"/>
              <a:gd name="connsiteX632" fmla="*/ 6710733 w 12192000"/>
              <a:gd name="connsiteY632" fmla="*/ 5795591 h 6858000"/>
              <a:gd name="connsiteX633" fmla="*/ 6707191 w 12192000"/>
              <a:gd name="connsiteY633" fmla="*/ 5813345 h 6858000"/>
              <a:gd name="connsiteX634" fmla="*/ 6700107 w 12192000"/>
              <a:gd name="connsiteY634" fmla="*/ 5834650 h 6858000"/>
              <a:gd name="connsiteX635" fmla="*/ 6710733 w 12192000"/>
              <a:gd name="connsiteY635" fmla="*/ 5838201 h 6858000"/>
              <a:gd name="connsiteX636" fmla="*/ 6714275 w 12192000"/>
              <a:gd name="connsiteY636" fmla="*/ 5823998 h 6858000"/>
              <a:gd name="connsiteX637" fmla="*/ 6721360 w 12192000"/>
              <a:gd name="connsiteY637" fmla="*/ 5823998 h 6858000"/>
              <a:gd name="connsiteX638" fmla="*/ 6724902 w 12192000"/>
              <a:gd name="connsiteY638" fmla="*/ 5841752 h 6858000"/>
              <a:gd name="connsiteX639" fmla="*/ 6731986 w 12192000"/>
              <a:gd name="connsiteY639" fmla="*/ 5845303 h 6858000"/>
              <a:gd name="connsiteX640" fmla="*/ 6728443 w 12192000"/>
              <a:gd name="connsiteY640" fmla="*/ 5827549 h 6858000"/>
              <a:gd name="connsiteX641" fmla="*/ 6739070 w 12192000"/>
              <a:gd name="connsiteY641" fmla="*/ 5813345 h 6858000"/>
              <a:gd name="connsiteX642" fmla="*/ 6731986 w 12192000"/>
              <a:gd name="connsiteY642" fmla="*/ 5802693 h 6858000"/>
              <a:gd name="connsiteX643" fmla="*/ 6710733 w 12192000"/>
              <a:gd name="connsiteY643" fmla="*/ 5795591 h 6858000"/>
              <a:gd name="connsiteX644" fmla="*/ 6668106 w 12192000"/>
              <a:gd name="connsiteY644" fmla="*/ 5788873 h 6858000"/>
              <a:gd name="connsiteX645" fmla="*/ 6661022 w 12192000"/>
              <a:gd name="connsiteY645" fmla="*/ 5809957 h 6858000"/>
              <a:gd name="connsiteX646" fmla="*/ 6650396 w 12192000"/>
              <a:gd name="connsiteY646" fmla="*/ 5831040 h 6858000"/>
              <a:gd name="connsiteX647" fmla="*/ 6657481 w 12192000"/>
              <a:gd name="connsiteY647" fmla="*/ 5831040 h 6858000"/>
              <a:gd name="connsiteX648" fmla="*/ 6661022 w 12192000"/>
              <a:gd name="connsiteY648" fmla="*/ 5824012 h 6858000"/>
              <a:gd name="connsiteX649" fmla="*/ 6678733 w 12192000"/>
              <a:gd name="connsiteY649" fmla="*/ 5824012 h 6858000"/>
              <a:gd name="connsiteX650" fmla="*/ 6682275 w 12192000"/>
              <a:gd name="connsiteY650" fmla="*/ 5831040 h 6858000"/>
              <a:gd name="connsiteX651" fmla="*/ 6689359 w 12192000"/>
              <a:gd name="connsiteY651" fmla="*/ 5834554 h 6858000"/>
              <a:gd name="connsiteX652" fmla="*/ 6682275 w 12192000"/>
              <a:gd name="connsiteY652" fmla="*/ 5809957 h 6858000"/>
              <a:gd name="connsiteX653" fmla="*/ 6678733 w 12192000"/>
              <a:gd name="connsiteY653" fmla="*/ 5788873 h 6858000"/>
              <a:gd name="connsiteX654" fmla="*/ 6668106 w 12192000"/>
              <a:gd name="connsiteY654" fmla="*/ 5788873 h 6858000"/>
              <a:gd name="connsiteX655" fmla="*/ 6647709 w 12192000"/>
              <a:gd name="connsiteY655" fmla="*/ 5788873 h 6858000"/>
              <a:gd name="connsiteX656" fmla="*/ 6608746 w 12192000"/>
              <a:gd name="connsiteY656" fmla="*/ 5792344 h 6858000"/>
              <a:gd name="connsiteX657" fmla="*/ 6608746 w 12192000"/>
              <a:gd name="connsiteY657" fmla="*/ 5799285 h 6858000"/>
              <a:gd name="connsiteX658" fmla="*/ 6622914 w 12192000"/>
              <a:gd name="connsiteY658" fmla="*/ 5795815 h 6858000"/>
              <a:gd name="connsiteX659" fmla="*/ 6626456 w 12192000"/>
              <a:gd name="connsiteY659" fmla="*/ 5830523 h 6858000"/>
              <a:gd name="connsiteX660" fmla="*/ 6637082 w 12192000"/>
              <a:gd name="connsiteY660" fmla="*/ 5830523 h 6858000"/>
              <a:gd name="connsiteX661" fmla="*/ 6633540 w 12192000"/>
              <a:gd name="connsiteY661" fmla="*/ 5795815 h 6858000"/>
              <a:gd name="connsiteX662" fmla="*/ 6647709 w 12192000"/>
              <a:gd name="connsiteY662" fmla="*/ 5795815 h 6858000"/>
              <a:gd name="connsiteX663" fmla="*/ 6647709 w 12192000"/>
              <a:gd name="connsiteY663" fmla="*/ 5788873 h 6858000"/>
              <a:gd name="connsiteX664" fmla="*/ 6198068 w 12192000"/>
              <a:gd name="connsiteY664" fmla="*/ 5788872 h 6858000"/>
              <a:gd name="connsiteX665" fmla="*/ 6223148 w 12192000"/>
              <a:gd name="connsiteY665" fmla="*/ 5823804 h 6858000"/>
              <a:gd name="connsiteX666" fmla="*/ 6169406 w 12192000"/>
              <a:gd name="connsiteY666" fmla="*/ 5823804 h 6858000"/>
              <a:gd name="connsiteX667" fmla="*/ 6198068 w 12192000"/>
              <a:gd name="connsiteY667" fmla="*/ 5788872 h 6858000"/>
              <a:gd name="connsiteX668" fmla="*/ 6650396 w 12192000"/>
              <a:gd name="connsiteY668" fmla="*/ 5782156 h 6858000"/>
              <a:gd name="connsiteX669" fmla="*/ 6815350 w 12192000"/>
              <a:gd name="connsiteY669" fmla="*/ 5838047 h 6858000"/>
              <a:gd name="connsiteX670" fmla="*/ 6818860 w 12192000"/>
              <a:gd name="connsiteY670" fmla="*/ 5852020 h 6858000"/>
              <a:gd name="connsiteX671" fmla="*/ 6790783 w 12192000"/>
              <a:gd name="connsiteY671" fmla="*/ 5883460 h 6858000"/>
              <a:gd name="connsiteX672" fmla="*/ 6776744 w 12192000"/>
              <a:gd name="connsiteY672" fmla="*/ 5883460 h 6858000"/>
              <a:gd name="connsiteX673" fmla="*/ 6650396 w 12192000"/>
              <a:gd name="connsiteY673" fmla="*/ 5838047 h 6858000"/>
              <a:gd name="connsiteX674" fmla="*/ 6524048 w 12192000"/>
              <a:gd name="connsiteY674" fmla="*/ 5883460 h 6858000"/>
              <a:gd name="connsiteX675" fmla="*/ 6510010 w 12192000"/>
              <a:gd name="connsiteY675" fmla="*/ 5883460 h 6858000"/>
              <a:gd name="connsiteX676" fmla="*/ 6481932 w 12192000"/>
              <a:gd name="connsiteY676" fmla="*/ 5852020 h 6858000"/>
              <a:gd name="connsiteX677" fmla="*/ 6485442 w 12192000"/>
              <a:gd name="connsiteY677" fmla="*/ 5838047 h 6858000"/>
              <a:gd name="connsiteX678" fmla="*/ 6650396 w 12192000"/>
              <a:gd name="connsiteY678" fmla="*/ 5782156 h 6858000"/>
              <a:gd name="connsiteX679" fmla="*/ 6198292 w 12192000"/>
              <a:gd name="connsiteY679" fmla="*/ 5782155 h 6858000"/>
              <a:gd name="connsiteX680" fmla="*/ 6160001 w 12192000"/>
              <a:gd name="connsiteY680" fmla="*/ 5831195 h 6858000"/>
              <a:gd name="connsiteX681" fmla="*/ 6201773 w 12192000"/>
              <a:gd name="connsiteY681" fmla="*/ 5880234 h 6858000"/>
              <a:gd name="connsiteX682" fmla="*/ 6229621 w 12192000"/>
              <a:gd name="connsiteY682" fmla="*/ 5873228 h 6858000"/>
              <a:gd name="connsiteX683" fmla="*/ 6229621 w 12192000"/>
              <a:gd name="connsiteY683" fmla="*/ 5862720 h 6858000"/>
              <a:gd name="connsiteX684" fmla="*/ 6201773 w 12192000"/>
              <a:gd name="connsiteY684" fmla="*/ 5869725 h 6858000"/>
              <a:gd name="connsiteX685" fmla="*/ 6170443 w 12192000"/>
              <a:gd name="connsiteY685" fmla="*/ 5834698 h 6858000"/>
              <a:gd name="connsiteX686" fmla="*/ 6236583 w 12192000"/>
              <a:gd name="connsiteY686" fmla="*/ 5834698 h 6858000"/>
              <a:gd name="connsiteX687" fmla="*/ 6236583 w 12192000"/>
              <a:gd name="connsiteY687" fmla="*/ 5827692 h 6858000"/>
              <a:gd name="connsiteX688" fmla="*/ 6198292 w 12192000"/>
              <a:gd name="connsiteY688" fmla="*/ 5782155 h 6858000"/>
              <a:gd name="connsiteX689" fmla="*/ 5949064 w 12192000"/>
              <a:gd name="connsiteY689" fmla="*/ 5745879 h 6858000"/>
              <a:gd name="connsiteX690" fmla="*/ 5949064 w 12192000"/>
              <a:gd name="connsiteY690" fmla="*/ 5756627 h 6858000"/>
              <a:gd name="connsiteX691" fmla="*/ 5988028 w 12192000"/>
              <a:gd name="connsiteY691" fmla="*/ 5756627 h 6858000"/>
              <a:gd name="connsiteX692" fmla="*/ 5988028 w 12192000"/>
              <a:gd name="connsiteY692" fmla="*/ 5876203 h 6858000"/>
              <a:gd name="connsiteX693" fmla="*/ 6001464 w 12192000"/>
              <a:gd name="connsiteY693" fmla="*/ 5876203 h 6858000"/>
              <a:gd name="connsiteX694" fmla="*/ 6001464 w 12192000"/>
              <a:gd name="connsiteY694" fmla="*/ 5756627 h 6858000"/>
              <a:gd name="connsiteX695" fmla="*/ 6040426 w 12192000"/>
              <a:gd name="connsiteY695" fmla="*/ 5756627 h 6858000"/>
              <a:gd name="connsiteX696" fmla="*/ 6040426 w 12192000"/>
              <a:gd name="connsiteY696" fmla="*/ 5745879 h 6858000"/>
              <a:gd name="connsiteX697" fmla="*/ 6061922 w 12192000"/>
              <a:gd name="connsiteY697" fmla="*/ 5735130 h 6858000"/>
              <a:gd name="connsiteX698" fmla="*/ 6061922 w 12192000"/>
              <a:gd name="connsiteY698" fmla="*/ 5876203 h 6858000"/>
              <a:gd name="connsiteX699" fmla="*/ 6072287 w 12192000"/>
              <a:gd name="connsiteY699" fmla="*/ 5876203 h 6858000"/>
              <a:gd name="connsiteX700" fmla="*/ 6072287 w 12192000"/>
              <a:gd name="connsiteY700" fmla="*/ 5826827 h 6858000"/>
              <a:gd name="connsiteX701" fmla="*/ 6099926 w 12192000"/>
              <a:gd name="connsiteY701" fmla="*/ 5788033 h 6858000"/>
              <a:gd name="connsiteX702" fmla="*/ 6120655 w 12192000"/>
              <a:gd name="connsiteY702" fmla="*/ 5819774 h 6858000"/>
              <a:gd name="connsiteX703" fmla="*/ 6120655 w 12192000"/>
              <a:gd name="connsiteY703" fmla="*/ 5876203 h 6858000"/>
              <a:gd name="connsiteX704" fmla="*/ 6134474 w 12192000"/>
              <a:gd name="connsiteY704" fmla="*/ 5876203 h 6858000"/>
              <a:gd name="connsiteX705" fmla="*/ 6134474 w 12192000"/>
              <a:gd name="connsiteY705" fmla="*/ 5819774 h 6858000"/>
              <a:gd name="connsiteX706" fmla="*/ 6103380 w 12192000"/>
              <a:gd name="connsiteY706" fmla="*/ 5780979 h 6858000"/>
              <a:gd name="connsiteX707" fmla="*/ 6072287 w 12192000"/>
              <a:gd name="connsiteY707" fmla="*/ 5798613 h 6858000"/>
              <a:gd name="connsiteX708" fmla="*/ 6072287 w 12192000"/>
              <a:gd name="connsiteY708" fmla="*/ 5735130 h 6858000"/>
              <a:gd name="connsiteX709" fmla="*/ 6061922 w 12192000"/>
              <a:gd name="connsiteY709" fmla="*/ 5735130 h 6858000"/>
              <a:gd name="connsiteX710" fmla="*/ 6640551 w 12192000"/>
              <a:gd name="connsiteY710" fmla="*/ 5710947 h 6858000"/>
              <a:gd name="connsiteX711" fmla="*/ 6626527 w 12192000"/>
              <a:gd name="connsiteY711" fmla="*/ 5763810 h 6858000"/>
              <a:gd name="connsiteX712" fmla="*/ 6601987 w 12192000"/>
              <a:gd name="connsiteY712" fmla="*/ 5767334 h 6858000"/>
              <a:gd name="connsiteX713" fmla="*/ 6577446 w 12192000"/>
              <a:gd name="connsiteY713" fmla="*/ 5721520 h 6858000"/>
              <a:gd name="connsiteX714" fmla="*/ 6573940 w 12192000"/>
              <a:gd name="connsiteY714" fmla="*/ 5721520 h 6858000"/>
              <a:gd name="connsiteX715" fmla="*/ 6552905 w 12192000"/>
              <a:gd name="connsiteY715" fmla="*/ 5725044 h 6858000"/>
              <a:gd name="connsiteX716" fmla="*/ 6552905 w 12192000"/>
              <a:gd name="connsiteY716" fmla="*/ 5728568 h 6858000"/>
              <a:gd name="connsiteX717" fmla="*/ 6549399 w 12192000"/>
              <a:gd name="connsiteY717" fmla="*/ 5753237 h 6858000"/>
              <a:gd name="connsiteX718" fmla="*/ 6552905 w 12192000"/>
              <a:gd name="connsiteY718" fmla="*/ 5781431 h 6858000"/>
              <a:gd name="connsiteX719" fmla="*/ 6531870 w 12192000"/>
              <a:gd name="connsiteY719" fmla="*/ 5788479 h 6858000"/>
              <a:gd name="connsiteX720" fmla="*/ 6493306 w 12192000"/>
              <a:gd name="connsiteY720" fmla="*/ 5753237 h 6858000"/>
              <a:gd name="connsiteX721" fmla="*/ 6472271 w 12192000"/>
              <a:gd name="connsiteY721" fmla="*/ 5763810 h 6858000"/>
              <a:gd name="connsiteX722" fmla="*/ 6486295 w 12192000"/>
              <a:gd name="connsiteY722" fmla="*/ 5816672 h 6858000"/>
              <a:gd name="connsiteX723" fmla="*/ 6468766 w 12192000"/>
              <a:gd name="connsiteY723" fmla="*/ 5827245 h 6858000"/>
              <a:gd name="connsiteX724" fmla="*/ 6423190 w 12192000"/>
              <a:gd name="connsiteY724" fmla="*/ 5802576 h 6858000"/>
              <a:gd name="connsiteX725" fmla="*/ 6405661 w 12192000"/>
              <a:gd name="connsiteY725" fmla="*/ 5816672 h 6858000"/>
              <a:gd name="connsiteX726" fmla="*/ 6405661 w 12192000"/>
              <a:gd name="connsiteY726" fmla="*/ 5820196 h 6858000"/>
              <a:gd name="connsiteX727" fmla="*/ 6433707 w 12192000"/>
              <a:gd name="connsiteY727" fmla="*/ 5866011 h 6858000"/>
              <a:gd name="connsiteX728" fmla="*/ 6419684 w 12192000"/>
              <a:gd name="connsiteY728" fmla="*/ 5883632 h 6858000"/>
              <a:gd name="connsiteX729" fmla="*/ 6367097 w 12192000"/>
              <a:gd name="connsiteY729" fmla="*/ 5869535 h 6858000"/>
              <a:gd name="connsiteX730" fmla="*/ 6356580 w 12192000"/>
              <a:gd name="connsiteY730" fmla="*/ 5890680 h 6858000"/>
              <a:gd name="connsiteX731" fmla="*/ 6391638 w 12192000"/>
              <a:gd name="connsiteY731" fmla="*/ 5929447 h 6858000"/>
              <a:gd name="connsiteX732" fmla="*/ 6384626 w 12192000"/>
              <a:gd name="connsiteY732" fmla="*/ 5950591 h 6858000"/>
              <a:gd name="connsiteX733" fmla="*/ 6332039 w 12192000"/>
              <a:gd name="connsiteY733" fmla="*/ 5950591 h 6858000"/>
              <a:gd name="connsiteX734" fmla="*/ 6325027 w 12192000"/>
              <a:gd name="connsiteY734" fmla="*/ 5971736 h 6858000"/>
              <a:gd name="connsiteX735" fmla="*/ 6370602 w 12192000"/>
              <a:gd name="connsiteY735" fmla="*/ 5999930 h 6858000"/>
              <a:gd name="connsiteX736" fmla="*/ 6367097 w 12192000"/>
              <a:gd name="connsiteY736" fmla="*/ 6021074 h 6858000"/>
              <a:gd name="connsiteX737" fmla="*/ 6318016 w 12192000"/>
              <a:gd name="connsiteY737" fmla="*/ 6035172 h 6858000"/>
              <a:gd name="connsiteX738" fmla="*/ 6314510 w 12192000"/>
              <a:gd name="connsiteY738" fmla="*/ 6035172 h 6858000"/>
              <a:gd name="connsiteX739" fmla="*/ 6314510 w 12192000"/>
              <a:gd name="connsiteY739" fmla="*/ 6049268 h 6858000"/>
              <a:gd name="connsiteX740" fmla="*/ 6314510 w 12192000"/>
              <a:gd name="connsiteY740" fmla="*/ 6059841 h 6858000"/>
              <a:gd name="connsiteX741" fmla="*/ 6318016 w 12192000"/>
              <a:gd name="connsiteY741" fmla="*/ 6059841 h 6858000"/>
              <a:gd name="connsiteX742" fmla="*/ 6367097 w 12192000"/>
              <a:gd name="connsiteY742" fmla="*/ 6073938 h 6858000"/>
              <a:gd name="connsiteX743" fmla="*/ 6370602 w 12192000"/>
              <a:gd name="connsiteY743" fmla="*/ 6095083 h 6858000"/>
              <a:gd name="connsiteX744" fmla="*/ 6325027 w 12192000"/>
              <a:gd name="connsiteY744" fmla="*/ 6123276 h 6858000"/>
              <a:gd name="connsiteX745" fmla="*/ 6325027 w 12192000"/>
              <a:gd name="connsiteY745" fmla="*/ 6126800 h 6858000"/>
              <a:gd name="connsiteX746" fmla="*/ 6332039 w 12192000"/>
              <a:gd name="connsiteY746" fmla="*/ 6147945 h 6858000"/>
              <a:gd name="connsiteX747" fmla="*/ 6384626 w 12192000"/>
              <a:gd name="connsiteY747" fmla="*/ 6147945 h 6858000"/>
              <a:gd name="connsiteX748" fmla="*/ 6395143 w 12192000"/>
              <a:gd name="connsiteY748" fmla="*/ 6169091 h 6858000"/>
              <a:gd name="connsiteX749" fmla="*/ 6356580 w 12192000"/>
              <a:gd name="connsiteY749" fmla="*/ 6204332 h 6858000"/>
              <a:gd name="connsiteX750" fmla="*/ 6356580 w 12192000"/>
              <a:gd name="connsiteY750" fmla="*/ 6207856 h 6858000"/>
              <a:gd name="connsiteX751" fmla="*/ 6367097 w 12192000"/>
              <a:gd name="connsiteY751" fmla="*/ 6225477 h 6858000"/>
              <a:gd name="connsiteX752" fmla="*/ 6419684 w 12192000"/>
              <a:gd name="connsiteY752" fmla="*/ 6211380 h 6858000"/>
              <a:gd name="connsiteX753" fmla="*/ 6433707 w 12192000"/>
              <a:gd name="connsiteY753" fmla="*/ 6232526 h 6858000"/>
              <a:gd name="connsiteX754" fmla="*/ 6405661 w 12192000"/>
              <a:gd name="connsiteY754" fmla="*/ 6278340 h 6858000"/>
              <a:gd name="connsiteX755" fmla="*/ 6423190 w 12192000"/>
              <a:gd name="connsiteY755" fmla="*/ 6292436 h 6858000"/>
              <a:gd name="connsiteX756" fmla="*/ 6468766 w 12192000"/>
              <a:gd name="connsiteY756" fmla="*/ 6267768 h 6858000"/>
              <a:gd name="connsiteX757" fmla="*/ 6486295 w 12192000"/>
              <a:gd name="connsiteY757" fmla="*/ 6281864 h 6858000"/>
              <a:gd name="connsiteX758" fmla="*/ 6475777 w 12192000"/>
              <a:gd name="connsiteY758" fmla="*/ 6331202 h 6858000"/>
              <a:gd name="connsiteX759" fmla="*/ 6475777 w 12192000"/>
              <a:gd name="connsiteY759" fmla="*/ 6334727 h 6858000"/>
              <a:gd name="connsiteX760" fmla="*/ 6493306 w 12192000"/>
              <a:gd name="connsiteY760" fmla="*/ 6345299 h 6858000"/>
              <a:gd name="connsiteX761" fmla="*/ 6496812 w 12192000"/>
              <a:gd name="connsiteY761" fmla="*/ 6345299 h 6858000"/>
              <a:gd name="connsiteX762" fmla="*/ 6531870 w 12192000"/>
              <a:gd name="connsiteY762" fmla="*/ 6306533 h 6858000"/>
              <a:gd name="connsiteX763" fmla="*/ 6552905 w 12192000"/>
              <a:gd name="connsiteY763" fmla="*/ 6317106 h 6858000"/>
              <a:gd name="connsiteX764" fmla="*/ 6549399 w 12192000"/>
              <a:gd name="connsiteY764" fmla="*/ 6341775 h 6858000"/>
              <a:gd name="connsiteX765" fmla="*/ 6552905 w 12192000"/>
              <a:gd name="connsiteY765" fmla="*/ 6369969 h 6858000"/>
              <a:gd name="connsiteX766" fmla="*/ 6573940 w 12192000"/>
              <a:gd name="connsiteY766" fmla="*/ 6377017 h 6858000"/>
              <a:gd name="connsiteX767" fmla="*/ 6577446 w 12192000"/>
              <a:gd name="connsiteY767" fmla="*/ 6377017 h 6858000"/>
              <a:gd name="connsiteX768" fmla="*/ 6601987 w 12192000"/>
              <a:gd name="connsiteY768" fmla="*/ 6331202 h 6858000"/>
              <a:gd name="connsiteX769" fmla="*/ 6626527 w 12192000"/>
              <a:gd name="connsiteY769" fmla="*/ 6331202 h 6858000"/>
              <a:gd name="connsiteX770" fmla="*/ 6640551 w 12192000"/>
              <a:gd name="connsiteY770" fmla="*/ 6384065 h 6858000"/>
              <a:gd name="connsiteX771" fmla="*/ 6661585 w 12192000"/>
              <a:gd name="connsiteY771" fmla="*/ 6384065 h 6858000"/>
              <a:gd name="connsiteX772" fmla="*/ 6665092 w 12192000"/>
              <a:gd name="connsiteY772" fmla="*/ 6384065 h 6858000"/>
              <a:gd name="connsiteX773" fmla="*/ 6679114 w 12192000"/>
              <a:gd name="connsiteY773" fmla="*/ 6331202 h 6858000"/>
              <a:gd name="connsiteX774" fmla="*/ 6700150 w 12192000"/>
              <a:gd name="connsiteY774" fmla="*/ 6331202 h 6858000"/>
              <a:gd name="connsiteX775" fmla="*/ 6724690 w 12192000"/>
              <a:gd name="connsiteY775" fmla="*/ 6377017 h 6858000"/>
              <a:gd name="connsiteX776" fmla="*/ 6728196 w 12192000"/>
              <a:gd name="connsiteY776" fmla="*/ 6377017 h 6858000"/>
              <a:gd name="connsiteX777" fmla="*/ 6749231 w 12192000"/>
              <a:gd name="connsiteY777" fmla="*/ 6369969 h 6858000"/>
              <a:gd name="connsiteX778" fmla="*/ 6752736 w 12192000"/>
              <a:gd name="connsiteY778" fmla="*/ 6341775 h 6858000"/>
              <a:gd name="connsiteX779" fmla="*/ 6749231 w 12192000"/>
              <a:gd name="connsiteY779" fmla="*/ 6317106 h 6858000"/>
              <a:gd name="connsiteX780" fmla="*/ 6770266 w 12192000"/>
              <a:gd name="connsiteY780" fmla="*/ 6306533 h 6858000"/>
              <a:gd name="connsiteX781" fmla="*/ 6808830 w 12192000"/>
              <a:gd name="connsiteY781" fmla="*/ 6345299 h 6858000"/>
              <a:gd name="connsiteX782" fmla="*/ 6826358 w 12192000"/>
              <a:gd name="connsiteY782" fmla="*/ 6334727 h 6858000"/>
              <a:gd name="connsiteX783" fmla="*/ 6829865 w 12192000"/>
              <a:gd name="connsiteY783" fmla="*/ 6334727 h 6858000"/>
              <a:gd name="connsiteX784" fmla="*/ 6829865 w 12192000"/>
              <a:gd name="connsiteY784" fmla="*/ 6331202 h 6858000"/>
              <a:gd name="connsiteX785" fmla="*/ 6815841 w 12192000"/>
              <a:gd name="connsiteY785" fmla="*/ 6281864 h 6858000"/>
              <a:gd name="connsiteX786" fmla="*/ 6833370 w 12192000"/>
              <a:gd name="connsiteY786" fmla="*/ 6267768 h 6858000"/>
              <a:gd name="connsiteX787" fmla="*/ 6878946 w 12192000"/>
              <a:gd name="connsiteY787" fmla="*/ 6292436 h 6858000"/>
              <a:gd name="connsiteX788" fmla="*/ 6896475 w 12192000"/>
              <a:gd name="connsiteY788" fmla="*/ 6278340 h 6858000"/>
              <a:gd name="connsiteX789" fmla="*/ 6896475 w 12192000"/>
              <a:gd name="connsiteY789" fmla="*/ 6274816 h 6858000"/>
              <a:gd name="connsiteX790" fmla="*/ 6868429 w 12192000"/>
              <a:gd name="connsiteY790" fmla="*/ 6229001 h 6858000"/>
              <a:gd name="connsiteX791" fmla="*/ 6882452 w 12192000"/>
              <a:gd name="connsiteY791" fmla="*/ 6211380 h 6858000"/>
              <a:gd name="connsiteX792" fmla="*/ 6935039 w 12192000"/>
              <a:gd name="connsiteY792" fmla="*/ 6225477 h 6858000"/>
              <a:gd name="connsiteX793" fmla="*/ 6945557 w 12192000"/>
              <a:gd name="connsiteY793" fmla="*/ 6207856 h 6858000"/>
              <a:gd name="connsiteX794" fmla="*/ 6945557 w 12192000"/>
              <a:gd name="connsiteY794" fmla="*/ 6204332 h 6858000"/>
              <a:gd name="connsiteX795" fmla="*/ 6910499 w 12192000"/>
              <a:gd name="connsiteY795" fmla="*/ 6165566 h 6858000"/>
              <a:gd name="connsiteX796" fmla="*/ 6917510 w 12192000"/>
              <a:gd name="connsiteY796" fmla="*/ 6147945 h 6858000"/>
              <a:gd name="connsiteX797" fmla="*/ 6970097 w 12192000"/>
              <a:gd name="connsiteY797" fmla="*/ 6147945 h 6858000"/>
              <a:gd name="connsiteX798" fmla="*/ 6970097 w 12192000"/>
              <a:gd name="connsiteY798" fmla="*/ 6144421 h 6858000"/>
              <a:gd name="connsiteX799" fmla="*/ 6977109 w 12192000"/>
              <a:gd name="connsiteY799" fmla="*/ 6123276 h 6858000"/>
              <a:gd name="connsiteX800" fmla="*/ 6931533 w 12192000"/>
              <a:gd name="connsiteY800" fmla="*/ 6095083 h 6858000"/>
              <a:gd name="connsiteX801" fmla="*/ 6935039 w 12192000"/>
              <a:gd name="connsiteY801" fmla="*/ 6073938 h 6858000"/>
              <a:gd name="connsiteX802" fmla="*/ 6984121 w 12192000"/>
              <a:gd name="connsiteY802" fmla="*/ 6059841 h 6858000"/>
              <a:gd name="connsiteX803" fmla="*/ 6987626 w 12192000"/>
              <a:gd name="connsiteY803" fmla="*/ 6049268 h 6858000"/>
              <a:gd name="connsiteX804" fmla="*/ 6984121 w 12192000"/>
              <a:gd name="connsiteY804" fmla="*/ 6038696 h 6858000"/>
              <a:gd name="connsiteX805" fmla="*/ 6984121 w 12192000"/>
              <a:gd name="connsiteY805" fmla="*/ 6035172 h 6858000"/>
              <a:gd name="connsiteX806" fmla="*/ 6935039 w 12192000"/>
              <a:gd name="connsiteY806" fmla="*/ 6021074 h 6858000"/>
              <a:gd name="connsiteX807" fmla="*/ 6931533 w 12192000"/>
              <a:gd name="connsiteY807" fmla="*/ 5999930 h 6858000"/>
              <a:gd name="connsiteX808" fmla="*/ 6977109 w 12192000"/>
              <a:gd name="connsiteY808" fmla="*/ 5975261 h 6858000"/>
              <a:gd name="connsiteX809" fmla="*/ 6977109 w 12192000"/>
              <a:gd name="connsiteY809" fmla="*/ 5971736 h 6858000"/>
              <a:gd name="connsiteX810" fmla="*/ 6970097 w 12192000"/>
              <a:gd name="connsiteY810" fmla="*/ 5950591 h 6858000"/>
              <a:gd name="connsiteX811" fmla="*/ 6917510 w 12192000"/>
              <a:gd name="connsiteY811" fmla="*/ 5950591 h 6858000"/>
              <a:gd name="connsiteX812" fmla="*/ 6910499 w 12192000"/>
              <a:gd name="connsiteY812" fmla="*/ 5929447 h 6858000"/>
              <a:gd name="connsiteX813" fmla="*/ 6945557 w 12192000"/>
              <a:gd name="connsiteY813" fmla="*/ 5890680 h 6858000"/>
              <a:gd name="connsiteX814" fmla="*/ 6935039 w 12192000"/>
              <a:gd name="connsiteY814" fmla="*/ 5873059 h 6858000"/>
              <a:gd name="connsiteX815" fmla="*/ 6935039 w 12192000"/>
              <a:gd name="connsiteY815" fmla="*/ 5869535 h 6858000"/>
              <a:gd name="connsiteX816" fmla="*/ 6882452 w 12192000"/>
              <a:gd name="connsiteY816" fmla="*/ 5883632 h 6858000"/>
              <a:gd name="connsiteX817" fmla="*/ 6868429 w 12192000"/>
              <a:gd name="connsiteY817" fmla="*/ 5866011 h 6858000"/>
              <a:gd name="connsiteX818" fmla="*/ 6896475 w 12192000"/>
              <a:gd name="connsiteY818" fmla="*/ 5820196 h 6858000"/>
              <a:gd name="connsiteX819" fmla="*/ 6878946 w 12192000"/>
              <a:gd name="connsiteY819" fmla="*/ 5802576 h 6858000"/>
              <a:gd name="connsiteX820" fmla="*/ 6833370 w 12192000"/>
              <a:gd name="connsiteY820" fmla="*/ 5830770 h 6858000"/>
              <a:gd name="connsiteX821" fmla="*/ 6815841 w 12192000"/>
              <a:gd name="connsiteY821" fmla="*/ 5816672 h 6858000"/>
              <a:gd name="connsiteX822" fmla="*/ 6829865 w 12192000"/>
              <a:gd name="connsiteY822" fmla="*/ 5763810 h 6858000"/>
              <a:gd name="connsiteX823" fmla="*/ 6808830 w 12192000"/>
              <a:gd name="connsiteY823" fmla="*/ 5753237 h 6858000"/>
              <a:gd name="connsiteX824" fmla="*/ 6770266 w 12192000"/>
              <a:gd name="connsiteY824" fmla="*/ 5788479 h 6858000"/>
              <a:gd name="connsiteX825" fmla="*/ 6749231 w 12192000"/>
              <a:gd name="connsiteY825" fmla="*/ 5781431 h 6858000"/>
              <a:gd name="connsiteX826" fmla="*/ 6752736 w 12192000"/>
              <a:gd name="connsiteY826" fmla="*/ 5753237 h 6858000"/>
              <a:gd name="connsiteX827" fmla="*/ 6749231 w 12192000"/>
              <a:gd name="connsiteY827" fmla="*/ 5728568 h 6858000"/>
              <a:gd name="connsiteX828" fmla="*/ 6749231 w 12192000"/>
              <a:gd name="connsiteY828" fmla="*/ 5725044 h 6858000"/>
              <a:gd name="connsiteX829" fmla="*/ 6728196 w 12192000"/>
              <a:gd name="connsiteY829" fmla="*/ 5721520 h 6858000"/>
              <a:gd name="connsiteX830" fmla="*/ 6724690 w 12192000"/>
              <a:gd name="connsiteY830" fmla="*/ 5721520 h 6858000"/>
              <a:gd name="connsiteX831" fmla="*/ 6700150 w 12192000"/>
              <a:gd name="connsiteY831" fmla="*/ 5767334 h 6858000"/>
              <a:gd name="connsiteX832" fmla="*/ 6675609 w 12192000"/>
              <a:gd name="connsiteY832" fmla="*/ 5763810 h 6858000"/>
              <a:gd name="connsiteX833" fmla="*/ 6661585 w 12192000"/>
              <a:gd name="connsiteY833" fmla="*/ 5710947 h 6858000"/>
              <a:gd name="connsiteX834" fmla="*/ 6640551 w 12192000"/>
              <a:gd name="connsiteY834" fmla="*/ 5710947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6948486" y="6345467"/>
                </a:moveTo>
                <a:lnTo>
                  <a:pt x="6954599" y="6345467"/>
                </a:lnTo>
                <a:cubicBezTo>
                  <a:pt x="6957225" y="6345467"/>
                  <a:pt x="6959024" y="6345659"/>
                  <a:pt x="6959994" y="6346042"/>
                </a:cubicBezTo>
                <a:cubicBezTo>
                  <a:pt x="6960965" y="6346425"/>
                  <a:pt x="6961724" y="6347006"/>
                  <a:pt x="6962272" y="6347785"/>
                </a:cubicBezTo>
                <a:cubicBezTo>
                  <a:pt x="6962819" y="6348565"/>
                  <a:pt x="6963092" y="6349448"/>
                  <a:pt x="6963092" y="6350432"/>
                </a:cubicBezTo>
                <a:cubicBezTo>
                  <a:pt x="6963092" y="6351964"/>
                  <a:pt x="6962524" y="6353194"/>
                  <a:pt x="6961389" y="6354124"/>
                </a:cubicBezTo>
                <a:cubicBezTo>
                  <a:pt x="6960254" y="6355055"/>
                  <a:pt x="6958127" y="6355519"/>
                  <a:pt x="6955010" y="6355519"/>
                </a:cubicBezTo>
                <a:lnTo>
                  <a:pt x="6948486" y="6355519"/>
                </a:lnTo>
                <a:close/>
                <a:moveTo>
                  <a:pt x="6943111" y="6340955"/>
                </a:moveTo>
                <a:lnTo>
                  <a:pt x="6943111" y="6374269"/>
                </a:lnTo>
                <a:lnTo>
                  <a:pt x="6948486" y="6374269"/>
                </a:lnTo>
                <a:lnTo>
                  <a:pt x="6948486" y="6360115"/>
                </a:lnTo>
                <a:lnTo>
                  <a:pt x="6951645" y="6360115"/>
                </a:lnTo>
                <a:cubicBezTo>
                  <a:pt x="6953533" y="6360115"/>
                  <a:pt x="6954969" y="6360497"/>
                  <a:pt x="6955953" y="6361263"/>
                </a:cubicBezTo>
                <a:cubicBezTo>
                  <a:pt x="6957375" y="6362302"/>
                  <a:pt x="6959249" y="6364887"/>
                  <a:pt x="6961574" y="6369017"/>
                </a:cubicBezTo>
                <a:lnTo>
                  <a:pt x="6964528" y="6374269"/>
                </a:lnTo>
                <a:lnTo>
                  <a:pt x="6971092" y="6374269"/>
                </a:lnTo>
                <a:lnTo>
                  <a:pt x="6967031" y="6367745"/>
                </a:lnTo>
                <a:cubicBezTo>
                  <a:pt x="6965088" y="6364654"/>
                  <a:pt x="6963447" y="6362453"/>
                  <a:pt x="6962108" y="6361140"/>
                </a:cubicBezTo>
                <a:cubicBezTo>
                  <a:pt x="6961396" y="6360457"/>
                  <a:pt x="6960452" y="6359868"/>
                  <a:pt x="6959277" y="6359376"/>
                </a:cubicBezTo>
                <a:cubicBezTo>
                  <a:pt x="6962148" y="6359157"/>
                  <a:pt x="6964453" y="6358145"/>
                  <a:pt x="6966190" y="6356340"/>
                </a:cubicBezTo>
                <a:cubicBezTo>
                  <a:pt x="6967926" y="6354535"/>
                  <a:pt x="6968795" y="6352415"/>
                  <a:pt x="6968795" y="6349981"/>
                </a:cubicBezTo>
                <a:cubicBezTo>
                  <a:pt x="6968795" y="6348258"/>
                  <a:pt x="6968275" y="6346630"/>
                  <a:pt x="6967236" y="6345098"/>
                </a:cubicBezTo>
                <a:cubicBezTo>
                  <a:pt x="6966196" y="6343566"/>
                  <a:pt x="6964802" y="6342493"/>
                  <a:pt x="6963051" y="6341878"/>
                </a:cubicBezTo>
                <a:cubicBezTo>
                  <a:pt x="6961300" y="6341262"/>
                  <a:pt x="6958469" y="6340955"/>
                  <a:pt x="6954558" y="6340955"/>
                </a:cubicBezTo>
                <a:close/>
                <a:moveTo>
                  <a:pt x="5903900" y="6338384"/>
                </a:moveTo>
                <a:cubicBezTo>
                  <a:pt x="5903900" y="6338384"/>
                  <a:pt x="5903900" y="6338384"/>
                  <a:pt x="5907414" y="6338384"/>
                </a:cubicBezTo>
                <a:lnTo>
                  <a:pt x="5907414" y="6341925"/>
                </a:lnTo>
                <a:cubicBezTo>
                  <a:pt x="5907414" y="6352552"/>
                  <a:pt x="5907414" y="6377347"/>
                  <a:pt x="5879303" y="6377347"/>
                </a:cubicBezTo>
                <a:cubicBezTo>
                  <a:pt x="5868761" y="6377347"/>
                  <a:pt x="5861734" y="6373805"/>
                  <a:pt x="5861734" y="6359637"/>
                </a:cubicBezTo>
                <a:cubicBezTo>
                  <a:pt x="5861734" y="6338384"/>
                  <a:pt x="5886331" y="6338384"/>
                  <a:pt x="5903900" y="6338384"/>
                </a:cubicBezTo>
                <a:close/>
                <a:moveTo>
                  <a:pt x="6956692" y="6331313"/>
                </a:moveTo>
                <a:cubicBezTo>
                  <a:pt x="6961013" y="6331313"/>
                  <a:pt x="6965239" y="6332428"/>
                  <a:pt x="6969369" y="6334657"/>
                </a:cubicBezTo>
                <a:cubicBezTo>
                  <a:pt x="6973499" y="6336886"/>
                  <a:pt x="6976720" y="6340073"/>
                  <a:pt x="6979032" y="6344216"/>
                </a:cubicBezTo>
                <a:cubicBezTo>
                  <a:pt x="6981342" y="6348360"/>
                  <a:pt x="6982498" y="6352675"/>
                  <a:pt x="6982498" y="6357160"/>
                </a:cubicBezTo>
                <a:cubicBezTo>
                  <a:pt x="6982498" y="6361619"/>
                  <a:pt x="6981363" y="6365893"/>
                  <a:pt x="6979093" y="6369981"/>
                </a:cubicBezTo>
                <a:cubicBezTo>
                  <a:pt x="6976823" y="6374071"/>
                  <a:pt x="6973636" y="6377257"/>
                  <a:pt x="6969533" y="6379541"/>
                </a:cubicBezTo>
                <a:cubicBezTo>
                  <a:pt x="6965430" y="6381825"/>
                  <a:pt x="6961151" y="6382967"/>
                  <a:pt x="6956692" y="6382967"/>
                </a:cubicBezTo>
                <a:cubicBezTo>
                  <a:pt x="6952234" y="6382967"/>
                  <a:pt x="6947953" y="6381825"/>
                  <a:pt x="6943850" y="6379541"/>
                </a:cubicBezTo>
                <a:cubicBezTo>
                  <a:pt x="6939748" y="6377257"/>
                  <a:pt x="6936554" y="6374071"/>
                  <a:pt x="6934270" y="6369981"/>
                </a:cubicBezTo>
                <a:cubicBezTo>
                  <a:pt x="6931986" y="6365893"/>
                  <a:pt x="6930844" y="6361619"/>
                  <a:pt x="6930844" y="6357160"/>
                </a:cubicBezTo>
                <a:cubicBezTo>
                  <a:pt x="6930844" y="6352675"/>
                  <a:pt x="6932006" y="6348360"/>
                  <a:pt x="6934332" y="6344216"/>
                </a:cubicBezTo>
                <a:cubicBezTo>
                  <a:pt x="6936657" y="6340073"/>
                  <a:pt x="6939877" y="6336886"/>
                  <a:pt x="6943994" y="6334657"/>
                </a:cubicBezTo>
                <a:cubicBezTo>
                  <a:pt x="6948110" y="6332428"/>
                  <a:pt x="6952343" y="6331313"/>
                  <a:pt x="6956692" y="6331313"/>
                </a:cubicBezTo>
                <a:close/>
                <a:moveTo>
                  <a:pt x="6956692" y="6326185"/>
                </a:moveTo>
                <a:cubicBezTo>
                  <a:pt x="6951495" y="6326185"/>
                  <a:pt x="6946421" y="6327518"/>
                  <a:pt x="6941471" y="6330185"/>
                </a:cubicBezTo>
                <a:cubicBezTo>
                  <a:pt x="6936520" y="6332851"/>
                  <a:pt x="6932656" y="6336667"/>
                  <a:pt x="6929880" y="6341632"/>
                </a:cubicBezTo>
                <a:cubicBezTo>
                  <a:pt x="6927104" y="6346595"/>
                  <a:pt x="6925716" y="6351772"/>
                  <a:pt x="6925716" y="6357160"/>
                </a:cubicBezTo>
                <a:cubicBezTo>
                  <a:pt x="6925716" y="6362494"/>
                  <a:pt x="6927083" y="6367623"/>
                  <a:pt x="6929819" y="6372546"/>
                </a:cubicBezTo>
                <a:cubicBezTo>
                  <a:pt x="6932554" y="6377469"/>
                  <a:pt x="6936376" y="6381292"/>
                  <a:pt x="6941286" y="6384013"/>
                </a:cubicBezTo>
                <a:cubicBezTo>
                  <a:pt x="6946196" y="6386734"/>
                  <a:pt x="6951331" y="6388095"/>
                  <a:pt x="6956692" y="6388095"/>
                </a:cubicBezTo>
                <a:cubicBezTo>
                  <a:pt x="6962053" y="6388095"/>
                  <a:pt x="6967187" y="6386734"/>
                  <a:pt x="6972098" y="6384013"/>
                </a:cubicBezTo>
                <a:cubicBezTo>
                  <a:pt x="6977007" y="6381292"/>
                  <a:pt x="6980823" y="6377469"/>
                  <a:pt x="6983544" y="6372546"/>
                </a:cubicBezTo>
                <a:cubicBezTo>
                  <a:pt x="6986265" y="6367623"/>
                  <a:pt x="6987626" y="6362494"/>
                  <a:pt x="6987626" y="6357160"/>
                </a:cubicBezTo>
                <a:cubicBezTo>
                  <a:pt x="6987626" y="6351772"/>
                  <a:pt x="6986245" y="6346595"/>
                  <a:pt x="6983483" y="6341632"/>
                </a:cubicBezTo>
                <a:cubicBezTo>
                  <a:pt x="6980720" y="6336667"/>
                  <a:pt x="6976863" y="6332851"/>
                  <a:pt x="6971912" y="6330185"/>
                </a:cubicBezTo>
                <a:cubicBezTo>
                  <a:pt x="6966962" y="6327518"/>
                  <a:pt x="6961889" y="6326185"/>
                  <a:pt x="6956692" y="6326185"/>
                </a:cubicBezTo>
                <a:close/>
                <a:moveTo>
                  <a:pt x="6093496" y="6296733"/>
                </a:moveTo>
                <a:cubicBezTo>
                  <a:pt x="6110934" y="6296733"/>
                  <a:pt x="6125070" y="6314779"/>
                  <a:pt x="6125070" y="6337040"/>
                </a:cubicBezTo>
                <a:cubicBezTo>
                  <a:pt x="6125070" y="6359301"/>
                  <a:pt x="6110934" y="6377346"/>
                  <a:pt x="6093496" y="6377346"/>
                </a:cubicBezTo>
                <a:cubicBezTo>
                  <a:pt x="6076059" y="6377346"/>
                  <a:pt x="6061922" y="6359301"/>
                  <a:pt x="6061922" y="6337040"/>
                </a:cubicBezTo>
                <a:cubicBezTo>
                  <a:pt x="6061922" y="6314779"/>
                  <a:pt x="6076059" y="6296733"/>
                  <a:pt x="6093496" y="6296733"/>
                </a:cubicBezTo>
                <a:close/>
                <a:moveTo>
                  <a:pt x="5783809" y="6296733"/>
                </a:moveTo>
                <a:cubicBezTo>
                  <a:pt x="5799391" y="6296733"/>
                  <a:pt x="5812024" y="6314779"/>
                  <a:pt x="5812024" y="6337040"/>
                </a:cubicBezTo>
                <a:cubicBezTo>
                  <a:pt x="5812024" y="6359301"/>
                  <a:pt x="5799391" y="6377346"/>
                  <a:pt x="5783809" y="6377346"/>
                </a:cubicBezTo>
                <a:cubicBezTo>
                  <a:pt x="5768226" y="6377346"/>
                  <a:pt x="5755594" y="6359301"/>
                  <a:pt x="5755594" y="6337040"/>
                </a:cubicBezTo>
                <a:cubicBezTo>
                  <a:pt x="5755594" y="6314779"/>
                  <a:pt x="5768226" y="6296733"/>
                  <a:pt x="5783809" y="6296733"/>
                </a:cubicBezTo>
                <a:close/>
                <a:moveTo>
                  <a:pt x="5471433" y="6296733"/>
                </a:moveTo>
                <a:cubicBezTo>
                  <a:pt x="5488871" y="6296733"/>
                  <a:pt x="5503007" y="6314779"/>
                  <a:pt x="5503007" y="6337040"/>
                </a:cubicBezTo>
                <a:cubicBezTo>
                  <a:pt x="5503007" y="6359301"/>
                  <a:pt x="5488871" y="6377346"/>
                  <a:pt x="5471433" y="6377346"/>
                </a:cubicBezTo>
                <a:cubicBezTo>
                  <a:pt x="5453996" y="6377346"/>
                  <a:pt x="5439860" y="6359301"/>
                  <a:pt x="5439860" y="6337040"/>
                </a:cubicBezTo>
                <a:cubicBezTo>
                  <a:pt x="5439860" y="6314779"/>
                  <a:pt x="5453996" y="6296733"/>
                  <a:pt x="5471433" y="6296733"/>
                </a:cubicBezTo>
                <a:close/>
                <a:moveTo>
                  <a:pt x="6016373" y="6291486"/>
                </a:moveTo>
                <a:lnTo>
                  <a:pt x="6016373" y="6387446"/>
                </a:lnTo>
                <a:lnTo>
                  <a:pt x="6028662" y="6387446"/>
                </a:lnTo>
                <a:lnTo>
                  <a:pt x="6028662" y="6291486"/>
                </a:lnTo>
                <a:close/>
                <a:moveTo>
                  <a:pt x="6160001" y="6290016"/>
                </a:moveTo>
                <a:cubicBezTo>
                  <a:pt x="6160001" y="6296982"/>
                  <a:pt x="6160001" y="6307432"/>
                  <a:pt x="6160001" y="6314399"/>
                </a:cubicBezTo>
                <a:lnTo>
                  <a:pt x="6160001" y="6384064"/>
                </a:lnTo>
                <a:cubicBezTo>
                  <a:pt x="6160001" y="6384064"/>
                  <a:pt x="6160001" y="6384064"/>
                  <a:pt x="6173820" y="6384064"/>
                </a:cubicBezTo>
                <a:cubicBezTo>
                  <a:pt x="6173820" y="6384064"/>
                  <a:pt x="6173820" y="6384064"/>
                  <a:pt x="6173820" y="6331815"/>
                </a:cubicBezTo>
                <a:cubicBezTo>
                  <a:pt x="6173820" y="6317882"/>
                  <a:pt x="6180730" y="6296982"/>
                  <a:pt x="6201459" y="6296982"/>
                </a:cubicBezTo>
                <a:cubicBezTo>
                  <a:pt x="6215278" y="6296982"/>
                  <a:pt x="6222188" y="6310915"/>
                  <a:pt x="6222188" y="6328332"/>
                </a:cubicBezTo>
                <a:cubicBezTo>
                  <a:pt x="6222188" y="6328332"/>
                  <a:pt x="6222188" y="6328332"/>
                  <a:pt x="6222188" y="6384064"/>
                </a:cubicBezTo>
                <a:cubicBezTo>
                  <a:pt x="6222188" y="6384064"/>
                  <a:pt x="6222188" y="6384064"/>
                  <a:pt x="6232552" y="6384064"/>
                </a:cubicBezTo>
                <a:cubicBezTo>
                  <a:pt x="6232552" y="6384064"/>
                  <a:pt x="6232552" y="6384064"/>
                  <a:pt x="6232552" y="6324848"/>
                </a:cubicBezTo>
                <a:cubicBezTo>
                  <a:pt x="6232552" y="6303949"/>
                  <a:pt x="6225643" y="6290016"/>
                  <a:pt x="6201459" y="6290016"/>
                </a:cubicBezTo>
                <a:cubicBezTo>
                  <a:pt x="6184184" y="6290016"/>
                  <a:pt x="6177275" y="6300465"/>
                  <a:pt x="6170366" y="6307432"/>
                </a:cubicBezTo>
                <a:cubicBezTo>
                  <a:pt x="6170366" y="6307432"/>
                  <a:pt x="6170366" y="6307432"/>
                  <a:pt x="6170366" y="6290016"/>
                </a:cubicBezTo>
                <a:cubicBezTo>
                  <a:pt x="6170366" y="6290016"/>
                  <a:pt x="6170366" y="6290016"/>
                  <a:pt x="6160001" y="6290016"/>
                </a:cubicBezTo>
                <a:close/>
                <a:moveTo>
                  <a:pt x="6090808" y="6290016"/>
                </a:moveTo>
                <a:cubicBezTo>
                  <a:pt x="6066692" y="6290016"/>
                  <a:pt x="6047143" y="6311971"/>
                  <a:pt x="6047143" y="6339056"/>
                </a:cubicBezTo>
                <a:cubicBezTo>
                  <a:pt x="6047143" y="6366140"/>
                  <a:pt x="6066692" y="6388095"/>
                  <a:pt x="6090808" y="6388095"/>
                </a:cubicBezTo>
                <a:cubicBezTo>
                  <a:pt x="6114924" y="6388095"/>
                  <a:pt x="6134474" y="6366140"/>
                  <a:pt x="6134474" y="6339056"/>
                </a:cubicBezTo>
                <a:cubicBezTo>
                  <a:pt x="6134474" y="6311971"/>
                  <a:pt x="6114924" y="6290016"/>
                  <a:pt x="6090808" y="6290016"/>
                </a:cubicBezTo>
                <a:close/>
                <a:moveTo>
                  <a:pt x="5885663" y="6290016"/>
                </a:moveTo>
                <a:cubicBezTo>
                  <a:pt x="5878625" y="6290016"/>
                  <a:pt x="5864549" y="6290016"/>
                  <a:pt x="5857511" y="6293519"/>
                </a:cubicBezTo>
                <a:cubicBezTo>
                  <a:pt x="5857511" y="6293519"/>
                  <a:pt x="5857511" y="6293519"/>
                  <a:pt x="5857511" y="6307530"/>
                </a:cubicBezTo>
                <a:cubicBezTo>
                  <a:pt x="5868068" y="6300525"/>
                  <a:pt x="5875106" y="6297022"/>
                  <a:pt x="5885663" y="6297022"/>
                </a:cubicBezTo>
                <a:cubicBezTo>
                  <a:pt x="5903256" y="6297022"/>
                  <a:pt x="5906775" y="6307530"/>
                  <a:pt x="5906775" y="6321542"/>
                </a:cubicBezTo>
                <a:cubicBezTo>
                  <a:pt x="5906775" y="6321542"/>
                  <a:pt x="5906775" y="6321542"/>
                  <a:pt x="5906775" y="6328547"/>
                </a:cubicBezTo>
                <a:cubicBezTo>
                  <a:pt x="5882144" y="6328547"/>
                  <a:pt x="5846955" y="6328547"/>
                  <a:pt x="5846955" y="6360072"/>
                </a:cubicBezTo>
                <a:cubicBezTo>
                  <a:pt x="5846955" y="6370581"/>
                  <a:pt x="5850474" y="6388095"/>
                  <a:pt x="5878625" y="6388095"/>
                </a:cubicBezTo>
                <a:cubicBezTo>
                  <a:pt x="5889181" y="6388095"/>
                  <a:pt x="5903256" y="6381089"/>
                  <a:pt x="5906775" y="6370581"/>
                </a:cubicBezTo>
                <a:cubicBezTo>
                  <a:pt x="5906775" y="6370581"/>
                  <a:pt x="5906775" y="6370581"/>
                  <a:pt x="5910294" y="6370581"/>
                </a:cubicBezTo>
                <a:lnTo>
                  <a:pt x="5910294" y="6384592"/>
                </a:lnTo>
                <a:cubicBezTo>
                  <a:pt x="5910294" y="6384592"/>
                  <a:pt x="5910294" y="6384592"/>
                  <a:pt x="5920851" y="6384592"/>
                </a:cubicBezTo>
                <a:cubicBezTo>
                  <a:pt x="5920851" y="6381089"/>
                  <a:pt x="5920851" y="6374084"/>
                  <a:pt x="5920851" y="6367078"/>
                </a:cubicBezTo>
                <a:cubicBezTo>
                  <a:pt x="5920851" y="6367078"/>
                  <a:pt x="5920851" y="6367078"/>
                  <a:pt x="5920851" y="6325045"/>
                </a:cubicBezTo>
                <a:cubicBezTo>
                  <a:pt x="5920851" y="6300525"/>
                  <a:pt x="5910294" y="6290016"/>
                  <a:pt x="5885663" y="6290016"/>
                </a:cubicBezTo>
                <a:close/>
                <a:moveTo>
                  <a:pt x="5644079" y="6290016"/>
                </a:moveTo>
                <a:cubicBezTo>
                  <a:pt x="5644079" y="6296982"/>
                  <a:pt x="5644079" y="6307432"/>
                  <a:pt x="5644079" y="6314399"/>
                </a:cubicBezTo>
                <a:lnTo>
                  <a:pt x="5644079" y="6384064"/>
                </a:lnTo>
                <a:cubicBezTo>
                  <a:pt x="5644079" y="6384064"/>
                  <a:pt x="5644079" y="6384064"/>
                  <a:pt x="5658155" y="6384064"/>
                </a:cubicBezTo>
                <a:cubicBezTo>
                  <a:pt x="5658155" y="6384064"/>
                  <a:pt x="5658155" y="6384064"/>
                  <a:pt x="5658155" y="6331815"/>
                </a:cubicBezTo>
                <a:cubicBezTo>
                  <a:pt x="5658155" y="6317882"/>
                  <a:pt x="5665192" y="6296982"/>
                  <a:pt x="5686305" y="6296982"/>
                </a:cubicBezTo>
                <a:cubicBezTo>
                  <a:pt x="5700381" y="6296982"/>
                  <a:pt x="5707418" y="6310915"/>
                  <a:pt x="5707418" y="6328332"/>
                </a:cubicBezTo>
                <a:cubicBezTo>
                  <a:pt x="5707418" y="6328332"/>
                  <a:pt x="5707418" y="6328332"/>
                  <a:pt x="5707418" y="6384064"/>
                </a:cubicBezTo>
                <a:cubicBezTo>
                  <a:pt x="5707418" y="6384064"/>
                  <a:pt x="5707418" y="6384064"/>
                  <a:pt x="5717975" y="6384064"/>
                </a:cubicBezTo>
                <a:cubicBezTo>
                  <a:pt x="5717975" y="6384064"/>
                  <a:pt x="5717975" y="6384064"/>
                  <a:pt x="5717975" y="6324848"/>
                </a:cubicBezTo>
                <a:cubicBezTo>
                  <a:pt x="5717975" y="6303949"/>
                  <a:pt x="5710937" y="6290016"/>
                  <a:pt x="5686305" y="6290016"/>
                </a:cubicBezTo>
                <a:cubicBezTo>
                  <a:pt x="5668711" y="6290016"/>
                  <a:pt x="5661674" y="6300465"/>
                  <a:pt x="5654636" y="6307432"/>
                </a:cubicBezTo>
                <a:cubicBezTo>
                  <a:pt x="5654636" y="6307432"/>
                  <a:pt x="5654636" y="6307432"/>
                  <a:pt x="5654636" y="6290016"/>
                </a:cubicBezTo>
                <a:cubicBezTo>
                  <a:pt x="5654636" y="6290016"/>
                  <a:pt x="5654636" y="6290016"/>
                  <a:pt x="5644079" y="6290016"/>
                </a:cubicBezTo>
                <a:close/>
                <a:moveTo>
                  <a:pt x="5541970" y="6290016"/>
                </a:moveTo>
                <a:cubicBezTo>
                  <a:pt x="5541970" y="6290016"/>
                  <a:pt x="5541970" y="6290016"/>
                  <a:pt x="5541970" y="6353066"/>
                </a:cubicBezTo>
                <a:cubicBezTo>
                  <a:pt x="5541970" y="6374084"/>
                  <a:pt x="5549007" y="6388095"/>
                  <a:pt x="5573640" y="6388095"/>
                </a:cubicBezTo>
                <a:cubicBezTo>
                  <a:pt x="5591234" y="6388095"/>
                  <a:pt x="5598271" y="6377586"/>
                  <a:pt x="5605309" y="6370581"/>
                </a:cubicBezTo>
                <a:cubicBezTo>
                  <a:pt x="5605309" y="6370581"/>
                  <a:pt x="5605309" y="6370581"/>
                  <a:pt x="5605309" y="6384592"/>
                </a:cubicBezTo>
                <a:cubicBezTo>
                  <a:pt x="5605309" y="6384592"/>
                  <a:pt x="5605309" y="6384592"/>
                  <a:pt x="5615865" y="6384592"/>
                </a:cubicBezTo>
                <a:cubicBezTo>
                  <a:pt x="5615865" y="6377586"/>
                  <a:pt x="5615865" y="6370581"/>
                  <a:pt x="5615865" y="6363575"/>
                </a:cubicBezTo>
                <a:lnTo>
                  <a:pt x="5615865" y="6290016"/>
                </a:lnTo>
                <a:cubicBezTo>
                  <a:pt x="5615865" y="6290016"/>
                  <a:pt x="5615865" y="6290016"/>
                  <a:pt x="5601790" y="6290016"/>
                </a:cubicBezTo>
                <a:cubicBezTo>
                  <a:pt x="5601790" y="6290016"/>
                  <a:pt x="5601790" y="6290016"/>
                  <a:pt x="5601790" y="6342558"/>
                </a:cubicBezTo>
                <a:cubicBezTo>
                  <a:pt x="5601790" y="6360072"/>
                  <a:pt x="5594752" y="6377586"/>
                  <a:pt x="5573640" y="6377586"/>
                </a:cubicBezTo>
                <a:cubicBezTo>
                  <a:pt x="5559564" y="6377586"/>
                  <a:pt x="5552527" y="6367078"/>
                  <a:pt x="5552527" y="6349564"/>
                </a:cubicBezTo>
                <a:cubicBezTo>
                  <a:pt x="5552527" y="6349564"/>
                  <a:pt x="5552527" y="6349564"/>
                  <a:pt x="5552527" y="6290016"/>
                </a:cubicBezTo>
                <a:cubicBezTo>
                  <a:pt x="5552527" y="6290016"/>
                  <a:pt x="5552527" y="6290016"/>
                  <a:pt x="5541970" y="6290016"/>
                </a:cubicBezTo>
                <a:close/>
                <a:moveTo>
                  <a:pt x="5473449" y="6290016"/>
                </a:moveTo>
                <a:cubicBezTo>
                  <a:pt x="5448962" y="6290016"/>
                  <a:pt x="5429111" y="6311971"/>
                  <a:pt x="5429111" y="6339056"/>
                </a:cubicBezTo>
                <a:cubicBezTo>
                  <a:pt x="5429111" y="6366140"/>
                  <a:pt x="5448962" y="6388095"/>
                  <a:pt x="5473449" y="6388095"/>
                </a:cubicBezTo>
                <a:cubicBezTo>
                  <a:pt x="5497935" y="6388095"/>
                  <a:pt x="5517786" y="6366140"/>
                  <a:pt x="5517786" y="6339056"/>
                </a:cubicBezTo>
                <a:cubicBezTo>
                  <a:pt x="5517786" y="6311971"/>
                  <a:pt x="5497935" y="6290016"/>
                  <a:pt x="5473449" y="6290016"/>
                </a:cubicBezTo>
                <a:close/>
                <a:moveTo>
                  <a:pt x="6657114" y="6275237"/>
                </a:moveTo>
                <a:lnTo>
                  <a:pt x="6661144" y="6285986"/>
                </a:lnTo>
                <a:lnTo>
                  <a:pt x="6665175" y="6292704"/>
                </a:lnTo>
                <a:lnTo>
                  <a:pt x="6650396" y="6292704"/>
                </a:lnTo>
                <a:lnTo>
                  <a:pt x="6654427" y="6285986"/>
                </a:lnTo>
                <a:close/>
                <a:moveTo>
                  <a:pt x="6661257" y="6264489"/>
                </a:moveTo>
                <a:cubicBezTo>
                  <a:pt x="6661257" y="6264489"/>
                  <a:pt x="6661257" y="6264489"/>
                  <a:pt x="6650844" y="6268003"/>
                </a:cubicBezTo>
                <a:cubicBezTo>
                  <a:pt x="6650844" y="6268003"/>
                  <a:pt x="6650844" y="6268003"/>
                  <a:pt x="6647373" y="6285573"/>
                </a:cubicBezTo>
                <a:cubicBezTo>
                  <a:pt x="6647373" y="6285573"/>
                  <a:pt x="6647373" y="6285573"/>
                  <a:pt x="6636960" y="6306655"/>
                </a:cubicBezTo>
                <a:cubicBezTo>
                  <a:pt x="6640431" y="6306655"/>
                  <a:pt x="6643902" y="6306655"/>
                  <a:pt x="6647373" y="6310169"/>
                </a:cubicBezTo>
                <a:cubicBezTo>
                  <a:pt x="6647373" y="6310169"/>
                  <a:pt x="6647373" y="6310169"/>
                  <a:pt x="6647373" y="6299628"/>
                </a:cubicBezTo>
                <a:cubicBezTo>
                  <a:pt x="6647373" y="6299628"/>
                  <a:pt x="6647373" y="6299628"/>
                  <a:pt x="6668198" y="6299628"/>
                </a:cubicBezTo>
                <a:cubicBezTo>
                  <a:pt x="6668198" y="6299628"/>
                  <a:pt x="6668198" y="6299628"/>
                  <a:pt x="6668198" y="6306655"/>
                </a:cubicBezTo>
                <a:cubicBezTo>
                  <a:pt x="6671669" y="6306655"/>
                  <a:pt x="6675140" y="6306655"/>
                  <a:pt x="6678611" y="6306655"/>
                </a:cubicBezTo>
                <a:cubicBezTo>
                  <a:pt x="6678611" y="6306655"/>
                  <a:pt x="6678611" y="6306655"/>
                  <a:pt x="6668198" y="6285573"/>
                </a:cubicBezTo>
                <a:lnTo>
                  <a:pt x="6661257" y="6268003"/>
                </a:lnTo>
                <a:cubicBezTo>
                  <a:pt x="6661257" y="6268003"/>
                  <a:pt x="6661257" y="6268003"/>
                  <a:pt x="6661257" y="6264489"/>
                </a:cubicBezTo>
                <a:close/>
                <a:moveTo>
                  <a:pt x="5966262" y="6264488"/>
                </a:moveTo>
                <a:cubicBezTo>
                  <a:pt x="5966262" y="6264488"/>
                  <a:pt x="5966262" y="6264488"/>
                  <a:pt x="5955783" y="6268020"/>
                </a:cubicBezTo>
                <a:cubicBezTo>
                  <a:pt x="5955783" y="6268020"/>
                  <a:pt x="5955783" y="6268020"/>
                  <a:pt x="5955783" y="6289209"/>
                </a:cubicBezTo>
                <a:cubicBezTo>
                  <a:pt x="5955783" y="6289209"/>
                  <a:pt x="5955783" y="6289209"/>
                  <a:pt x="5938316" y="6289209"/>
                </a:cubicBezTo>
                <a:cubicBezTo>
                  <a:pt x="5938316" y="6289209"/>
                  <a:pt x="5938316" y="6289209"/>
                  <a:pt x="5938316" y="6299804"/>
                </a:cubicBezTo>
                <a:cubicBezTo>
                  <a:pt x="5938316" y="6299804"/>
                  <a:pt x="5938316" y="6299804"/>
                  <a:pt x="5955783" y="6299804"/>
                </a:cubicBezTo>
                <a:cubicBezTo>
                  <a:pt x="5955783" y="6299804"/>
                  <a:pt x="5955783" y="6299804"/>
                  <a:pt x="5955783" y="6356310"/>
                </a:cubicBezTo>
                <a:cubicBezTo>
                  <a:pt x="5955783" y="6373968"/>
                  <a:pt x="5955783" y="6388094"/>
                  <a:pt x="5976742" y="6388094"/>
                </a:cubicBezTo>
                <a:cubicBezTo>
                  <a:pt x="5983728" y="6388094"/>
                  <a:pt x="5987221" y="6388094"/>
                  <a:pt x="5990715" y="6384563"/>
                </a:cubicBezTo>
                <a:cubicBezTo>
                  <a:pt x="5990715" y="6384563"/>
                  <a:pt x="5990715" y="6384563"/>
                  <a:pt x="5990715" y="6373968"/>
                </a:cubicBezTo>
                <a:cubicBezTo>
                  <a:pt x="5987221" y="6377499"/>
                  <a:pt x="5983728" y="6377499"/>
                  <a:pt x="5980235" y="6377499"/>
                </a:cubicBezTo>
                <a:cubicBezTo>
                  <a:pt x="5969755" y="6377499"/>
                  <a:pt x="5966262" y="6370437"/>
                  <a:pt x="5966262" y="6363373"/>
                </a:cubicBezTo>
                <a:cubicBezTo>
                  <a:pt x="5966262" y="6363373"/>
                  <a:pt x="5966262" y="6363373"/>
                  <a:pt x="5966262" y="6299804"/>
                </a:cubicBezTo>
                <a:cubicBezTo>
                  <a:pt x="5966262" y="6299804"/>
                  <a:pt x="5966262" y="6299804"/>
                  <a:pt x="5987221" y="6299804"/>
                </a:cubicBezTo>
                <a:lnTo>
                  <a:pt x="5987221" y="6289209"/>
                </a:lnTo>
                <a:cubicBezTo>
                  <a:pt x="5987221" y="6289209"/>
                  <a:pt x="5987221" y="6289209"/>
                  <a:pt x="5966262" y="6289209"/>
                </a:cubicBezTo>
                <a:cubicBezTo>
                  <a:pt x="5966262" y="6289209"/>
                  <a:pt x="5966262" y="6289209"/>
                  <a:pt x="5966262" y="6264488"/>
                </a:cubicBezTo>
                <a:close/>
                <a:moveTo>
                  <a:pt x="6601692" y="6261802"/>
                </a:moveTo>
                <a:cubicBezTo>
                  <a:pt x="6591280" y="6303968"/>
                  <a:pt x="6591280" y="6303968"/>
                  <a:pt x="6591280" y="6303968"/>
                </a:cubicBezTo>
                <a:cubicBezTo>
                  <a:pt x="6594751" y="6303968"/>
                  <a:pt x="6598221" y="6303968"/>
                  <a:pt x="6601692" y="6303968"/>
                </a:cubicBezTo>
                <a:cubicBezTo>
                  <a:pt x="6605163" y="6279372"/>
                  <a:pt x="6605163" y="6279372"/>
                  <a:pt x="6605163" y="6279372"/>
                </a:cubicBezTo>
                <a:cubicBezTo>
                  <a:pt x="6619047" y="6307482"/>
                  <a:pt x="6619047" y="6307482"/>
                  <a:pt x="6619047" y="6307482"/>
                </a:cubicBezTo>
                <a:cubicBezTo>
                  <a:pt x="6622518" y="6307482"/>
                  <a:pt x="6625989" y="6307482"/>
                  <a:pt x="6625989" y="6307482"/>
                </a:cubicBezTo>
                <a:cubicBezTo>
                  <a:pt x="6632930" y="6265316"/>
                  <a:pt x="6632930" y="6265316"/>
                  <a:pt x="6632930" y="6265316"/>
                </a:cubicBezTo>
                <a:cubicBezTo>
                  <a:pt x="6629459" y="6265316"/>
                  <a:pt x="6625989" y="6265316"/>
                  <a:pt x="6625989" y="6265316"/>
                </a:cubicBezTo>
                <a:cubicBezTo>
                  <a:pt x="6622518" y="6293427"/>
                  <a:pt x="6622518" y="6293427"/>
                  <a:pt x="6622518" y="6293427"/>
                </a:cubicBezTo>
                <a:cubicBezTo>
                  <a:pt x="6608635" y="6261802"/>
                  <a:pt x="6608635" y="6261802"/>
                  <a:pt x="6608635" y="6261802"/>
                </a:cubicBezTo>
                <a:cubicBezTo>
                  <a:pt x="6605163" y="6261802"/>
                  <a:pt x="6605163" y="6261802"/>
                  <a:pt x="6601692" y="6261802"/>
                </a:cubicBezTo>
                <a:close/>
                <a:moveTo>
                  <a:pt x="6710855" y="6257772"/>
                </a:moveTo>
                <a:cubicBezTo>
                  <a:pt x="6696882" y="6261323"/>
                  <a:pt x="6686403" y="6264873"/>
                  <a:pt x="6675923" y="6264873"/>
                </a:cubicBezTo>
                <a:cubicBezTo>
                  <a:pt x="6675923" y="6271975"/>
                  <a:pt x="6675923" y="6271975"/>
                  <a:pt x="6675923" y="6271975"/>
                </a:cubicBezTo>
                <a:cubicBezTo>
                  <a:pt x="6682909" y="6271975"/>
                  <a:pt x="6686403" y="6271975"/>
                  <a:pt x="6689896" y="6271975"/>
                </a:cubicBezTo>
                <a:cubicBezTo>
                  <a:pt x="6696882" y="6307483"/>
                  <a:pt x="6696882" y="6307483"/>
                  <a:pt x="6696882" y="6307483"/>
                </a:cubicBezTo>
                <a:cubicBezTo>
                  <a:pt x="6703869" y="6303932"/>
                  <a:pt x="6703869" y="6303932"/>
                  <a:pt x="6703869" y="6303932"/>
                </a:cubicBezTo>
                <a:cubicBezTo>
                  <a:pt x="6696882" y="6268424"/>
                  <a:pt x="6696882" y="6268424"/>
                  <a:pt x="6696882" y="6268424"/>
                </a:cubicBezTo>
                <a:cubicBezTo>
                  <a:pt x="6703869" y="6268424"/>
                  <a:pt x="6707362" y="6268424"/>
                  <a:pt x="6710855" y="6264873"/>
                </a:cubicBezTo>
                <a:close/>
                <a:moveTo>
                  <a:pt x="6566559" y="6257772"/>
                </a:moveTo>
                <a:cubicBezTo>
                  <a:pt x="6566559" y="6257772"/>
                  <a:pt x="6566559" y="6257772"/>
                  <a:pt x="6577039" y="6261131"/>
                </a:cubicBezTo>
                <a:cubicBezTo>
                  <a:pt x="6580532" y="6261131"/>
                  <a:pt x="6580532" y="6264490"/>
                  <a:pt x="6580532" y="6264490"/>
                </a:cubicBezTo>
                <a:cubicBezTo>
                  <a:pt x="6580532" y="6264490"/>
                  <a:pt x="6580532" y="6267848"/>
                  <a:pt x="6580532" y="6267848"/>
                </a:cubicBezTo>
                <a:cubicBezTo>
                  <a:pt x="6580532" y="6267848"/>
                  <a:pt x="6577039" y="6271207"/>
                  <a:pt x="6573545" y="6271207"/>
                </a:cubicBezTo>
                <a:cubicBezTo>
                  <a:pt x="6573545" y="6271207"/>
                  <a:pt x="6573545" y="6271207"/>
                  <a:pt x="6563065" y="6267848"/>
                </a:cubicBezTo>
                <a:cubicBezTo>
                  <a:pt x="6563065" y="6267848"/>
                  <a:pt x="6563065" y="6267848"/>
                  <a:pt x="6566559" y="6264490"/>
                </a:cubicBezTo>
                <a:cubicBezTo>
                  <a:pt x="6566559" y="6264490"/>
                  <a:pt x="6566559" y="6264490"/>
                  <a:pt x="6566559" y="6257772"/>
                </a:cubicBezTo>
                <a:close/>
                <a:moveTo>
                  <a:pt x="6016373" y="6255886"/>
                </a:moveTo>
                <a:lnTo>
                  <a:pt x="6016373" y="6269580"/>
                </a:lnTo>
                <a:lnTo>
                  <a:pt x="6028662" y="6269580"/>
                </a:lnTo>
                <a:lnTo>
                  <a:pt x="6028662" y="6255886"/>
                </a:lnTo>
                <a:close/>
                <a:moveTo>
                  <a:pt x="6717573" y="6253740"/>
                </a:moveTo>
                <a:cubicBezTo>
                  <a:pt x="6731393" y="6296734"/>
                  <a:pt x="6731393" y="6296734"/>
                  <a:pt x="6731393" y="6296734"/>
                </a:cubicBezTo>
                <a:cubicBezTo>
                  <a:pt x="6734848" y="6293151"/>
                  <a:pt x="6738302" y="6293151"/>
                  <a:pt x="6741757" y="6293151"/>
                </a:cubicBezTo>
                <a:cubicBezTo>
                  <a:pt x="6727938" y="6253740"/>
                  <a:pt x="6727938" y="6253740"/>
                  <a:pt x="6727938" y="6253740"/>
                </a:cubicBezTo>
                <a:cubicBezTo>
                  <a:pt x="6724483" y="6253740"/>
                  <a:pt x="6721028" y="6253740"/>
                  <a:pt x="6717573" y="6253740"/>
                </a:cubicBezTo>
                <a:close/>
                <a:moveTo>
                  <a:pt x="5348499" y="6253740"/>
                </a:moveTo>
                <a:lnTo>
                  <a:pt x="5348499" y="6384064"/>
                </a:lnTo>
                <a:lnTo>
                  <a:pt x="5363278" y="6384064"/>
                </a:lnTo>
                <a:lnTo>
                  <a:pt x="5363278" y="6324948"/>
                </a:lnTo>
                <a:lnTo>
                  <a:pt x="5408960" y="6324948"/>
                </a:lnTo>
                <a:lnTo>
                  <a:pt x="5408960" y="6314200"/>
                </a:lnTo>
                <a:lnTo>
                  <a:pt x="5363278" y="6314200"/>
                </a:lnTo>
                <a:lnTo>
                  <a:pt x="5363278" y="6264488"/>
                </a:lnTo>
                <a:lnTo>
                  <a:pt x="5411646" y="6264488"/>
                </a:lnTo>
                <a:lnTo>
                  <a:pt x="5411646" y="6253740"/>
                </a:lnTo>
                <a:close/>
                <a:moveTo>
                  <a:pt x="6562954" y="6247023"/>
                </a:moveTo>
                <a:cubicBezTo>
                  <a:pt x="6562954" y="6247023"/>
                  <a:pt x="6562954" y="6247023"/>
                  <a:pt x="6556012" y="6264490"/>
                </a:cubicBezTo>
                <a:cubicBezTo>
                  <a:pt x="6556012" y="6264490"/>
                  <a:pt x="6556012" y="6264490"/>
                  <a:pt x="6556012" y="6267982"/>
                </a:cubicBezTo>
                <a:cubicBezTo>
                  <a:pt x="6556012" y="6267982"/>
                  <a:pt x="6556012" y="6267982"/>
                  <a:pt x="6545599" y="6285449"/>
                </a:cubicBezTo>
                <a:cubicBezTo>
                  <a:pt x="6549070" y="6288942"/>
                  <a:pt x="6552541" y="6288942"/>
                  <a:pt x="6556012" y="6288942"/>
                </a:cubicBezTo>
                <a:cubicBezTo>
                  <a:pt x="6556012" y="6288942"/>
                  <a:pt x="6556012" y="6288942"/>
                  <a:pt x="6559483" y="6274969"/>
                </a:cubicBezTo>
                <a:cubicBezTo>
                  <a:pt x="6559483" y="6274969"/>
                  <a:pt x="6559483" y="6274969"/>
                  <a:pt x="6569896" y="6278463"/>
                </a:cubicBezTo>
                <a:cubicBezTo>
                  <a:pt x="6569896" y="6278463"/>
                  <a:pt x="6569896" y="6278463"/>
                  <a:pt x="6569896" y="6295928"/>
                </a:cubicBezTo>
                <a:cubicBezTo>
                  <a:pt x="6573367" y="6295928"/>
                  <a:pt x="6576837" y="6299422"/>
                  <a:pt x="6580308" y="6299422"/>
                </a:cubicBezTo>
                <a:cubicBezTo>
                  <a:pt x="6580308" y="6299422"/>
                  <a:pt x="6580308" y="6299422"/>
                  <a:pt x="6576837" y="6278463"/>
                </a:cubicBezTo>
                <a:cubicBezTo>
                  <a:pt x="6583779" y="6278463"/>
                  <a:pt x="6587250" y="6271476"/>
                  <a:pt x="6587250" y="6267982"/>
                </a:cubicBezTo>
                <a:cubicBezTo>
                  <a:pt x="6587250" y="6267982"/>
                  <a:pt x="6587250" y="6264490"/>
                  <a:pt x="6587250" y="6264490"/>
                </a:cubicBezTo>
                <a:cubicBezTo>
                  <a:pt x="6587250" y="6260996"/>
                  <a:pt x="6587250" y="6257503"/>
                  <a:pt x="6580308" y="6254010"/>
                </a:cubicBezTo>
                <a:cubicBezTo>
                  <a:pt x="6580308" y="6254010"/>
                  <a:pt x="6580308" y="6254010"/>
                  <a:pt x="6562954" y="6247023"/>
                </a:cubicBezTo>
                <a:close/>
                <a:moveTo>
                  <a:pt x="6768052" y="6244316"/>
                </a:moveTo>
                <a:cubicBezTo>
                  <a:pt x="6771507" y="6244757"/>
                  <a:pt x="6774962" y="6246520"/>
                  <a:pt x="6776689" y="6250047"/>
                </a:cubicBezTo>
                <a:cubicBezTo>
                  <a:pt x="6776689" y="6253574"/>
                  <a:pt x="6776689" y="6257100"/>
                  <a:pt x="6776689" y="6257100"/>
                </a:cubicBezTo>
                <a:cubicBezTo>
                  <a:pt x="6776689" y="6260627"/>
                  <a:pt x="6776689" y="6264155"/>
                  <a:pt x="6773234" y="6267681"/>
                </a:cubicBezTo>
                <a:cubicBezTo>
                  <a:pt x="6773234" y="6267681"/>
                  <a:pt x="6773234" y="6267681"/>
                  <a:pt x="6769780" y="6271208"/>
                </a:cubicBezTo>
                <a:cubicBezTo>
                  <a:pt x="6766325" y="6271208"/>
                  <a:pt x="6759415" y="6271208"/>
                  <a:pt x="6755960" y="6267681"/>
                </a:cubicBezTo>
                <a:cubicBezTo>
                  <a:pt x="6752505" y="6267681"/>
                  <a:pt x="6752505" y="6264155"/>
                  <a:pt x="6752505" y="6264155"/>
                </a:cubicBezTo>
                <a:cubicBezTo>
                  <a:pt x="6752505" y="6264155"/>
                  <a:pt x="6752505" y="6260627"/>
                  <a:pt x="6752505" y="6257100"/>
                </a:cubicBezTo>
                <a:cubicBezTo>
                  <a:pt x="6752505" y="6253574"/>
                  <a:pt x="6752505" y="6250047"/>
                  <a:pt x="6759415" y="6246520"/>
                </a:cubicBezTo>
                <a:cubicBezTo>
                  <a:pt x="6761143" y="6244757"/>
                  <a:pt x="6764598" y="6243875"/>
                  <a:pt x="6768052" y="6244316"/>
                </a:cubicBezTo>
                <a:close/>
                <a:moveTo>
                  <a:pt x="5812549" y="6242991"/>
                </a:moveTo>
                <a:cubicBezTo>
                  <a:pt x="5812549" y="6242991"/>
                  <a:pt x="5812549" y="6242991"/>
                  <a:pt x="5812549" y="6306695"/>
                </a:cubicBezTo>
                <a:cubicBezTo>
                  <a:pt x="5812549" y="6299617"/>
                  <a:pt x="5801859" y="6288999"/>
                  <a:pt x="5784042" y="6288999"/>
                </a:cubicBezTo>
                <a:cubicBezTo>
                  <a:pt x="5755536" y="6288999"/>
                  <a:pt x="5744846" y="6310234"/>
                  <a:pt x="5744846" y="6338547"/>
                </a:cubicBezTo>
                <a:cubicBezTo>
                  <a:pt x="5744846" y="6366860"/>
                  <a:pt x="5755536" y="6388094"/>
                  <a:pt x="5784042" y="6388094"/>
                </a:cubicBezTo>
                <a:cubicBezTo>
                  <a:pt x="5798295" y="6388094"/>
                  <a:pt x="5805422" y="6384555"/>
                  <a:pt x="5812549" y="6370398"/>
                </a:cubicBezTo>
                <a:cubicBezTo>
                  <a:pt x="5812549" y="6370398"/>
                  <a:pt x="5812549" y="6370398"/>
                  <a:pt x="5812549" y="6384555"/>
                </a:cubicBezTo>
                <a:cubicBezTo>
                  <a:pt x="5812549" y="6384555"/>
                  <a:pt x="5812549" y="6384555"/>
                  <a:pt x="5826802" y="6384555"/>
                </a:cubicBezTo>
                <a:lnTo>
                  <a:pt x="5826802" y="6242991"/>
                </a:lnTo>
                <a:cubicBezTo>
                  <a:pt x="5826802" y="6242991"/>
                  <a:pt x="5826802" y="6242991"/>
                  <a:pt x="5812549" y="6242991"/>
                </a:cubicBezTo>
                <a:close/>
                <a:moveTo>
                  <a:pt x="6769972" y="6237475"/>
                </a:moveTo>
                <a:cubicBezTo>
                  <a:pt x="6764149" y="6236180"/>
                  <a:pt x="6757880" y="6237043"/>
                  <a:pt x="6752505" y="6240498"/>
                </a:cubicBezTo>
                <a:cubicBezTo>
                  <a:pt x="6745339" y="6243953"/>
                  <a:pt x="6741757" y="6250863"/>
                  <a:pt x="6741757" y="6257772"/>
                </a:cubicBezTo>
                <a:cubicBezTo>
                  <a:pt x="6741757" y="6261227"/>
                  <a:pt x="6745339" y="6264682"/>
                  <a:pt x="6745339" y="6268137"/>
                </a:cubicBezTo>
                <a:cubicBezTo>
                  <a:pt x="6752505" y="6278502"/>
                  <a:pt x="6766836" y="6281956"/>
                  <a:pt x="6774002" y="6275047"/>
                </a:cubicBezTo>
                <a:cubicBezTo>
                  <a:pt x="6781168" y="6275047"/>
                  <a:pt x="6781168" y="6271592"/>
                  <a:pt x="6784750" y="6268137"/>
                </a:cubicBezTo>
                <a:cubicBezTo>
                  <a:pt x="6784750" y="6264682"/>
                  <a:pt x="6784750" y="6261227"/>
                  <a:pt x="6784750" y="6257772"/>
                </a:cubicBezTo>
                <a:cubicBezTo>
                  <a:pt x="6784750" y="6254318"/>
                  <a:pt x="6784750" y="6250863"/>
                  <a:pt x="6784750" y="6247408"/>
                </a:cubicBezTo>
                <a:cubicBezTo>
                  <a:pt x="6781168" y="6242225"/>
                  <a:pt x="6775794" y="6238771"/>
                  <a:pt x="6769972" y="6237475"/>
                </a:cubicBezTo>
                <a:close/>
                <a:moveTo>
                  <a:pt x="6527720" y="6229557"/>
                </a:moveTo>
                <a:cubicBezTo>
                  <a:pt x="6506636" y="6264489"/>
                  <a:pt x="6506636" y="6264489"/>
                  <a:pt x="6506636" y="6264489"/>
                </a:cubicBezTo>
                <a:cubicBezTo>
                  <a:pt x="6513664" y="6271475"/>
                  <a:pt x="6520692" y="6274969"/>
                  <a:pt x="6531234" y="6281955"/>
                </a:cubicBezTo>
                <a:cubicBezTo>
                  <a:pt x="6534748" y="6274969"/>
                  <a:pt x="6534748" y="6274969"/>
                  <a:pt x="6534748" y="6274969"/>
                </a:cubicBezTo>
                <a:cubicBezTo>
                  <a:pt x="6517178" y="6264489"/>
                  <a:pt x="6517178" y="6264489"/>
                  <a:pt x="6517178" y="6264489"/>
                </a:cubicBezTo>
                <a:cubicBezTo>
                  <a:pt x="6524206" y="6254010"/>
                  <a:pt x="6524206" y="6254010"/>
                  <a:pt x="6524206" y="6254010"/>
                </a:cubicBezTo>
                <a:cubicBezTo>
                  <a:pt x="6534748" y="6260996"/>
                  <a:pt x="6534748" y="6260996"/>
                  <a:pt x="6534748" y="6260996"/>
                </a:cubicBezTo>
                <a:cubicBezTo>
                  <a:pt x="6538261" y="6254010"/>
                  <a:pt x="6538261" y="6254010"/>
                  <a:pt x="6538261" y="6254010"/>
                </a:cubicBezTo>
                <a:cubicBezTo>
                  <a:pt x="6534748" y="6254010"/>
                  <a:pt x="6531234" y="6250516"/>
                  <a:pt x="6527720" y="6247023"/>
                </a:cubicBezTo>
                <a:lnTo>
                  <a:pt x="6531234" y="6240037"/>
                </a:lnTo>
                <a:cubicBezTo>
                  <a:pt x="6538261" y="6243529"/>
                  <a:pt x="6541775" y="6247023"/>
                  <a:pt x="6548803" y="6250516"/>
                </a:cubicBezTo>
                <a:cubicBezTo>
                  <a:pt x="6552317" y="6243529"/>
                  <a:pt x="6552317" y="6243529"/>
                  <a:pt x="6552317" y="6243529"/>
                </a:cubicBezTo>
                <a:cubicBezTo>
                  <a:pt x="6545289" y="6240037"/>
                  <a:pt x="6534748" y="6233050"/>
                  <a:pt x="6527720" y="6229557"/>
                </a:cubicBezTo>
                <a:close/>
                <a:moveTo>
                  <a:pt x="6805172" y="6201343"/>
                </a:moveTo>
                <a:cubicBezTo>
                  <a:pt x="6801679" y="6204869"/>
                  <a:pt x="6801679" y="6204869"/>
                  <a:pt x="6798186" y="6208396"/>
                </a:cubicBezTo>
                <a:cubicBezTo>
                  <a:pt x="6815652" y="6226030"/>
                  <a:pt x="6815652" y="6226030"/>
                  <a:pt x="6815652" y="6226030"/>
                </a:cubicBezTo>
                <a:cubicBezTo>
                  <a:pt x="6787706" y="6218977"/>
                  <a:pt x="6787706" y="6218977"/>
                  <a:pt x="6787706" y="6218977"/>
                </a:cubicBezTo>
                <a:cubicBezTo>
                  <a:pt x="6784213" y="6218977"/>
                  <a:pt x="6784213" y="6222503"/>
                  <a:pt x="6780719" y="6222503"/>
                </a:cubicBezTo>
                <a:cubicBezTo>
                  <a:pt x="6805172" y="6257772"/>
                  <a:pt x="6805172" y="6257772"/>
                  <a:pt x="6805172" y="6257772"/>
                </a:cubicBezTo>
                <a:cubicBezTo>
                  <a:pt x="6808665" y="6254245"/>
                  <a:pt x="6808665" y="6254245"/>
                  <a:pt x="6812159" y="6250718"/>
                </a:cubicBezTo>
                <a:cubicBezTo>
                  <a:pt x="6798186" y="6229557"/>
                  <a:pt x="6798186" y="6229557"/>
                  <a:pt x="6798186" y="6229557"/>
                </a:cubicBezTo>
                <a:cubicBezTo>
                  <a:pt x="6826132" y="6240137"/>
                  <a:pt x="6826132" y="6240137"/>
                  <a:pt x="6826132" y="6240137"/>
                </a:cubicBezTo>
                <a:cubicBezTo>
                  <a:pt x="6829625" y="6236611"/>
                  <a:pt x="6829625" y="6236611"/>
                  <a:pt x="6833118" y="6233084"/>
                </a:cubicBezTo>
                <a:cubicBezTo>
                  <a:pt x="6805172" y="6201343"/>
                  <a:pt x="6805172" y="6201343"/>
                  <a:pt x="6805172" y="6201343"/>
                </a:cubicBezTo>
                <a:close/>
                <a:moveTo>
                  <a:pt x="6496819" y="6201343"/>
                </a:moveTo>
                <a:cubicBezTo>
                  <a:pt x="6496819" y="6201343"/>
                  <a:pt x="6496819" y="6201343"/>
                  <a:pt x="6489791" y="6204856"/>
                </a:cubicBezTo>
                <a:cubicBezTo>
                  <a:pt x="6493305" y="6208370"/>
                  <a:pt x="6496819" y="6211884"/>
                  <a:pt x="6500333" y="6215398"/>
                </a:cubicBezTo>
                <a:cubicBezTo>
                  <a:pt x="6500333" y="6215398"/>
                  <a:pt x="6500333" y="6215398"/>
                  <a:pt x="6475735" y="6239995"/>
                </a:cubicBezTo>
                <a:cubicBezTo>
                  <a:pt x="6475735" y="6239995"/>
                  <a:pt x="6475735" y="6239995"/>
                  <a:pt x="6482763" y="6247023"/>
                </a:cubicBezTo>
                <a:cubicBezTo>
                  <a:pt x="6482763" y="6247023"/>
                  <a:pt x="6482763" y="6247023"/>
                  <a:pt x="6507360" y="6222426"/>
                </a:cubicBezTo>
                <a:cubicBezTo>
                  <a:pt x="6510874" y="6222426"/>
                  <a:pt x="6514388" y="6225939"/>
                  <a:pt x="6517902" y="6229453"/>
                </a:cubicBezTo>
                <a:cubicBezTo>
                  <a:pt x="6517902" y="6229453"/>
                  <a:pt x="6517902" y="6229453"/>
                  <a:pt x="6521416" y="6222426"/>
                </a:cubicBezTo>
                <a:cubicBezTo>
                  <a:pt x="6510874" y="6215398"/>
                  <a:pt x="6503847" y="6208370"/>
                  <a:pt x="6496819" y="6201343"/>
                </a:cubicBezTo>
                <a:close/>
                <a:moveTo>
                  <a:pt x="6826400" y="6190594"/>
                </a:moveTo>
                <a:lnTo>
                  <a:pt x="6843866" y="6197312"/>
                </a:lnTo>
                <a:lnTo>
                  <a:pt x="6843866" y="6201343"/>
                </a:lnTo>
                <a:lnTo>
                  <a:pt x="6837148" y="6208061"/>
                </a:lnTo>
                <a:lnTo>
                  <a:pt x="6833118" y="6201343"/>
                </a:lnTo>
                <a:close/>
                <a:moveTo>
                  <a:pt x="6822753" y="6183876"/>
                </a:moveTo>
                <a:lnTo>
                  <a:pt x="6815652" y="6190818"/>
                </a:lnTo>
                <a:cubicBezTo>
                  <a:pt x="6815652" y="6190818"/>
                  <a:pt x="6815652" y="6190818"/>
                  <a:pt x="6822753" y="6201230"/>
                </a:cubicBezTo>
                <a:cubicBezTo>
                  <a:pt x="6822753" y="6201230"/>
                  <a:pt x="6822753" y="6201230"/>
                  <a:pt x="6840507" y="6225526"/>
                </a:cubicBezTo>
                <a:cubicBezTo>
                  <a:pt x="6840507" y="6225526"/>
                  <a:pt x="6844059" y="6222056"/>
                  <a:pt x="6844059" y="6222056"/>
                </a:cubicBezTo>
                <a:cubicBezTo>
                  <a:pt x="6844059" y="6222056"/>
                  <a:pt x="6844059" y="6222056"/>
                  <a:pt x="6840507" y="6215114"/>
                </a:cubicBezTo>
                <a:cubicBezTo>
                  <a:pt x="6840507" y="6215114"/>
                  <a:pt x="6840507" y="6215114"/>
                  <a:pt x="6851160" y="6201230"/>
                </a:cubicBezTo>
                <a:cubicBezTo>
                  <a:pt x="6851160" y="6201230"/>
                  <a:pt x="6851160" y="6201230"/>
                  <a:pt x="6858262" y="6201230"/>
                </a:cubicBezTo>
                <a:cubicBezTo>
                  <a:pt x="6861813" y="6201230"/>
                  <a:pt x="6861813" y="6201230"/>
                  <a:pt x="6861813" y="6201230"/>
                </a:cubicBezTo>
                <a:cubicBezTo>
                  <a:pt x="6861813" y="6197759"/>
                  <a:pt x="6865363" y="6197759"/>
                  <a:pt x="6865363" y="6194288"/>
                </a:cubicBezTo>
                <a:cubicBezTo>
                  <a:pt x="6865363" y="6194288"/>
                  <a:pt x="6865363" y="6194288"/>
                  <a:pt x="6822753" y="6183876"/>
                </a:cubicBezTo>
                <a:close/>
                <a:moveTo>
                  <a:pt x="6468010" y="6169097"/>
                </a:moveTo>
                <a:cubicBezTo>
                  <a:pt x="6432742" y="6194177"/>
                  <a:pt x="6432742" y="6194177"/>
                  <a:pt x="6432742" y="6194177"/>
                </a:cubicBezTo>
                <a:cubicBezTo>
                  <a:pt x="6436268" y="6197760"/>
                  <a:pt x="6436268" y="6197760"/>
                  <a:pt x="6439796" y="6201343"/>
                </a:cubicBezTo>
                <a:cubicBezTo>
                  <a:pt x="6460956" y="6187012"/>
                  <a:pt x="6460956" y="6187012"/>
                  <a:pt x="6460956" y="6187012"/>
                </a:cubicBezTo>
                <a:cubicBezTo>
                  <a:pt x="6450376" y="6215673"/>
                  <a:pt x="6450376" y="6215673"/>
                  <a:pt x="6450376" y="6215673"/>
                </a:cubicBezTo>
                <a:cubicBezTo>
                  <a:pt x="6453902" y="6219257"/>
                  <a:pt x="6453902" y="6219257"/>
                  <a:pt x="6457429" y="6222839"/>
                </a:cubicBezTo>
                <a:cubicBezTo>
                  <a:pt x="6489170" y="6194177"/>
                  <a:pt x="6489170" y="6194177"/>
                  <a:pt x="6489170" y="6194177"/>
                </a:cubicBezTo>
                <a:cubicBezTo>
                  <a:pt x="6489170" y="6190594"/>
                  <a:pt x="6485644" y="6190594"/>
                  <a:pt x="6485644" y="6187012"/>
                </a:cubicBezTo>
                <a:cubicBezTo>
                  <a:pt x="6464483" y="6204925"/>
                  <a:pt x="6464483" y="6204925"/>
                  <a:pt x="6464483" y="6204925"/>
                </a:cubicBezTo>
                <a:cubicBezTo>
                  <a:pt x="6475063" y="6176263"/>
                  <a:pt x="6475063" y="6176263"/>
                  <a:pt x="6475063" y="6176263"/>
                </a:cubicBezTo>
                <a:cubicBezTo>
                  <a:pt x="6471536" y="6172680"/>
                  <a:pt x="6471536" y="6172680"/>
                  <a:pt x="6468010" y="6169097"/>
                </a:cubicBezTo>
                <a:close/>
                <a:moveTo>
                  <a:pt x="6837149" y="6158349"/>
                </a:moveTo>
                <a:lnTo>
                  <a:pt x="6833118" y="6166410"/>
                </a:lnTo>
                <a:lnTo>
                  <a:pt x="6872081" y="6186564"/>
                </a:lnTo>
                <a:lnTo>
                  <a:pt x="6885517" y="6162380"/>
                </a:lnTo>
                <a:lnTo>
                  <a:pt x="6878799" y="6158349"/>
                </a:lnTo>
                <a:lnTo>
                  <a:pt x="6868050" y="6177159"/>
                </a:lnTo>
                <a:close/>
                <a:moveTo>
                  <a:pt x="6461445" y="6155662"/>
                </a:moveTo>
                <a:cubicBezTo>
                  <a:pt x="6426023" y="6176824"/>
                  <a:pt x="6426023" y="6176824"/>
                  <a:pt x="6426023" y="6176824"/>
                </a:cubicBezTo>
                <a:cubicBezTo>
                  <a:pt x="6426023" y="6176824"/>
                  <a:pt x="6426023" y="6180350"/>
                  <a:pt x="6429565" y="6183877"/>
                </a:cubicBezTo>
                <a:cubicBezTo>
                  <a:pt x="6464987" y="6162716"/>
                  <a:pt x="6464987" y="6162716"/>
                  <a:pt x="6464987" y="6162716"/>
                </a:cubicBezTo>
                <a:cubicBezTo>
                  <a:pt x="6464987" y="6159189"/>
                  <a:pt x="6461445" y="6159189"/>
                  <a:pt x="6461445" y="6155662"/>
                </a:cubicBezTo>
                <a:close/>
                <a:moveTo>
                  <a:pt x="6452739" y="6122052"/>
                </a:moveTo>
                <a:cubicBezTo>
                  <a:pt x="6454494" y="6122493"/>
                  <a:pt x="6456248" y="6124256"/>
                  <a:pt x="6458004" y="6127783"/>
                </a:cubicBezTo>
                <a:cubicBezTo>
                  <a:pt x="6489596" y="6205374"/>
                  <a:pt x="6563311" y="6258276"/>
                  <a:pt x="6651068" y="6258276"/>
                </a:cubicBezTo>
                <a:cubicBezTo>
                  <a:pt x="6738824" y="6258276"/>
                  <a:pt x="6812539" y="6205374"/>
                  <a:pt x="6844131" y="6127783"/>
                </a:cubicBezTo>
                <a:cubicBezTo>
                  <a:pt x="6845887" y="6124256"/>
                  <a:pt x="6847642" y="6122493"/>
                  <a:pt x="6849397" y="6122052"/>
                </a:cubicBezTo>
                <a:cubicBezTo>
                  <a:pt x="6851152" y="6121612"/>
                  <a:pt x="6852907" y="6122493"/>
                  <a:pt x="6854662" y="6124256"/>
                </a:cubicBezTo>
                <a:cubicBezTo>
                  <a:pt x="6854662" y="6124256"/>
                  <a:pt x="6854662" y="6124256"/>
                  <a:pt x="6893275" y="6134837"/>
                </a:cubicBezTo>
                <a:cubicBezTo>
                  <a:pt x="6896786" y="6138364"/>
                  <a:pt x="6900295" y="6141890"/>
                  <a:pt x="6900295" y="6145417"/>
                </a:cubicBezTo>
                <a:cubicBezTo>
                  <a:pt x="6861682" y="6247695"/>
                  <a:pt x="6763396" y="6318232"/>
                  <a:pt x="6651068" y="6318232"/>
                </a:cubicBezTo>
                <a:cubicBezTo>
                  <a:pt x="6538740" y="6318232"/>
                  <a:pt x="6440452" y="6247695"/>
                  <a:pt x="6401840" y="6148945"/>
                </a:cubicBezTo>
                <a:cubicBezTo>
                  <a:pt x="6401840" y="6141890"/>
                  <a:pt x="6401840" y="6138364"/>
                  <a:pt x="6408860" y="6134837"/>
                </a:cubicBezTo>
                <a:cubicBezTo>
                  <a:pt x="6408860" y="6134837"/>
                  <a:pt x="6408860" y="6134837"/>
                  <a:pt x="6447473" y="6124256"/>
                </a:cubicBezTo>
                <a:cubicBezTo>
                  <a:pt x="6449228" y="6122493"/>
                  <a:pt x="6450983" y="6121612"/>
                  <a:pt x="6452739" y="6122052"/>
                </a:cubicBezTo>
                <a:close/>
                <a:moveTo>
                  <a:pt x="6605253" y="6116214"/>
                </a:moveTo>
                <a:cubicBezTo>
                  <a:pt x="6608746" y="6112668"/>
                  <a:pt x="6612239" y="6112668"/>
                  <a:pt x="6615733" y="6116214"/>
                </a:cubicBezTo>
                <a:cubicBezTo>
                  <a:pt x="6615733" y="6116214"/>
                  <a:pt x="6619226" y="6119760"/>
                  <a:pt x="6619226" y="6123305"/>
                </a:cubicBezTo>
                <a:cubicBezTo>
                  <a:pt x="6619226" y="6123305"/>
                  <a:pt x="6626212" y="6226124"/>
                  <a:pt x="6626212" y="6226124"/>
                </a:cubicBezTo>
                <a:cubicBezTo>
                  <a:pt x="6626212" y="6233215"/>
                  <a:pt x="6626212" y="6236761"/>
                  <a:pt x="6622719" y="6236761"/>
                </a:cubicBezTo>
                <a:cubicBezTo>
                  <a:pt x="6622719" y="6240306"/>
                  <a:pt x="6619226" y="6240306"/>
                  <a:pt x="6615733" y="6236761"/>
                </a:cubicBezTo>
                <a:cubicBezTo>
                  <a:pt x="6570321" y="6226124"/>
                  <a:pt x="6538881" y="6208397"/>
                  <a:pt x="6507443" y="6172941"/>
                </a:cubicBezTo>
                <a:cubicBezTo>
                  <a:pt x="6503949" y="6172941"/>
                  <a:pt x="6503949" y="6169396"/>
                  <a:pt x="6503949" y="6169396"/>
                </a:cubicBezTo>
                <a:cubicBezTo>
                  <a:pt x="6503949" y="6165851"/>
                  <a:pt x="6503949" y="6165851"/>
                  <a:pt x="6503949" y="6165851"/>
                </a:cubicBezTo>
                <a:cubicBezTo>
                  <a:pt x="6503949" y="6162306"/>
                  <a:pt x="6507443" y="6162306"/>
                  <a:pt x="6510935" y="6162306"/>
                </a:cubicBezTo>
                <a:cubicBezTo>
                  <a:pt x="6510935" y="6162306"/>
                  <a:pt x="6510935" y="6162306"/>
                  <a:pt x="6605253" y="6116214"/>
                </a:cubicBezTo>
                <a:close/>
                <a:moveTo>
                  <a:pt x="6689896" y="6112668"/>
                </a:moveTo>
                <a:cubicBezTo>
                  <a:pt x="6693389" y="6112668"/>
                  <a:pt x="6696882" y="6112668"/>
                  <a:pt x="6700376" y="6112668"/>
                </a:cubicBezTo>
                <a:cubicBezTo>
                  <a:pt x="6700376" y="6112668"/>
                  <a:pt x="6700376" y="6112668"/>
                  <a:pt x="6791199" y="6158579"/>
                </a:cubicBezTo>
                <a:cubicBezTo>
                  <a:pt x="6794693" y="6162111"/>
                  <a:pt x="6798186" y="6162111"/>
                  <a:pt x="6798186" y="6165643"/>
                </a:cubicBezTo>
                <a:cubicBezTo>
                  <a:pt x="6798186" y="6169174"/>
                  <a:pt x="6798186" y="6169174"/>
                  <a:pt x="6794693" y="6172706"/>
                </a:cubicBezTo>
                <a:cubicBezTo>
                  <a:pt x="6763254" y="6208022"/>
                  <a:pt x="6731814" y="6225680"/>
                  <a:pt x="6686403" y="6236275"/>
                </a:cubicBezTo>
                <a:cubicBezTo>
                  <a:pt x="6682909" y="6236275"/>
                  <a:pt x="6679416" y="6236275"/>
                  <a:pt x="6679416" y="6236275"/>
                </a:cubicBezTo>
                <a:cubicBezTo>
                  <a:pt x="6675923" y="6232743"/>
                  <a:pt x="6675923" y="6229211"/>
                  <a:pt x="6675923" y="6225680"/>
                </a:cubicBezTo>
                <a:cubicBezTo>
                  <a:pt x="6675923" y="6225680"/>
                  <a:pt x="6675923" y="6225680"/>
                  <a:pt x="6686403" y="6123264"/>
                </a:cubicBezTo>
                <a:cubicBezTo>
                  <a:pt x="6686403" y="6119732"/>
                  <a:pt x="6686403" y="6116200"/>
                  <a:pt x="6689896" y="6112668"/>
                </a:cubicBezTo>
                <a:close/>
                <a:moveTo>
                  <a:pt x="5812094" y="6073704"/>
                </a:moveTo>
                <a:lnTo>
                  <a:pt x="5853673" y="6073704"/>
                </a:lnTo>
                <a:cubicBezTo>
                  <a:pt x="5853673" y="6073704"/>
                  <a:pt x="5853673" y="6073704"/>
                  <a:pt x="5853673" y="6116314"/>
                </a:cubicBezTo>
                <a:cubicBezTo>
                  <a:pt x="5853673" y="6116314"/>
                  <a:pt x="5825954" y="6123416"/>
                  <a:pt x="5805164" y="6123416"/>
                </a:cubicBezTo>
                <a:cubicBezTo>
                  <a:pt x="5787839" y="6123416"/>
                  <a:pt x="5787839" y="6109213"/>
                  <a:pt x="5787839" y="6098560"/>
                </a:cubicBezTo>
                <a:cubicBezTo>
                  <a:pt x="5787839" y="6084357"/>
                  <a:pt x="5794769" y="6077255"/>
                  <a:pt x="5812094" y="6073704"/>
                </a:cubicBezTo>
                <a:close/>
                <a:moveTo>
                  <a:pt x="5496290" y="6003839"/>
                </a:moveTo>
                <a:cubicBezTo>
                  <a:pt x="5527527" y="6003839"/>
                  <a:pt x="5537940" y="6017907"/>
                  <a:pt x="5537940" y="6060111"/>
                </a:cubicBezTo>
                <a:cubicBezTo>
                  <a:pt x="5537940" y="6098796"/>
                  <a:pt x="5530998" y="6123415"/>
                  <a:pt x="5496290" y="6123415"/>
                </a:cubicBezTo>
                <a:cubicBezTo>
                  <a:pt x="5461581" y="6123415"/>
                  <a:pt x="5454640" y="6102314"/>
                  <a:pt x="5454640" y="6060111"/>
                </a:cubicBezTo>
                <a:cubicBezTo>
                  <a:pt x="5454640" y="6017907"/>
                  <a:pt x="5465052" y="6003839"/>
                  <a:pt x="5496290" y="6003839"/>
                </a:cubicBezTo>
                <a:close/>
                <a:moveTo>
                  <a:pt x="6640816" y="5999810"/>
                </a:moveTo>
                <a:cubicBezTo>
                  <a:pt x="6640816" y="5999810"/>
                  <a:pt x="6640816" y="5999810"/>
                  <a:pt x="6661845" y="5999810"/>
                </a:cubicBezTo>
                <a:cubicBezTo>
                  <a:pt x="6661845" y="5999810"/>
                  <a:pt x="6661845" y="6006903"/>
                  <a:pt x="6661845" y="6010450"/>
                </a:cubicBezTo>
                <a:cubicBezTo>
                  <a:pt x="6679370" y="6013997"/>
                  <a:pt x="6693389" y="6031732"/>
                  <a:pt x="6693389" y="6049467"/>
                </a:cubicBezTo>
                <a:cubicBezTo>
                  <a:pt x="6693389" y="6070749"/>
                  <a:pt x="6672360" y="6088484"/>
                  <a:pt x="6651330" y="6088484"/>
                </a:cubicBezTo>
                <a:cubicBezTo>
                  <a:pt x="6630302" y="6088484"/>
                  <a:pt x="6612777" y="6070749"/>
                  <a:pt x="6612777" y="6049467"/>
                </a:cubicBezTo>
                <a:cubicBezTo>
                  <a:pt x="6612777" y="6031732"/>
                  <a:pt x="6623291" y="6013997"/>
                  <a:pt x="6640816" y="6010450"/>
                </a:cubicBezTo>
                <a:cubicBezTo>
                  <a:pt x="6640816" y="6010450"/>
                  <a:pt x="6640816" y="5999810"/>
                  <a:pt x="6640816" y="5999810"/>
                </a:cubicBezTo>
                <a:close/>
                <a:moveTo>
                  <a:pt x="6651068" y="5989061"/>
                </a:moveTo>
                <a:cubicBezTo>
                  <a:pt x="6618048" y="5989061"/>
                  <a:pt x="6591280" y="6016130"/>
                  <a:pt x="6591280" y="6049521"/>
                </a:cubicBezTo>
                <a:cubicBezTo>
                  <a:pt x="6591280" y="6082912"/>
                  <a:pt x="6618048" y="6109981"/>
                  <a:pt x="6651068" y="6109981"/>
                </a:cubicBezTo>
                <a:cubicBezTo>
                  <a:pt x="6684088" y="6109981"/>
                  <a:pt x="6710856" y="6082912"/>
                  <a:pt x="6710856" y="6049521"/>
                </a:cubicBezTo>
                <a:cubicBezTo>
                  <a:pt x="6710856" y="6016130"/>
                  <a:pt x="6684088" y="5989061"/>
                  <a:pt x="6651068" y="5989061"/>
                </a:cubicBezTo>
                <a:close/>
                <a:moveTo>
                  <a:pt x="6651068" y="5982344"/>
                </a:moveTo>
                <a:cubicBezTo>
                  <a:pt x="6687799" y="5982344"/>
                  <a:pt x="6717574" y="6012420"/>
                  <a:pt x="6717574" y="6049521"/>
                </a:cubicBezTo>
                <a:cubicBezTo>
                  <a:pt x="6717574" y="6086623"/>
                  <a:pt x="6687799" y="6116699"/>
                  <a:pt x="6651068" y="6116699"/>
                </a:cubicBezTo>
                <a:cubicBezTo>
                  <a:pt x="6614337" y="6116699"/>
                  <a:pt x="6584562" y="6086623"/>
                  <a:pt x="6584562" y="6049521"/>
                </a:cubicBezTo>
                <a:cubicBezTo>
                  <a:pt x="6584562" y="6012420"/>
                  <a:pt x="6614337" y="5982344"/>
                  <a:pt x="6651068" y="5982344"/>
                </a:cubicBezTo>
                <a:close/>
                <a:moveTo>
                  <a:pt x="6826360" y="5979657"/>
                </a:moveTo>
                <a:cubicBezTo>
                  <a:pt x="6829861" y="5979657"/>
                  <a:pt x="6829861" y="5983183"/>
                  <a:pt x="6829861" y="5986710"/>
                </a:cubicBezTo>
                <a:cubicBezTo>
                  <a:pt x="6843866" y="6029032"/>
                  <a:pt x="6843866" y="6067827"/>
                  <a:pt x="6829861" y="6110149"/>
                </a:cubicBezTo>
                <a:cubicBezTo>
                  <a:pt x="6829861" y="6117203"/>
                  <a:pt x="6829861" y="6117203"/>
                  <a:pt x="6826360" y="6117203"/>
                </a:cubicBezTo>
                <a:cubicBezTo>
                  <a:pt x="6822858" y="6120730"/>
                  <a:pt x="6819357" y="6117203"/>
                  <a:pt x="6819357" y="6117203"/>
                </a:cubicBezTo>
                <a:lnTo>
                  <a:pt x="6731823" y="6057247"/>
                </a:lnTo>
                <a:cubicBezTo>
                  <a:pt x="6728322" y="6053720"/>
                  <a:pt x="6728322" y="6050193"/>
                  <a:pt x="6728322" y="6050193"/>
                </a:cubicBezTo>
                <a:cubicBezTo>
                  <a:pt x="6728322" y="6046667"/>
                  <a:pt x="6728322" y="6043140"/>
                  <a:pt x="6731823" y="6039612"/>
                </a:cubicBezTo>
                <a:cubicBezTo>
                  <a:pt x="6731823" y="6039612"/>
                  <a:pt x="6731823" y="6039612"/>
                  <a:pt x="6815856" y="5983183"/>
                </a:cubicBezTo>
                <a:cubicBezTo>
                  <a:pt x="6822858" y="5979657"/>
                  <a:pt x="6826360" y="5979657"/>
                  <a:pt x="6826360" y="5979657"/>
                </a:cubicBezTo>
                <a:close/>
                <a:moveTo>
                  <a:pt x="6475776" y="5979657"/>
                </a:moveTo>
                <a:cubicBezTo>
                  <a:pt x="6479277" y="5979657"/>
                  <a:pt x="6482778" y="5979657"/>
                  <a:pt x="6482778" y="5983183"/>
                </a:cubicBezTo>
                <a:lnTo>
                  <a:pt x="6570312" y="6039612"/>
                </a:lnTo>
                <a:cubicBezTo>
                  <a:pt x="6573813" y="6043140"/>
                  <a:pt x="6573813" y="6046667"/>
                  <a:pt x="6573813" y="6050193"/>
                </a:cubicBezTo>
                <a:cubicBezTo>
                  <a:pt x="6573813" y="6053720"/>
                  <a:pt x="6573813" y="6057247"/>
                  <a:pt x="6570312" y="6057247"/>
                </a:cubicBezTo>
                <a:cubicBezTo>
                  <a:pt x="6570312" y="6057247"/>
                  <a:pt x="6570312" y="6057247"/>
                  <a:pt x="6482778" y="6117203"/>
                </a:cubicBezTo>
                <a:cubicBezTo>
                  <a:pt x="6479277" y="6117203"/>
                  <a:pt x="6475776" y="6120730"/>
                  <a:pt x="6475776" y="6117203"/>
                </a:cubicBezTo>
                <a:cubicBezTo>
                  <a:pt x="6472274" y="6117203"/>
                  <a:pt x="6472274" y="6113676"/>
                  <a:pt x="6468772" y="6113676"/>
                </a:cubicBezTo>
                <a:cubicBezTo>
                  <a:pt x="6458269" y="6067827"/>
                  <a:pt x="6458269" y="6029032"/>
                  <a:pt x="6468772" y="5986710"/>
                </a:cubicBezTo>
                <a:cubicBezTo>
                  <a:pt x="6472274" y="5983183"/>
                  <a:pt x="6472274" y="5979657"/>
                  <a:pt x="6475776" y="5979657"/>
                </a:cubicBezTo>
                <a:close/>
                <a:moveTo>
                  <a:pt x="6072127" y="5968908"/>
                </a:moveTo>
                <a:cubicBezTo>
                  <a:pt x="6072127" y="5972434"/>
                  <a:pt x="6068640" y="5972434"/>
                  <a:pt x="6072127" y="5975961"/>
                </a:cubicBezTo>
                <a:cubicBezTo>
                  <a:pt x="6113977" y="6138195"/>
                  <a:pt x="6113977" y="6138195"/>
                  <a:pt x="6113977" y="6138195"/>
                </a:cubicBezTo>
                <a:cubicBezTo>
                  <a:pt x="6113977" y="6145249"/>
                  <a:pt x="6120952" y="6159356"/>
                  <a:pt x="6134902" y="6159356"/>
                </a:cubicBezTo>
                <a:cubicBezTo>
                  <a:pt x="6145365" y="6159356"/>
                  <a:pt x="6145365" y="6159356"/>
                  <a:pt x="6145365" y="6159356"/>
                </a:cubicBezTo>
                <a:cubicBezTo>
                  <a:pt x="6141877" y="6162883"/>
                  <a:pt x="6141877" y="6162883"/>
                  <a:pt x="6141877" y="6166409"/>
                </a:cubicBezTo>
                <a:cubicBezTo>
                  <a:pt x="6138390" y="6176989"/>
                  <a:pt x="6134902" y="6187570"/>
                  <a:pt x="6113977" y="6187570"/>
                </a:cubicBezTo>
                <a:cubicBezTo>
                  <a:pt x="6079102" y="6184044"/>
                  <a:pt x="6079102" y="6184044"/>
                  <a:pt x="6079102" y="6184044"/>
                </a:cubicBezTo>
                <a:cubicBezTo>
                  <a:pt x="6079102" y="6184044"/>
                  <a:pt x="6075615" y="6184044"/>
                  <a:pt x="6075615" y="6187570"/>
                </a:cubicBezTo>
                <a:cubicBezTo>
                  <a:pt x="6072127" y="6187570"/>
                  <a:pt x="6072127" y="6191097"/>
                  <a:pt x="6072127" y="6191097"/>
                </a:cubicBezTo>
                <a:cubicBezTo>
                  <a:pt x="6072127" y="6212258"/>
                  <a:pt x="6072127" y="6212258"/>
                  <a:pt x="6072127" y="6212258"/>
                </a:cubicBezTo>
                <a:cubicBezTo>
                  <a:pt x="6072127" y="6215785"/>
                  <a:pt x="6075615" y="6215785"/>
                  <a:pt x="6079102" y="6219312"/>
                </a:cubicBezTo>
                <a:cubicBezTo>
                  <a:pt x="6089566" y="6219312"/>
                  <a:pt x="6110490" y="6222838"/>
                  <a:pt x="6124440" y="6222838"/>
                </a:cubicBezTo>
                <a:cubicBezTo>
                  <a:pt x="6127927" y="6222838"/>
                  <a:pt x="6127927" y="6222838"/>
                  <a:pt x="6127927" y="6222838"/>
                </a:cubicBezTo>
                <a:cubicBezTo>
                  <a:pt x="6155827" y="6222838"/>
                  <a:pt x="6173264" y="6205204"/>
                  <a:pt x="6183727" y="6169936"/>
                </a:cubicBezTo>
                <a:cubicBezTo>
                  <a:pt x="6194190" y="6131141"/>
                  <a:pt x="6208140" y="6078239"/>
                  <a:pt x="6215114" y="6039444"/>
                </a:cubicBezTo>
                <a:cubicBezTo>
                  <a:pt x="6222090" y="6021810"/>
                  <a:pt x="6225577" y="6007702"/>
                  <a:pt x="6229064" y="5997122"/>
                </a:cubicBezTo>
                <a:cubicBezTo>
                  <a:pt x="6232552" y="5975961"/>
                  <a:pt x="6232552" y="5975961"/>
                  <a:pt x="6232552" y="5975961"/>
                </a:cubicBezTo>
                <a:cubicBezTo>
                  <a:pt x="6232552" y="5972434"/>
                  <a:pt x="6232552" y="5972434"/>
                  <a:pt x="6232552" y="5968908"/>
                </a:cubicBezTo>
                <a:cubicBezTo>
                  <a:pt x="6229064" y="5968908"/>
                  <a:pt x="6229064" y="5968908"/>
                  <a:pt x="6225577" y="5968908"/>
                </a:cubicBezTo>
                <a:cubicBezTo>
                  <a:pt x="6197677" y="5968908"/>
                  <a:pt x="6197677" y="5968908"/>
                  <a:pt x="6197677" y="5968908"/>
                </a:cubicBezTo>
                <a:cubicBezTo>
                  <a:pt x="6194190" y="5968908"/>
                  <a:pt x="6190702" y="5968908"/>
                  <a:pt x="6190702" y="5972434"/>
                </a:cubicBezTo>
                <a:cubicBezTo>
                  <a:pt x="6152340" y="6117034"/>
                  <a:pt x="6152340" y="6117034"/>
                  <a:pt x="6152340" y="6117034"/>
                </a:cubicBezTo>
                <a:cubicBezTo>
                  <a:pt x="6148852" y="6117034"/>
                  <a:pt x="6148852" y="6117034"/>
                  <a:pt x="6148852" y="6117034"/>
                </a:cubicBezTo>
                <a:cubicBezTo>
                  <a:pt x="6113977" y="5972434"/>
                  <a:pt x="6113977" y="5972434"/>
                  <a:pt x="6113977" y="5972434"/>
                </a:cubicBezTo>
                <a:cubicBezTo>
                  <a:pt x="6110490" y="5968908"/>
                  <a:pt x="6110490" y="5968908"/>
                  <a:pt x="6107002" y="5968908"/>
                </a:cubicBezTo>
                <a:cubicBezTo>
                  <a:pt x="6079102" y="5968908"/>
                  <a:pt x="6079102" y="5968908"/>
                  <a:pt x="6079102" y="5968908"/>
                </a:cubicBezTo>
                <a:cubicBezTo>
                  <a:pt x="6075615" y="5968908"/>
                  <a:pt x="6072127" y="5968908"/>
                  <a:pt x="6072127" y="5968908"/>
                </a:cubicBezTo>
                <a:close/>
                <a:moveTo>
                  <a:pt x="6040101" y="5964877"/>
                </a:moveTo>
                <a:cubicBezTo>
                  <a:pt x="6018975" y="5964877"/>
                  <a:pt x="6001370" y="5978948"/>
                  <a:pt x="5987285" y="5985983"/>
                </a:cubicBezTo>
                <a:cubicBezTo>
                  <a:pt x="5987285" y="5975430"/>
                  <a:pt x="5987285" y="5975430"/>
                  <a:pt x="5987285" y="5975430"/>
                </a:cubicBezTo>
                <a:cubicBezTo>
                  <a:pt x="5987285" y="5968395"/>
                  <a:pt x="5983765" y="5968395"/>
                  <a:pt x="5980244" y="5968395"/>
                </a:cubicBezTo>
                <a:cubicBezTo>
                  <a:pt x="5952076" y="5968395"/>
                  <a:pt x="5952076" y="5968395"/>
                  <a:pt x="5952076" y="5968395"/>
                </a:cubicBezTo>
                <a:cubicBezTo>
                  <a:pt x="5948554" y="5968395"/>
                  <a:pt x="5945033" y="5968395"/>
                  <a:pt x="5945033" y="5975430"/>
                </a:cubicBezTo>
                <a:cubicBezTo>
                  <a:pt x="5945033" y="6151313"/>
                  <a:pt x="5945033" y="6151313"/>
                  <a:pt x="5945033" y="6151313"/>
                </a:cubicBezTo>
                <a:cubicBezTo>
                  <a:pt x="5945033" y="6154831"/>
                  <a:pt x="5948554" y="6158348"/>
                  <a:pt x="5952076" y="6158348"/>
                </a:cubicBezTo>
                <a:cubicBezTo>
                  <a:pt x="5980244" y="6158348"/>
                  <a:pt x="5980244" y="6158348"/>
                  <a:pt x="5980244" y="6158348"/>
                </a:cubicBezTo>
                <a:cubicBezTo>
                  <a:pt x="5983765" y="6158348"/>
                  <a:pt x="5987285" y="6154831"/>
                  <a:pt x="5987285" y="6151313"/>
                </a:cubicBezTo>
                <a:cubicBezTo>
                  <a:pt x="5987285" y="6028195"/>
                  <a:pt x="5987285" y="6028195"/>
                  <a:pt x="5987285" y="6028195"/>
                </a:cubicBezTo>
                <a:cubicBezTo>
                  <a:pt x="5994328" y="6024677"/>
                  <a:pt x="6015454" y="6007089"/>
                  <a:pt x="6040101" y="6007089"/>
                </a:cubicBezTo>
                <a:cubicBezTo>
                  <a:pt x="6043622" y="6003571"/>
                  <a:pt x="6047143" y="6003571"/>
                  <a:pt x="6047143" y="6000054"/>
                </a:cubicBezTo>
                <a:cubicBezTo>
                  <a:pt x="6047143" y="5971913"/>
                  <a:pt x="6047143" y="5971913"/>
                  <a:pt x="6047143" y="5971913"/>
                </a:cubicBezTo>
                <a:cubicBezTo>
                  <a:pt x="6047143" y="5971913"/>
                  <a:pt x="6047143" y="5968395"/>
                  <a:pt x="6043622" y="5968395"/>
                </a:cubicBezTo>
                <a:cubicBezTo>
                  <a:pt x="6043622" y="5964877"/>
                  <a:pt x="6040101" y="5964877"/>
                  <a:pt x="6040101" y="5964877"/>
                </a:cubicBezTo>
                <a:close/>
                <a:moveTo>
                  <a:pt x="5833459" y="5960846"/>
                </a:moveTo>
                <a:cubicBezTo>
                  <a:pt x="5812389" y="5960846"/>
                  <a:pt x="5777274" y="5967917"/>
                  <a:pt x="5763228" y="5967917"/>
                </a:cubicBezTo>
                <a:cubicBezTo>
                  <a:pt x="5759716" y="5967917"/>
                  <a:pt x="5756205" y="5971453"/>
                  <a:pt x="5756205" y="5974989"/>
                </a:cubicBezTo>
                <a:cubicBezTo>
                  <a:pt x="5756205" y="5974989"/>
                  <a:pt x="5756205" y="5974989"/>
                  <a:pt x="5756205" y="5999738"/>
                </a:cubicBezTo>
                <a:cubicBezTo>
                  <a:pt x="5756205" y="6003274"/>
                  <a:pt x="5756205" y="6003274"/>
                  <a:pt x="5759716" y="6006810"/>
                </a:cubicBezTo>
                <a:cubicBezTo>
                  <a:pt x="5759716" y="6006810"/>
                  <a:pt x="5763228" y="6006810"/>
                  <a:pt x="5763228" y="6006810"/>
                </a:cubicBezTo>
                <a:cubicBezTo>
                  <a:pt x="5780786" y="6006810"/>
                  <a:pt x="5808878" y="6003274"/>
                  <a:pt x="5829947" y="6003274"/>
                </a:cubicBezTo>
                <a:cubicBezTo>
                  <a:pt x="5843994" y="6003274"/>
                  <a:pt x="5854528" y="6013881"/>
                  <a:pt x="5854528" y="6028024"/>
                </a:cubicBezTo>
                <a:cubicBezTo>
                  <a:pt x="5854528" y="6028024"/>
                  <a:pt x="5854528" y="6028024"/>
                  <a:pt x="5854528" y="6038631"/>
                </a:cubicBezTo>
                <a:cubicBezTo>
                  <a:pt x="5854528" y="6038631"/>
                  <a:pt x="5854528" y="6038631"/>
                  <a:pt x="5805366" y="6042167"/>
                </a:cubicBezTo>
                <a:cubicBezTo>
                  <a:pt x="5763228" y="6045702"/>
                  <a:pt x="5742158" y="6063380"/>
                  <a:pt x="5742158" y="6102272"/>
                </a:cubicBezTo>
                <a:cubicBezTo>
                  <a:pt x="5742158" y="6141164"/>
                  <a:pt x="5763228" y="6162378"/>
                  <a:pt x="5798344" y="6162378"/>
                </a:cubicBezTo>
                <a:cubicBezTo>
                  <a:pt x="5826436" y="6162378"/>
                  <a:pt x="5861552" y="6148235"/>
                  <a:pt x="5861552" y="6148235"/>
                </a:cubicBezTo>
                <a:cubicBezTo>
                  <a:pt x="5868574" y="6155307"/>
                  <a:pt x="5875597" y="6158842"/>
                  <a:pt x="5889644" y="6162378"/>
                </a:cubicBezTo>
                <a:cubicBezTo>
                  <a:pt x="5893155" y="6162378"/>
                  <a:pt x="5893155" y="6162378"/>
                  <a:pt x="5896667" y="6158842"/>
                </a:cubicBezTo>
                <a:cubicBezTo>
                  <a:pt x="5896667" y="6158842"/>
                  <a:pt x="5896667" y="6155307"/>
                  <a:pt x="5896667" y="6155307"/>
                </a:cubicBezTo>
                <a:cubicBezTo>
                  <a:pt x="5896667" y="6155307"/>
                  <a:pt x="5896667" y="6155307"/>
                  <a:pt x="5896667" y="6028024"/>
                </a:cubicBezTo>
                <a:cubicBezTo>
                  <a:pt x="5896667" y="5982060"/>
                  <a:pt x="5875597" y="5960846"/>
                  <a:pt x="5833459" y="5960846"/>
                </a:cubicBezTo>
                <a:close/>
                <a:moveTo>
                  <a:pt x="5497633" y="5960845"/>
                </a:moveTo>
                <a:cubicBezTo>
                  <a:pt x="5450145" y="5960845"/>
                  <a:pt x="5411646" y="6005960"/>
                  <a:pt x="5411646" y="6061612"/>
                </a:cubicBezTo>
                <a:cubicBezTo>
                  <a:pt x="5411646" y="6117264"/>
                  <a:pt x="5450145" y="6162378"/>
                  <a:pt x="5497633" y="6162378"/>
                </a:cubicBezTo>
                <a:cubicBezTo>
                  <a:pt x="5545122" y="6162378"/>
                  <a:pt x="5583620" y="6117264"/>
                  <a:pt x="5583620" y="6061612"/>
                </a:cubicBezTo>
                <a:cubicBezTo>
                  <a:pt x="5583620" y="6005960"/>
                  <a:pt x="5545122" y="5960845"/>
                  <a:pt x="5497633" y="5960845"/>
                </a:cubicBezTo>
                <a:close/>
                <a:moveTo>
                  <a:pt x="5243703" y="5936662"/>
                </a:moveTo>
                <a:cubicBezTo>
                  <a:pt x="5250670" y="5936662"/>
                  <a:pt x="5257636" y="5936662"/>
                  <a:pt x="5275052" y="5936662"/>
                </a:cubicBezTo>
                <a:cubicBezTo>
                  <a:pt x="5275052" y="5936662"/>
                  <a:pt x="5275052" y="5936662"/>
                  <a:pt x="5292468" y="5936662"/>
                </a:cubicBezTo>
                <a:cubicBezTo>
                  <a:pt x="5323818" y="5936662"/>
                  <a:pt x="5337751" y="5957915"/>
                  <a:pt x="5337751" y="5975626"/>
                </a:cubicBezTo>
                <a:cubicBezTo>
                  <a:pt x="5337751" y="6000420"/>
                  <a:pt x="5320334" y="6014588"/>
                  <a:pt x="5288986" y="6014588"/>
                </a:cubicBezTo>
                <a:cubicBezTo>
                  <a:pt x="5268085" y="6014588"/>
                  <a:pt x="5250670" y="6014588"/>
                  <a:pt x="5243703" y="6014588"/>
                </a:cubicBezTo>
                <a:cubicBezTo>
                  <a:pt x="5243703" y="6014588"/>
                  <a:pt x="5243703" y="6014588"/>
                  <a:pt x="5243703" y="5936662"/>
                </a:cubicBezTo>
                <a:close/>
                <a:moveTo>
                  <a:pt x="5660874" y="5923227"/>
                </a:moveTo>
                <a:cubicBezTo>
                  <a:pt x="5660874" y="5923227"/>
                  <a:pt x="5660874" y="5923227"/>
                  <a:pt x="5629222" y="5930261"/>
                </a:cubicBezTo>
                <a:cubicBezTo>
                  <a:pt x="5625705" y="5930261"/>
                  <a:pt x="5625705" y="5933778"/>
                  <a:pt x="5625705" y="5937295"/>
                </a:cubicBezTo>
                <a:cubicBezTo>
                  <a:pt x="5625705" y="5937295"/>
                  <a:pt x="5625705" y="5937295"/>
                  <a:pt x="5625705" y="5968947"/>
                </a:cubicBezTo>
                <a:cubicBezTo>
                  <a:pt x="5625705" y="5968947"/>
                  <a:pt x="5625705" y="5968947"/>
                  <a:pt x="5608120" y="5968947"/>
                </a:cubicBezTo>
                <a:cubicBezTo>
                  <a:pt x="5604603" y="5968947"/>
                  <a:pt x="5601086" y="5968947"/>
                  <a:pt x="5601086" y="5975981"/>
                </a:cubicBezTo>
                <a:cubicBezTo>
                  <a:pt x="5601086" y="5975981"/>
                  <a:pt x="5601086" y="5975981"/>
                  <a:pt x="5601086" y="6000599"/>
                </a:cubicBezTo>
                <a:cubicBezTo>
                  <a:pt x="5601086" y="6004117"/>
                  <a:pt x="5604603" y="6007633"/>
                  <a:pt x="5608120" y="6007633"/>
                </a:cubicBezTo>
                <a:cubicBezTo>
                  <a:pt x="5608120" y="6007633"/>
                  <a:pt x="5608120" y="6007633"/>
                  <a:pt x="5625705" y="6007633"/>
                </a:cubicBezTo>
                <a:cubicBezTo>
                  <a:pt x="5625705" y="6007633"/>
                  <a:pt x="5625705" y="6007633"/>
                  <a:pt x="5625705" y="6092040"/>
                </a:cubicBezTo>
                <a:cubicBezTo>
                  <a:pt x="5625705" y="6144793"/>
                  <a:pt x="5639772" y="6162378"/>
                  <a:pt x="5681975" y="6162378"/>
                </a:cubicBezTo>
                <a:cubicBezTo>
                  <a:pt x="5692527" y="6162378"/>
                  <a:pt x="5703077" y="6158862"/>
                  <a:pt x="5713628" y="6158862"/>
                </a:cubicBezTo>
                <a:cubicBezTo>
                  <a:pt x="5717145" y="6158862"/>
                  <a:pt x="5720662" y="6155345"/>
                  <a:pt x="5720662" y="6151827"/>
                </a:cubicBezTo>
                <a:cubicBezTo>
                  <a:pt x="5720662" y="6151827"/>
                  <a:pt x="5720662" y="6151827"/>
                  <a:pt x="5720662" y="6127209"/>
                </a:cubicBezTo>
                <a:cubicBezTo>
                  <a:pt x="5720662" y="6123692"/>
                  <a:pt x="5717145" y="6120175"/>
                  <a:pt x="5713628" y="6120175"/>
                </a:cubicBezTo>
                <a:cubicBezTo>
                  <a:pt x="5706595" y="6120175"/>
                  <a:pt x="5696043" y="6120175"/>
                  <a:pt x="5689009" y="6120175"/>
                </a:cubicBezTo>
                <a:cubicBezTo>
                  <a:pt x="5667908" y="6120175"/>
                  <a:pt x="5667908" y="6113141"/>
                  <a:pt x="5667908" y="6085006"/>
                </a:cubicBezTo>
                <a:cubicBezTo>
                  <a:pt x="5667908" y="6085006"/>
                  <a:pt x="5667908" y="6085006"/>
                  <a:pt x="5667908" y="6007633"/>
                </a:cubicBezTo>
                <a:cubicBezTo>
                  <a:pt x="5667908" y="6007633"/>
                  <a:pt x="5667908" y="6007633"/>
                  <a:pt x="5713628" y="6007633"/>
                </a:cubicBezTo>
                <a:cubicBezTo>
                  <a:pt x="5717145" y="6007633"/>
                  <a:pt x="5720662" y="6004117"/>
                  <a:pt x="5720662" y="6000599"/>
                </a:cubicBezTo>
                <a:cubicBezTo>
                  <a:pt x="5720662" y="6000599"/>
                  <a:pt x="5720662" y="6000599"/>
                  <a:pt x="5720662" y="5975981"/>
                </a:cubicBezTo>
                <a:cubicBezTo>
                  <a:pt x="5720662" y="5968947"/>
                  <a:pt x="5717145" y="5968947"/>
                  <a:pt x="5713628" y="5968947"/>
                </a:cubicBezTo>
                <a:cubicBezTo>
                  <a:pt x="5713628" y="5968947"/>
                  <a:pt x="5713628" y="5968947"/>
                  <a:pt x="5667908" y="5968947"/>
                </a:cubicBezTo>
                <a:cubicBezTo>
                  <a:pt x="5667908" y="5968947"/>
                  <a:pt x="5667908" y="5968947"/>
                  <a:pt x="5667908" y="5930261"/>
                </a:cubicBezTo>
                <a:cubicBezTo>
                  <a:pt x="5667908" y="5926744"/>
                  <a:pt x="5667908" y="5926744"/>
                  <a:pt x="5664391" y="5923227"/>
                </a:cubicBezTo>
                <a:cubicBezTo>
                  <a:pt x="5664391" y="5923227"/>
                  <a:pt x="5660874" y="5923227"/>
                  <a:pt x="5660874" y="5923227"/>
                </a:cubicBezTo>
                <a:close/>
                <a:moveTo>
                  <a:pt x="5285479" y="5895013"/>
                </a:moveTo>
                <a:cubicBezTo>
                  <a:pt x="5274985" y="5895013"/>
                  <a:pt x="5243501" y="5895013"/>
                  <a:pt x="5205019" y="5898524"/>
                </a:cubicBezTo>
                <a:cubicBezTo>
                  <a:pt x="5201521" y="5898524"/>
                  <a:pt x="5198022" y="5902035"/>
                  <a:pt x="5198022" y="5905546"/>
                </a:cubicBezTo>
                <a:cubicBezTo>
                  <a:pt x="5198022" y="5905546"/>
                  <a:pt x="5198022" y="5905546"/>
                  <a:pt x="5198022" y="6151326"/>
                </a:cubicBezTo>
                <a:cubicBezTo>
                  <a:pt x="5198022" y="6154837"/>
                  <a:pt x="5201521" y="6158348"/>
                  <a:pt x="5205019" y="6158348"/>
                </a:cubicBezTo>
                <a:cubicBezTo>
                  <a:pt x="5205019" y="6158348"/>
                  <a:pt x="5205019" y="6158348"/>
                  <a:pt x="5236504" y="6158348"/>
                </a:cubicBezTo>
                <a:cubicBezTo>
                  <a:pt x="5240002" y="6158348"/>
                  <a:pt x="5243501" y="6154837"/>
                  <a:pt x="5243501" y="6151326"/>
                </a:cubicBezTo>
                <a:cubicBezTo>
                  <a:pt x="5243501" y="6151326"/>
                  <a:pt x="5243501" y="6151326"/>
                  <a:pt x="5243501" y="6053014"/>
                </a:cubicBezTo>
                <a:cubicBezTo>
                  <a:pt x="5253995" y="6056525"/>
                  <a:pt x="5271486" y="6056525"/>
                  <a:pt x="5292476" y="6056525"/>
                </a:cubicBezTo>
                <a:cubicBezTo>
                  <a:pt x="5292476" y="6056525"/>
                  <a:pt x="5292476" y="6056525"/>
                  <a:pt x="5337954" y="6154837"/>
                </a:cubicBezTo>
                <a:cubicBezTo>
                  <a:pt x="5337954" y="6154837"/>
                  <a:pt x="5341452" y="6158348"/>
                  <a:pt x="5344951" y="6158348"/>
                </a:cubicBezTo>
                <a:cubicBezTo>
                  <a:pt x="5344951" y="6158348"/>
                  <a:pt x="5344951" y="6158348"/>
                  <a:pt x="5376435" y="6158348"/>
                </a:cubicBezTo>
                <a:cubicBezTo>
                  <a:pt x="5379934" y="6158348"/>
                  <a:pt x="5383431" y="6154837"/>
                  <a:pt x="5383431" y="6154837"/>
                </a:cubicBezTo>
                <a:cubicBezTo>
                  <a:pt x="5383431" y="6151326"/>
                  <a:pt x="5383431" y="6151326"/>
                  <a:pt x="5383431" y="6147815"/>
                </a:cubicBezTo>
                <a:lnTo>
                  <a:pt x="5337954" y="6042481"/>
                </a:lnTo>
                <a:cubicBezTo>
                  <a:pt x="5369438" y="6028436"/>
                  <a:pt x="5383431" y="6007369"/>
                  <a:pt x="5383431" y="5975769"/>
                </a:cubicBezTo>
                <a:cubicBezTo>
                  <a:pt x="5383431" y="5937146"/>
                  <a:pt x="5365940" y="5895013"/>
                  <a:pt x="5292476" y="5895013"/>
                </a:cubicBezTo>
                <a:cubicBezTo>
                  <a:pt x="5292476" y="5895013"/>
                  <a:pt x="5288978" y="5895013"/>
                  <a:pt x="5285479" y="5895013"/>
                </a:cubicBezTo>
                <a:close/>
                <a:moveTo>
                  <a:pt x="6840997" y="5864091"/>
                </a:moveTo>
                <a:cubicBezTo>
                  <a:pt x="6843176" y="5864532"/>
                  <a:pt x="6845791" y="5866295"/>
                  <a:pt x="6847534" y="5869822"/>
                </a:cubicBezTo>
                <a:cubicBezTo>
                  <a:pt x="6903309" y="5926252"/>
                  <a:pt x="6931196" y="6017949"/>
                  <a:pt x="6910281" y="6109646"/>
                </a:cubicBezTo>
                <a:cubicBezTo>
                  <a:pt x="6910281" y="6113173"/>
                  <a:pt x="6906795" y="6116699"/>
                  <a:pt x="6899823" y="6113173"/>
                </a:cubicBezTo>
                <a:cubicBezTo>
                  <a:pt x="6899823" y="6113173"/>
                  <a:pt x="6899823" y="6113173"/>
                  <a:pt x="6861478" y="6102592"/>
                </a:cubicBezTo>
                <a:cubicBezTo>
                  <a:pt x="6857992" y="6102592"/>
                  <a:pt x="6854506" y="6099065"/>
                  <a:pt x="6854506" y="6092012"/>
                </a:cubicBezTo>
                <a:cubicBezTo>
                  <a:pt x="6868450" y="6017949"/>
                  <a:pt x="6851020" y="5957992"/>
                  <a:pt x="6809188" y="5912144"/>
                </a:cubicBezTo>
                <a:cubicBezTo>
                  <a:pt x="6802216" y="5908618"/>
                  <a:pt x="6802216" y="5901563"/>
                  <a:pt x="6809188" y="5898037"/>
                </a:cubicBezTo>
                <a:cubicBezTo>
                  <a:pt x="6809188" y="5898037"/>
                  <a:pt x="6809188" y="5898037"/>
                  <a:pt x="6837075" y="5866295"/>
                </a:cubicBezTo>
                <a:cubicBezTo>
                  <a:pt x="6837075" y="5864532"/>
                  <a:pt x="6838819" y="5863650"/>
                  <a:pt x="6840997" y="5864091"/>
                </a:cubicBezTo>
                <a:close/>
                <a:moveTo>
                  <a:pt x="6460734" y="5864091"/>
                </a:moveTo>
                <a:cubicBezTo>
                  <a:pt x="6462935" y="5863650"/>
                  <a:pt x="6464696" y="5864532"/>
                  <a:pt x="6464696" y="5866295"/>
                </a:cubicBezTo>
                <a:cubicBezTo>
                  <a:pt x="6464696" y="5866295"/>
                  <a:pt x="6464696" y="5866295"/>
                  <a:pt x="6496396" y="5898037"/>
                </a:cubicBezTo>
                <a:cubicBezTo>
                  <a:pt x="6499919" y="5901563"/>
                  <a:pt x="6499919" y="5908618"/>
                  <a:pt x="6492874" y="5912144"/>
                </a:cubicBezTo>
                <a:cubicBezTo>
                  <a:pt x="6450607" y="5957992"/>
                  <a:pt x="6432995" y="6017949"/>
                  <a:pt x="6447085" y="6092012"/>
                </a:cubicBezTo>
                <a:cubicBezTo>
                  <a:pt x="6447085" y="6099065"/>
                  <a:pt x="6443563" y="6102592"/>
                  <a:pt x="6440040" y="6102592"/>
                </a:cubicBezTo>
                <a:cubicBezTo>
                  <a:pt x="6440040" y="6102592"/>
                  <a:pt x="6440040" y="6102592"/>
                  <a:pt x="6401295" y="6113173"/>
                </a:cubicBezTo>
                <a:cubicBezTo>
                  <a:pt x="6394251" y="6116699"/>
                  <a:pt x="6390728" y="6113173"/>
                  <a:pt x="6390728" y="6109646"/>
                </a:cubicBezTo>
                <a:cubicBezTo>
                  <a:pt x="6369595" y="6017949"/>
                  <a:pt x="6397773" y="5926252"/>
                  <a:pt x="6454129" y="5869822"/>
                </a:cubicBezTo>
                <a:cubicBezTo>
                  <a:pt x="6455890" y="5866295"/>
                  <a:pt x="6458533" y="5864532"/>
                  <a:pt x="6460734" y="5864091"/>
                </a:cubicBezTo>
                <a:close/>
                <a:moveTo>
                  <a:pt x="6679416" y="5858737"/>
                </a:moveTo>
                <a:cubicBezTo>
                  <a:pt x="6682909" y="5858737"/>
                  <a:pt x="6682909" y="5858737"/>
                  <a:pt x="6686403" y="5858737"/>
                </a:cubicBezTo>
                <a:cubicBezTo>
                  <a:pt x="6731814" y="5869333"/>
                  <a:pt x="6763254" y="5886990"/>
                  <a:pt x="6794693" y="5922306"/>
                </a:cubicBezTo>
                <a:cubicBezTo>
                  <a:pt x="6798186" y="5925838"/>
                  <a:pt x="6798186" y="5925838"/>
                  <a:pt x="6798186" y="5929370"/>
                </a:cubicBezTo>
                <a:cubicBezTo>
                  <a:pt x="6798186" y="5932901"/>
                  <a:pt x="6794693" y="5932901"/>
                  <a:pt x="6791199" y="5936433"/>
                </a:cubicBezTo>
                <a:cubicBezTo>
                  <a:pt x="6791199" y="5936433"/>
                  <a:pt x="6791199" y="5936433"/>
                  <a:pt x="6700376" y="5982344"/>
                </a:cubicBezTo>
                <a:cubicBezTo>
                  <a:pt x="6696882" y="5982344"/>
                  <a:pt x="6693389" y="5982344"/>
                  <a:pt x="6689896" y="5982344"/>
                </a:cubicBezTo>
                <a:cubicBezTo>
                  <a:pt x="6686403" y="5978812"/>
                  <a:pt x="6686403" y="5975280"/>
                  <a:pt x="6682909" y="5971749"/>
                </a:cubicBezTo>
                <a:cubicBezTo>
                  <a:pt x="6682909" y="5971749"/>
                  <a:pt x="6682909" y="5971749"/>
                  <a:pt x="6675923" y="5869333"/>
                </a:cubicBezTo>
                <a:cubicBezTo>
                  <a:pt x="6675923" y="5865801"/>
                  <a:pt x="6675923" y="5862269"/>
                  <a:pt x="6679416" y="5858737"/>
                </a:cubicBezTo>
                <a:close/>
                <a:moveTo>
                  <a:pt x="6615733" y="5858737"/>
                </a:moveTo>
                <a:cubicBezTo>
                  <a:pt x="6619226" y="5858737"/>
                  <a:pt x="6619226" y="5858737"/>
                  <a:pt x="6622719" y="5858737"/>
                </a:cubicBezTo>
                <a:cubicBezTo>
                  <a:pt x="6622719" y="5862269"/>
                  <a:pt x="6626212" y="5865801"/>
                  <a:pt x="6626212" y="5869333"/>
                </a:cubicBezTo>
                <a:cubicBezTo>
                  <a:pt x="6626212" y="5869333"/>
                  <a:pt x="6626212" y="5869333"/>
                  <a:pt x="6615733" y="5975280"/>
                </a:cubicBezTo>
                <a:cubicBezTo>
                  <a:pt x="6615733" y="5978812"/>
                  <a:pt x="6615733" y="5982344"/>
                  <a:pt x="6612239" y="5982344"/>
                </a:cubicBezTo>
                <a:cubicBezTo>
                  <a:pt x="6608746" y="5982344"/>
                  <a:pt x="6605253" y="5982344"/>
                  <a:pt x="6601760" y="5982344"/>
                </a:cubicBezTo>
                <a:cubicBezTo>
                  <a:pt x="6601760" y="5982344"/>
                  <a:pt x="6601760" y="5982344"/>
                  <a:pt x="6510935" y="5936433"/>
                </a:cubicBezTo>
                <a:cubicBezTo>
                  <a:pt x="6507443" y="5936433"/>
                  <a:pt x="6503949" y="5932901"/>
                  <a:pt x="6503949" y="5929370"/>
                </a:cubicBezTo>
                <a:cubicBezTo>
                  <a:pt x="6503949" y="5929370"/>
                  <a:pt x="6503949" y="5925838"/>
                  <a:pt x="6507443" y="5922306"/>
                </a:cubicBezTo>
                <a:cubicBezTo>
                  <a:pt x="6538881" y="5890522"/>
                  <a:pt x="6570321" y="5869333"/>
                  <a:pt x="6615733" y="5858737"/>
                </a:cubicBezTo>
                <a:close/>
                <a:moveTo>
                  <a:pt x="6534583" y="5823805"/>
                </a:moveTo>
                <a:cubicBezTo>
                  <a:pt x="6538076" y="5823805"/>
                  <a:pt x="6541569" y="5827500"/>
                  <a:pt x="6541569" y="5831195"/>
                </a:cubicBezTo>
                <a:cubicBezTo>
                  <a:pt x="6541569" y="5834890"/>
                  <a:pt x="6541569" y="5834890"/>
                  <a:pt x="6538076" y="5834890"/>
                </a:cubicBezTo>
                <a:cubicBezTo>
                  <a:pt x="6538076" y="5834890"/>
                  <a:pt x="6538076" y="5834890"/>
                  <a:pt x="6531089" y="5838585"/>
                </a:cubicBezTo>
                <a:cubicBezTo>
                  <a:pt x="6531089" y="5838585"/>
                  <a:pt x="6531089" y="5838585"/>
                  <a:pt x="6527596" y="5831195"/>
                </a:cubicBezTo>
                <a:cubicBezTo>
                  <a:pt x="6527596" y="5831195"/>
                  <a:pt x="6527596" y="5831195"/>
                  <a:pt x="6524103" y="5831195"/>
                </a:cubicBezTo>
                <a:cubicBezTo>
                  <a:pt x="6527596" y="5827500"/>
                  <a:pt x="6531089" y="5827500"/>
                  <a:pt x="6534583" y="5823805"/>
                </a:cubicBezTo>
                <a:close/>
                <a:moveTo>
                  <a:pt x="6531109" y="5816608"/>
                </a:moveTo>
                <a:cubicBezTo>
                  <a:pt x="6527557" y="5820158"/>
                  <a:pt x="6520456" y="5823710"/>
                  <a:pt x="6513354" y="5827260"/>
                </a:cubicBezTo>
                <a:cubicBezTo>
                  <a:pt x="6513354" y="5827260"/>
                  <a:pt x="6513354" y="5827260"/>
                  <a:pt x="6516905" y="5830811"/>
                </a:cubicBezTo>
                <a:lnTo>
                  <a:pt x="6534660" y="5862769"/>
                </a:lnTo>
                <a:cubicBezTo>
                  <a:pt x="6538210" y="5862769"/>
                  <a:pt x="6538210" y="5859217"/>
                  <a:pt x="6541761" y="5859217"/>
                </a:cubicBezTo>
                <a:cubicBezTo>
                  <a:pt x="6541761" y="5859217"/>
                  <a:pt x="6541761" y="5859217"/>
                  <a:pt x="6534660" y="5845014"/>
                </a:cubicBezTo>
                <a:cubicBezTo>
                  <a:pt x="6534660" y="5845014"/>
                  <a:pt x="6534660" y="5845014"/>
                  <a:pt x="6541761" y="5841464"/>
                </a:cubicBezTo>
                <a:cubicBezTo>
                  <a:pt x="6541761" y="5841464"/>
                  <a:pt x="6541761" y="5841464"/>
                  <a:pt x="6555964" y="5852116"/>
                </a:cubicBezTo>
                <a:cubicBezTo>
                  <a:pt x="6559516" y="5848565"/>
                  <a:pt x="6559516" y="5848565"/>
                  <a:pt x="6563066" y="5848565"/>
                </a:cubicBezTo>
                <a:cubicBezTo>
                  <a:pt x="6563066" y="5848565"/>
                  <a:pt x="6563066" y="5848565"/>
                  <a:pt x="6548863" y="5834362"/>
                </a:cubicBezTo>
                <a:cubicBezTo>
                  <a:pt x="6548863" y="5834362"/>
                  <a:pt x="6548863" y="5834362"/>
                  <a:pt x="6548863" y="5830811"/>
                </a:cubicBezTo>
                <a:cubicBezTo>
                  <a:pt x="6552413" y="5823710"/>
                  <a:pt x="6541761" y="5813057"/>
                  <a:pt x="6531109" y="5816608"/>
                </a:cubicBezTo>
                <a:close/>
                <a:moveTo>
                  <a:pt x="6752016" y="5810370"/>
                </a:moveTo>
                <a:cubicBezTo>
                  <a:pt x="6755559" y="5834554"/>
                  <a:pt x="6755559" y="5834554"/>
                  <a:pt x="6755559" y="5834554"/>
                </a:cubicBezTo>
                <a:cubicBezTo>
                  <a:pt x="6748474" y="5851828"/>
                  <a:pt x="6748474" y="5851828"/>
                  <a:pt x="6748474" y="5851828"/>
                </a:cubicBezTo>
                <a:lnTo>
                  <a:pt x="6755559" y="5858737"/>
                </a:lnTo>
                <a:cubicBezTo>
                  <a:pt x="6762643" y="5841463"/>
                  <a:pt x="6762643" y="5841463"/>
                  <a:pt x="6762643" y="5841463"/>
                </a:cubicBezTo>
                <a:cubicBezTo>
                  <a:pt x="6787438" y="5827644"/>
                  <a:pt x="6787438" y="5827644"/>
                  <a:pt x="6787438" y="5827644"/>
                </a:cubicBezTo>
                <a:cubicBezTo>
                  <a:pt x="6787438" y="5827644"/>
                  <a:pt x="6783896" y="5824189"/>
                  <a:pt x="6780354" y="5824189"/>
                </a:cubicBezTo>
                <a:cubicBezTo>
                  <a:pt x="6762643" y="5831099"/>
                  <a:pt x="6762643" y="5831099"/>
                  <a:pt x="6762643" y="5831099"/>
                </a:cubicBezTo>
                <a:cubicBezTo>
                  <a:pt x="6759101" y="5813824"/>
                  <a:pt x="6759101" y="5813824"/>
                  <a:pt x="6759101" y="5813824"/>
                </a:cubicBezTo>
                <a:cubicBezTo>
                  <a:pt x="6755559" y="5810370"/>
                  <a:pt x="6755559" y="5810370"/>
                  <a:pt x="6752016" y="5810370"/>
                </a:cubicBezTo>
                <a:close/>
                <a:moveTo>
                  <a:pt x="6717036" y="5806340"/>
                </a:moveTo>
                <a:cubicBezTo>
                  <a:pt x="6720529" y="5806340"/>
                  <a:pt x="6724022" y="5806340"/>
                  <a:pt x="6727516" y="5809699"/>
                </a:cubicBezTo>
                <a:cubicBezTo>
                  <a:pt x="6727516" y="5809699"/>
                  <a:pt x="6731009" y="5809699"/>
                  <a:pt x="6731009" y="5813058"/>
                </a:cubicBezTo>
                <a:cubicBezTo>
                  <a:pt x="6731009" y="5816416"/>
                  <a:pt x="6727516" y="5819775"/>
                  <a:pt x="6724022" y="5819775"/>
                </a:cubicBezTo>
                <a:cubicBezTo>
                  <a:pt x="6724022" y="5819775"/>
                  <a:pt x="6724022" y="5819775"/>
                  <a:pt x="6713542" y="5816416"/>
                </a:cubicBezTo>
                <a:lnTo>
                  <a:pt x="6713542" y="5813058"/>
                </a:lnTo>
                <a:cubicBezTo>
                  <a:pt x="6713542" y="5813058"/>
                  <a:pt x="6713542" y="5813058"/>
                  <a:pt x="6717036" y="5806340"/>
                </a:cubicBezTo>
                <a:close/>
                <a:moveTo>
                  <a:pt x="6583891" y="5805835"/>
                </a:moveTo>
                <a:cubicBezTo>
                  <a:pt x="6590945" y="5802308"/>
                  <a:pt x="6597998" y="5809363"/>
                  <a:pt x="6597998" y="5816416"/>
                </a:cubicBezTo>
                <a:cubicBezTo>
                  <a:pt x="6597998" y="5823470"/>
                  <a:pt x="6590945" y="5830523"/>
                  <a:pt x="6583891" y="5830523"/>
                </a:cubicBezTo>
                <a:cubicBezTo>
                  <a:pt x="6576837" y="5830523"/>
                  <a:pt x="6569783" y="5826997"/>
                  <a:pt x="6569783" y="5819943"/>
                </a:cubicBezTo>
                <a:cubicBezTo>
                  <a:pt x="6569783" y="5819943"/>
                  <a:pt x="6569783" y="5819943"/>
                  <a:pt x="6569783" y="5816416"/>
                </a:cubicBezTo>
                <a:cubicBezTo>
                  <a:pt x="6569783" y="5809363"/>
                  <a:pt x="6576837" y="5805835"/>
                  <a:pt x="6583891" y="5805835"/>
                </a:cubicBezTo>
                <a:close/>
                <a:moveTo>
                  <a:pt x="6671893" y="5799621"/>
                </a:moveTo>
                <a:cubicBezTo>
                  <a:pt x="6671893" y="5799621"/>
                  <a:pt x="6671893" y="5799621"/>
                  <a:pt x="6675251" y="5810101"/>
                </a:cubicBezTo>
                <a:cubicBezTo>
                  <a:pt x="6675251" y="5810101"/>
                  <a:pt x="6675251" y="5810101"/>
                  <a:pt x="6678610" y="5817088"/>
                </a:cubicBezTo>
                <a:cubicBezTo>
                  <a:pt x="6675251" y="5817088"/>
                  <a:pt x="6668534" y="5817088"/>
                  <a:pt x="6665174" y="5817088"/>
                </a:cubicBezTo>
                <a:lnTo>
                  <a:pt x="6668534" y="5810101"/>
                </a:lnTo>
                <a:cubicBezTo>
                  <a:pt x="6668534" y="5810101"/>
                  <a:pt x="6668534" y="5810101"/>
                  <a:pt x="6671893" y="5799621"/>
                </a:cubicBezTo>
                <a:close/>
                <a:moveTo>
                  <a:pt x="6580420" y="5799105"/>
                </a:moveTo>
                <a:cubicBezTo>
                  <a:pt x="6570007" y="5799105"/>
                  <a:pt x="6563065" y="5806133"/>
                  <a:pt x="6563065" y="5816675"/>
                </a:cubicBezTo>
                <a:cubicBezTo>
                  <a:pt x="6563065" y="5820188"/>
                  <a:pt x="6563065" y="5820188"/>
                  <a:pt x="6563065" y="5820188"/>
                </a:cubicBezTo>
                <a:cubicBezTo>
                  <a:pt x="6563065" y="5830730"/>
                  <a:pt x="6573477" y="5841272"/>
                  <a:pt x="6583891" y="5837758"/>
                </a:cubicBezTo>
                <a:cubicBezTo>
                  <a:pt x="6597774" y="5837758"/>
                  <a:pt x="6604715" y="5830730"/>
                  <a:pt x="6604715" y="5816675"/>
                </a:cubicBezTo>
                <a:cubicBezTo>
                  <a:pt x="6604715" y="5806133"/>
                  <a:pt x="6594303" y="5795591"/>
                  <a:pt x="6580420" y="5799105"/>
                </a:cubicBezTo>
                <a:close/>
                <a:moveTo>
                  <a:pt x="6710733" y="5795591"/>
                </a:moveTo>
                <a:cubicBezTo>
                  <a:pt x="6710733" y="5795591"/>
                  <a:pt x="6710733" y="5795591"/>
                  <a:pt x="6707191" y="5813345"/>
                </a:cubicBezTo>
                <a:cubicBezTo>
                  <a:pt x="6707191" y="5813345"/>
                  <a:pt x="6707191" y="5813345"/>
                  <a:pt x="6700107" y="5834650"/>
                </a:cubicBezTo>
                <a:cubicBezTo>
                  <a:pt x="6703649" y="5838201"/>
                  <a:pt x="6707191" y="5838201"/>
                  <a:pt x="6710733" y="5838201"/>
                </a:cubicBezTo>
                <a:lnTo>
                  <a:pt x="6714275" y="5823998"/>
                </a:lnTo>
                <a:cubicBezTo>
                  <a:pt x="6714275" y="5823998"/>
                  <a:pt x="6714275" y="5823998"/>
                  <a:pt x="6721360" y="5823998"/>
                </a:cubicBezTo>
                <a:cubicBezTo>
                  <a:pt x="6721360" y="5823998"/>
                  <a:pt x="6721360" y="5823998"/>
                  <a:pt x="6724902" y="5841752"/>
                </a:cubicBezTo>
                <a:cubicBezTo>
                  <a:pt x="6728443" y="5845303"/>
                  <a:pt x="6728443" y="5845303"/>
                  <a:pt x="6731986" y="5845303"/>
                </a:cubicBezTo>
                <a:cubicBezTo>
                  <a:pt x="6731986" y="5845303"/>
                  <a:pt x="6731986" y="5845303"/>
                  <a:pt x="6728443" y="5827549"/>
                </a:cubicBezTo>
                <a:cubicBezTo>
                  <a:pt x="6735528" y="5823998"/>
                  <a:pt x="6739070" y="5816896"/>
                  <a:pt x="6739070" y="5813345"/>
                </a:cubicBezTo>
                <a:cubicBezTo>
                  <a:pt x="6739070" y="5806244"/>
                  <a:pt x="6735528" y="5802693"/>
                  <a:pt x="6731986" y="5802693"/>
                </a:cubicBezTo>
                <a:cubicBezTo>
                  <a:pt x="6724902" y="5799142"/>
                  <a:pt x="6717817" y="5795591"/>
                  <a:pt x="6710733" y="5795591"/>
                </a:cubicBezTo>
                <a:close/>
                <a:moveTo>
                  <a:pt x="6668106" y="5788873"/>
                </a:moveTo>
                <a:cubicBezTo>
                  <a:pt x="6668106" y="5788873"/>
                  <a:pt x="6668106" y="5788873"/>
                  <a:pt x="6661022" y="5809957"/>
                </a:cubicBezTo>
                <a:cubicBezTo>
                  <a:pt x="6661022" y="5809957"/>
                  <a:pt x="6661022" y="5809957"/>
                  <a:pt x="6650396" y="5831040"/>
                </a:cubicBezTo>
                <a:cubicBezTo>
                  <a:pt x="6653938" y="5831040"/>
                  <a:pt x="6653938" y="5831040"/>
                  <a:pt x="6657481" y="5831040"/>
                </a:cubicBezTo>
                <a:lnTo>
                  <a:pt x="6661022" y="5824012"/>
                </a:lnTo>
                <a:cubicBezTo>
                  <a:pt x="6668106" y="5824012"/>
                  <a:pt x="6671649" y="5824012"/>
                  <a:pt x="6678733" y="5824012"/>
                </a:cubicBezTo>
                <a:cubicBezTo>
                  <a:pt x="6678733" y="5824012"/>
                  <a:pt x="6678733" y="5824012"/>
                  <a:pt x="6682275" y="5831040"/>
                </a:cubicBezTo>
                <a:cubicBezTo>
                  <a:pt x="6685817" y="5831040"/>
                  <a:pt x="6685817" y="5834554"/>
                  <a:pt x="6689359" y="5834554"/>
                </a:cubicBezTo>
                <a:cubicBezTo>
                  <a:pt x="6689359" y="5834554"/>
                  <a:pt x="6689359" y="5834554"/>
                  <a:pt x="6682275" y="5809957"/>
                </a:cubicBezTo>
                <a:cubicBezTo>
                  <a:pt x="6682275" y="5809957"/>
                  <a:pt x="6682275" y="5809957"/>
                  <a:pt x="6678733" y="5788873"/>
                </a:cubicBezTo>
                <a:cubicBezTo>
                  <a:pt x="6678733" y="5788873"/>
                  <a:pt x="6678733" y="5788873"/>
                  <a:pt x="6668106" y="5788873"/>
                </a:cubicBezTo>
                <a:close/>
                <a:moveTo>
                  <a:pt x="6647709" y="5788873"/>
                </a:moveTo>
                <a:cubicBezTo>
                  <a:pt x="6629999" y="5788873"/>
                  <a:pt x="6622914" y="5788873"/>
                  <a:pt x="6608746" y="5792344"/>
                </a:cubicBezTo>
                <a:cubicBezTo>
                  <a:pt x="6608746" y="5799285"/>
                  <a:pt x="6608746" y="5799285"/>
                  <a:pt x="6608746" y="5799285"/>
                </a:cubicBezTo>
                <a:lnTo>
                  <a:pt x="6622914" y="5795815"/>
                </a:lnTo>
                <a:cubicBezTo>
                  <a:pt x="6626456" y="5830523"/>
                  <a:pt x="6626456" y="5830523"/>
                  <a:pt x="6626456" y="5830523"/>
                </a:cubicBezTo>
                <a:cubicBezTo>
                  <a:pt x="6637082" y="5830523"/>
                  <a:pt x="6637082" y="5830523"/>
                  <a:pt x="6637082" y="5830523"/>
                </a:cubicBezTo>
                <a:cubicBezTo>
                  <a:pt x="6633540" y="5795815"/>
                  <a:pt x="6633540" y="5795815"/>
                  <a:pt x="6633540" y="5795815"/>
                </a:cubicBezTo>
                <a:cubicBezTo>
                  <a:pt x="6647709" y="5795815"/>
                  <a:pt x="6647709" y="5795815"/>
                  <a:pt x="6647709" y="5795815"/>
                </a:cubicBezTo>
                <a:cubicBezTo>
                  <a:pt x="6647709" y="5788873"/>
                  <a:pt x="6647709" y="5788873"/>
                  <a:pt x="6647709" y="5788873"/>
                </a:cubicBezTo>
                <a:close/>
                <a:moveTo>
                  <a:pt x="6198068" y="5788872"/>
                </a:moveTo>
                <a:cubicBezTo>
                  <a:pt x="6215982" y="5788872"/>
                  <a:pt x="6223148" y="5806339"/>
                  <a:pt x="6223148" y="5823804"/>
                </a:cubicBezTo>
                <a:lnTo>
                  <a:pt x="6169406" y="5823804"/>
                </a:lnTo>
                <a:cubicBezTo>
                  <a:pt x="6169406" y="5806339"/>
                  <a:pt x="6180154" y="5788872"/>
                  <a:pt x="6198068" y="5788872"/>
                </a:cubicBezTo>
                <a:close/>
                <a:moveTo>
                  <a:pt x="6650396" y="5782156"/>
                </a:moveTo>
                <a:cubicBezTo>
                  <a:pt x="6713570" y="5782156"/>
                  <a:pt x="6769725" y="5803115"/>
                  <a:pt x="6815350" y="5838047"/>
                </a:cubicBezTo>
                <a:cubicBezTo>
                  <a:pt x="6822370" y="5845034"/>
                  <a:pt x="6822370" y="5848527"/>
                  <a:pt x="6818860" y="5852020"/>
                </a:cubicBezTo>
                <a:cubicBezTo>
                  <a:pt x="6818860" y="5852020"/>
                  <a:pt x="6818860" y="5852020"/>
                  <a:pt x="6790783" y="5883460"/>
                </a:cubicBezTo>
                <a:cubicBezTo>
                  <a:pt x="6787273" y="5886952"/>
                  <a:pt x="6783764" y="5886952"/>
                  <a:pt x="6776744" y="5883460"/>
                </a:cubicBezTo>
                <a:cubicBezTo>
                  <a:pt x="6741648" y="5855514"/>
                  <a:pt x="6696021" y="5838047"/>
                  <a:pt x="6650396" y="5838047"/>
                </a:cubicBezTo>
                <a:cubicBezTo>
                  <a:pt x="6601261" y="5838047"/>
                  <a:pt x="6559145" y="5855514"/>
                  <a:pt x="6524048" y="5883460"/>
                </a:cubicBezTo>
                <a:cubicBezTo>
                  <a:pt x="6517028" y="5886952"/>
                  <a:pt x="6513519" y="5886952"/>
                  <a:pt x="6510010" y="5883460"/>
                </a:cubicBezTo>
                <a:cubicBezTo>
                  <a:pt x="6510010" y="5883460"/>
                  <a:pt x="6510010" y="5883460"/>
                  <a:pt x="6481932" y="5852020"/>
                </a:cubicBezTo>
                <a:cubicBezTo>
                  <a:pt x="6478422" y="5848527"/>
                  <a:pt x="6478422" y="5845034"/>
                  <a:pt x="6485442" y="5838047"/>
                </a:cubicBezTo>
                <a:cubicBezTo>
                  <a:pt x="6531067" y="5803115"/>
                  <a:pt x="6587222" y="5782156"/>
                  <a:pt x="6650396" y="5782156"/>
                </a:cubicBezTo>
                <a:close/>
                <a:moveTo>
                  <a:pt x="6198292" y="5782155"/>
                </a:moveTo>
                <a:cubicBezTo>
                  <a:pt x="6173924" y="5782155"/>
                  <a:pt x="6160001" y="5799669"/>
                  <a:pt x="6160001" y="5831195"/>
                </a:cubicBezTo>
                <a:cubicBezTo>
                  <a:pt x="6160001" y="5859217"/>
                  <a:pt x="6170443" y="5880234"/>
                  <a:pt x="6201773" y="5880234"/>
                </a:cubicBezTo>
                <a:cubicBezTo>
                  <a:pt x="6208735" y="5880234"/>
                  <a:pt x="6222659" y="5876731"/>
                  <a:pt x="6229621" y="5873228"/>
                </a:cubicBezTo>
                <a:lnTo>
                  <a:pt x="6229621" y="5862720"/>
                </a:lnTo>
                <a:cubicBezTo>
                  <a:pt x="6222659" y="5866223"/>
                  <a:pt x="6212216" y="5869725"/>
                  <a:pt x="6201773" y="5869725"/>
                </a:cubicBezTo>
                <a:cubicBezTo>
                  <a:pt x="6180887" y="5869725"/>
                  <a:pt x="6170443" y="5852211"/>
                  <a:pt x="6170443" y="5834698"/>
                </a:cubicBezTo>
                <a:cubicBezTo>
                  <a:pt x="6170443" y="5834698"/>
                  <a:pt x="6170443" y="5834698"/>
                  <a:pt x="6236583" y="5834698"/>
                </a:cubicBezTo>
                <a:cubicBezTo>
                  <a:pt x="6236583" y="5834698"/>
                  <a:pt x="6236583" y="5834698"/>
                  <a:pt x="6236583" y="5827692"/>
                </a:cubicBezTo>
                <a:cubicBezTo>
                  <a:pt x="6236583" y="5803172"/>
                  <a:pt x="6226140" y="5782155"/>
                  <a:pt x="6198292" y="5782155"/>
                </a:cubicBezTo>
                <a:close/>
                <a:moveTo>
                  <a:pt x="5949064" y="5745879"/>
                </a:moveTo>
                <a:lnTo>
                  <a:pt x="5949064" y="5756627"/>
                </a:lnTo>
                <a:lnTo>
                  <a:pt x="5988028" y="5756627"/>
                </a:lnTo>
                <a:lnTo>
                  <a:pt x="5988028" y="5876203"/>
                </a:lnTo>
                <a:lnTo>
                  <a:pt x="6001464" y="5876203"/>
                </a:lnTo>
                <a:lnTo>
                  <a:pt x="6001464" y="5756627"/>
                </a:lnTo>
                <a:lnTo>
                  <a:pt x="6040426" y="5756627"/>
                </a:lnTo>
                <a:lnTo>
                  <a:pt x="6040426" y="5745879"/>
                </a:lnTo>
                <a:close/>
                <a:moveTo>
                  <a:pt x="6061922" y="5735130"/>
                </a:moveTo>
                <a:lnTo>
                  <a:pt x="6061922" y="5876203"/>
                </a:lnTo>
                <a:cubicBezTo>
                  <a:pt x="6061922" y="5876203"/>
                  <a:pt x="6061922" y="5876203"/>
                  <a:pt x="6072287" y="5876203"/>
                </a:cubicBezTo>
                <a:cubicBezTo>
                  <a:pt x="6072287" y="5876203"/>
                  <a:pt x="6072287" y="5876203"/>
                  <a:pt x="6072287" y="5826827"/>
                </a:cubicBezTo>
                <a:cubicBezTo>
                  <a:pt x="6072287" y="5809193"/>
                  <a:pt x="6079197" y="5788033"/>
                  <a:pt x="6099926" y="5788033"/>
                </a:cubicBezTo>
                <a:cubicBezTo>
                  <a:pt x="6120655" y="5788033"/>
                  <a:pt x="6120655" y="5802140"/>
                  <a:pt x="6120655" y="5819774"/>
                </a:cubicBezTo>
                <a:cubicBezTo>
                  <a:pt x="6120655" y="5819774"/>
                  <a:pt x="6120655" y="5819774"/>
                  <a:pt x="6120655" y="5876203"/>
                </a:cubicBezTo>
                <a:cubicBezTo>
                  <a:pt x="6120655" y="5876203"/>
                  <a:pt x="6120655" y="5876203"/>
                  <a:pt x="6134474" y="5876203"/>
                </a:cubicBezTo>
                <a:cubicBezTo>
                  <a:pt x="6134474" y="5876203"/>
                  <a:pt x="6134474" y="5876203"/>
                  <a:pt x="6134474" y="5819774"/>
                </a:cubicBezTo>
                <a:cubicBezTo>
                  <a:pt x="6134474" y="5795086"/>
                  <a:pt x="6127564" y="5780979"/>
                  <a:pt x="6103380" y="5780979"/>
                </a:cubicBezTo>
                <a:cubicBezTo>
                  <a:pt x="6089561" y="5780979"/>
                  <a:pt x="6079197" y="5788033"/>
                  <a:pt x="6072287" y="5798613"/>
                </a:cubicBezTo>
                <a:cubicBezTo>
                  <a:pt x="6072287" y="5798613"/>
                  <a:pt x="6072287" y="5798613"/>
                  <a:pt x="6072287" y="5735130"/>
                </a:cubicBezTo>
                <a:cubicBezTo>
                  <a:pt x="6072287" y="5735130"/>
                  <a:pt x="6072287" y="5735130"/>
                  <a:pt x="6061922" y="5735130"/>
                </a:cubicBezTo>
                <a:close/>
                <a:moveTo>
                  <a:pt x="6640551" y="5710947"/>
                </a:moveTo>
                <a:cubicBezTo>
                  <a:pt x="6630033" y="5728568"/>
                  <a:pt x="6626527" y="5746189"/>
                  <a:pt x="6626527" y="5763810"/>
                </a:cubicBezTo>
                <a:cubicBezTo>
                  <a:pt x="6623021" y="5763810"/>
                  <a:pt x="6605492" y="5767334"/>
                  <a:pt x="6601987" y="5767334"/>
                </a:cubicBezTo>
                <a:cubicBezTo>
                  <a:pt x="6598480" y="5749713"/>
                  <a:pt x="6587963" y="5732092"/>
                  <a:pt x="6577446" y="5721520"/>
                </a:cubicBezTo>
                <a:cubicBezTo>
                  <a:pt x="6577446" y="5721520"/>
                  <a:pt x="6577446" y="5721520"/>
                  <a:pt x="6573940" y="5721520"/>
                </a:cubicBezTo>
                <a:cubicBezTo>
                  <a:pt x="6566929" y="5721520"/>
                  <a:pt x="6559917" y="5725044"/>
                  <a:pt x="6552905" y="5725044"/>
                </a:cubicBezTo>
                <a:cubicBezTo>
                  <a:pt x="6552905" y="5725044"/>
                  <a:pt x="6552905" y="5725044"/>
                  <a:pt x="6552905" y="5728568"/>
                </a:cubicBezTo>
                <a:cubicBezTo>
                  <a:pt x="6549399" y="5735617"/>
                  <a:pt x="6549399" y="5742665"/>
                  <a:pt x="6549399" y="5753237"/>
                </a:cubicBezTo>
                <a:cubicBezTo>
                  <a:pt x="6549399" y="5763810"/>
                  <a:pt x="6549399" y="5770858"/>
                  <a:pt x="6552905" y="5781431"/>
                </a:cubicBezTo>
                <a:cubicBezTo>
                  <a:pt x="6549399" y="5781431"/>
                  <a:pt x="6531870" y="5788479"/>
                  <a:pt x="6531870" y="5788479"/>
                </a:cubicBezTo>
                <a:cubicBezTo>
                  <a:pt x="6521353" y="5774382"/>
                  <a:pt x="6507329" y="5760286"/>
                  <a:pt x="6493306" y="5753237"/>
                </a:cubicBezTo>
                <a:cubicBezTo>
                  <a:pt x="6486295" y="5753237"/>
                  <a:pt x="6479283" y="5760286"/>
                  <a:pt x="6472271" y="5763810"/>
                </a:cubicBezTo>
                <a:cubicBezTo>
                  <a:pt x="6472271" y="5781431"/>
                  <a:pt x="6475777" y="5799052"/>
                  <a:pt x="6486295" y="5816672"/>
                </a:cubicBezTo>
                <a:cubicBezTo>
                  <a:pt x="6482789" y="5816672"/>
                  <a:pt x="6472271" y="5827245"/>
                  <a:pt x="6468766" y="5827245"/>
                </a:cubicBezTo>
                <a:cubicBezTo>
                  <a:pt x="6458248" y="5816672"/>
                  <a:pt x="6440719" y="5806100"/>
                  <a:pt x="6423190" y="5802576"/>
                </a:cubicBezTo>
                <a:cubicBezTo>
                  <a:pt x="6416178" y="5806100"/>
                  <a:pt x="6409167" y="5813148"/>
                  <a:pt x="6405661" y="5816672"/>
                </a:cubicBezTo>
                <a:cubicBezTo>
                  <a:pt x="6405661" y="5816672"/>
                  <a:pt x="6405661" y="5816672"/>
                  <a:pt x="6405661" y="5820196"/>
                </a:cubicBezTo>
                <a:cubicBezTo>
                  <a:pt x="6409167" y="5834294"/>
                  <a:pt x="6419684" y="5851914"/>
                  <a:pt x="6433707" y="5866011"/>
                </a:cubicBezTo>
                <a:cubicBezTo>
                  <a:pt x="6430202" y="5866011"/>
                  <a:pt x="6419684" y="5883632"/>
                  <a:pt x="6419684" y="5883632"/>
                </a:cubicBezTo>
                <a:cubicBezTo>
                  <a:pt x="6402155" y="5876583"/>
                  <a:pt x="6384626" y="5869535"/>
                  <a:pt x="6367097" y="5869535"/>
                </a:cubicBezTo>
                <a:cubicBezTo>
                  <a:pt x="6363592" y="5876583"/>
                  <a:pt x="6356580" y="5883632"/>
                  <a:pt x="6356580" y="5890680"/>
                </a:cubicBezTo>
                <a:cubicBezTo>
                  <a:pt x="6363592" y="5904777"/>
                  <a:pt x="6377614" y="5918873"/>
                  <a:pt x="6391638" y="5929447"/>
                </a:cubicBezTo>
                <a:cubicBezTo>
                  <a:pt x="6391638" y="5932971"/>
                  <a:pt x="6384626" y="5947067"/>
                  <a:pt x="6384626" y="5950591"/>
                </a:cubicBezTo>
                <a:cubicBezTo>
                  <a:pt x="6367097" y="5943543"/>
                  <a:pt x="6346062" y="5943543"/>
                  <a:pt x="6332039" y="5950591"/>
                </a:cubicBezTo>
                <a:cubicBezTo>
                  <a:pt x="6328533" y="5957640"/>
                  <a:pt x="6325027" y="5964688"/>
                  <a:pt x="6325027" y="5971736"/>
                </a:cubicBezTo>
                <a:cubicBezTo>
                  <a:pt x="6335544" y="5985833"/>
                  <a:pt x="6353073" y="5992881"/>
                  <a:pt x="6370602" y="5999930"/>
                </a:cubicBezTo>
                <a:cubicBezTo>
                  <a:pt x="6370602" y="6003454"/>
                  <a:pt x="6367097" y="6017550"/>
                  <a:pt x="6367097" y="6021074"/>
                </a:cubicBezTo>
                <a:cubicBezTo>
                  <a:pt x="6349568" y="6021074"/>
                  <a:pt x="6332039" y="6028123"/>
                  <a:pt x="6318016" y="6035172"/>
                </a:cubicBezTo>
                <a:cubicBezTo>
                  <a:pt x="6318016" y="6035172"/>
                  <a:pt x="6318016" y="6035172"/>
                  <a:pt x="6314510" y="6035172"/>
                </a:cubicBezTo>
                <a:cubicBezTo>
                  <a:pt x="6314510" y="6038696"/>
                  <a:pt x="6314510" y="6042220"/>
                  <a:pt x="6314510" y="6049268"/>
                </a:cubicBezTo>
                <a:cubicBezTo>
                  <a:pt x="6314510" y="6052792"/>
                  <a:pt x="6314510" y="6056316"/>
                  <a:pt x="6314510" y="6059841"/>
                </a:cubicBezTo>
                <a:cubicBezTo>
                  <a:pt x="6314510" y="6059841"/>
                  <a:pt x="6314510" y="6059841"/>
                  <a:pt x="6318016" y="6059841"/>
                </a:cubicBezTo>
                <a:cubicBezTo>
                  <a:pt x="6332039" y="6070414"/>
                  <a:pt x="6349568" y="6073938"/>
                  <a:pt x="6367097" y="6073938"/>
                </a:cubicBezTo>
                <a:cubicBezTo>
                  <a:pt x="6367097" y="6077462"/>
                  <a:pt x="6370602" y="6095083"/>
                  <a:pt x="6370602" y="6095083"/>
                </a:cubicBezTo>
                <a:cubicBezTo>
                  <a:pt x="6353073" y="6102131"/>
                  <a:pt x="6335544" y="6112703"/>
                  <a:pt x="6325027" y="6123276"/>
                </a:cubicBezTo>
                <a:cubicBezTo>
                  <a:pt x="6325027" y="6123276"/>
                  <a:pt x="6325027" y="6123276"/>
                  <a:pt x="6325027" y="6126800"/>
                </a:cubicBezTo>
                <a:cubicBezTo>
                  <a:pt x="6325027" y="6130325"/>
                  <a:pt x="6328533" y="6140897"/>
                  <a:pt x="6332039" y="6147945"/>
                </a:cubicBezTo>
                <a:cubicBezTo>
                  <a:pt x="6349568" y="6151469"/>
                  <a:pt x="6367097" y="6151469"/>
                  <a:pt x="6384626" y="6147945"/>
                </a:cubicBezTo>
                <a:cubicBezTo>
                  <a:pt x="6384626" y="6147945"/>
                  <a:pt x="6391638" y="6165566"/>
                  <a:pt x="6395143" y="6169091"/>
                </a:cubicBezTo>
                <a:cubicBezTo>
                  <a:pt x="6377614" y="6176139"/>
                  <a:pt x="6363592" y="6190235"/>
                  <a:pt x="6356580" y="6204332"/>
                </a:cubicBezTo>
                <a:cubicBezTo>
                  <a:pt x="6356580" y="6204332"/>
                  <a:pt x="6356580" y="6204332"/>
                  <a:pt x="6356580" y="6207856"/>
                </a:cubicBezTo>
                <a:cubicBezTo>
                  <a:pt x="6360085" y="6211380"/>
                  <a:pt x="6363592" y="6221953"/>
                  <a:pt x="6367097" y="6225477"/>
                </a:cubicBezTo>
                <a:cubicBezTo>
                  <a:pt x="6384626" y="6225477"/>
                  <a:pt x="6402155" y="6221953"/>
                  <a:pt x="6419684" y="6211380"/>
                </a:cubicBezTo>
                <a:cubicBezTo>
                  <a:pt x="6419684" y="6214905"/>
                  <a:pt x="6430202" y="6229001"/>
                  <a:pt x="6433707" y="6232526"/>
                </a:cubicBezTo>
                <a:cubicBezTo>
                  <a:pt x="6419684" y="6243098"/>
                  <a:pt x="6412673" y="6260718"/>
                  <a:pt x="6405661" y="6278340"/>
                </a:cubicBezTo>
                <a:cubicBezTo>
                  <a:pt x="6412673" y="6281864"/>
                  <a:pt x="6416178" y="6288912"/>
                  <a:pt x="6423190" y="6292436"/>
                </a:cubicBezTo>
                <a:cubicBezTo>
                  <a:pt x="6440719" y="6288912"/>
                  <a:pt x="6458248" y="6281864"/>
                  <a:pt x="6468766" y="6267768"/>
                </a:cubicBezTo>
                <a:cubicBezTo>
                  <a:pt x="6472271" y="6267768"/>
                  <a:pt x="6486295" y="6281864"/>
                  <a:pt x="6486295" y="6281864"/>
                </a:cubicBezTo>
                <a:cubicBezTo>
                  <a:pt x="6479283" y="6295960"/>
                  <a:pt x="6475777" y="6317106"/>
                  <a:pt x="6475777" y="6331202"/>
                </a:cubicBezTo>
                <a:cubicBezTo>
                  <a:pt x="6475777" y="6331202"/>
                  <a:pt x="6475777" y="6334727"/>
                  <a:pt x="6475777" y="6334727"/>
                </a:cubicBezTo>
                <a:cubicBezTo>
                  <a:pt x="6479283" y="6338251"/>
                  <a:pt x="6486295" y="6341775"/>
                  <a:pt x="6493306" y="6345299"/>
                </a:cubicBezTo>
                <a:cubicBezTo>
                  <a:pt x="6493306" y="6345299"/>
                  <a:pt x="6493306" y="6345299"/>
                  <a:pt x="6496812" y="6345299"/>
                </a:cubicBezTo>
                <a:cubicBezTo>
                  <a:pt x="6510836" y="6338251"/>
                  <a:pt x="6524858" y="6324154"/>
                  <a:pt x="6531870" y="6306533"/>
                </a:cubicBezTo>
                <a:cubicBezTo>
                  <a:pt x="6535376" y="6310057"/>
                  <a:pt x="6549399" y="6313582"/>
                  <a:pt x="6552905" y="6317106"/>
                </a:cubicBezTo>
                <a:cubicBezTo>
                  <a:pt x="6549399" y="6324154"/>
                  <a:pt x="6549399" y="6334727"/>
                  <a:pt x="6549399" y="6341775"/>
                </a:cubicBezTo>
                <a:cubicBezTo>
                  <a:pt x="6549399" y="6352347"/>
                  <a:pt x="6549399" y="6359396"/>
                  <a:pt x="6552905" y="6369969"/>
                </a:cubicBezTo>
                <a:cubicBezTo>
                  <a:pt x="6559917" y="6373493"/>
                  <a:pt x="6566929" y="6373493"/>
                  <a:pt x="6573940" y="6377017"/>
                </a:cubicBezTo>
                <a:cubicBezTo>
                  <a:pt x="6573940" y="6377017"/>
                  <a:pt x="6573940" y="6377017"/>
                  <a:pt x="6577446" y="6377017"/>
                </a:cubicBezTo>
                <a:cubicBezTo>
                  <a:pt x="6587963" y="6362920"/>
                  <a:pt x="6598480" y="6345299"/>
                  <a:pt x="6601987" y="6331202"/>
                </a:cubicBezTo>
                <a:cubicBezTo>
                  <a:pt x="6605492" y="6331202"/>
                  <a:pt x="6623021" y="6331202"/>
                  <a:pt x="6626527" y="6331202"/>
                </a:cubicBezTo>
                <a:cubicBezTo>
                  <a:pt x="6626527" y="6352347"/>
                  <a:pt x="6630033" y="6369969"/>
                  <a:pt x="6640551" y="6384065"/>
                </a:cubicBezTo>
                <a:cubicBezTo>
                  <a:pt x="6647562" y="6384065"/>
                  <a:pt x="6658080" y="6384065"/>
                  <a:pt x="6661585" y="6384065"/>
                </a:cubicBezTo>
                <a:cubicBezTo>
                  <a:pt x="6661585" y="6384065"/>
                  <a:pt x="6661585" y="6384065"/>
                  <a:pt x="6665092" y="6384065"/>
                </a:cubicBezTo>
                <a:cubicBezTo>
                  <a:pt x="6672103" y="6369969"/>
                  <a:pt x="6679114" y="6352347"/>
                  <a:pt x="6679114" y="6331202"/>
                </a:cubicBezTo>
                <a:cubicBezTo>
                  <a:pt x="6679114" y="6331202"/>
                  <a:pt x="6696643" y="6331202"/>
                  <a:pt x="6700150" y="6331202"/>
                </a:cubicBezTo>
                <a:cubicBezTo>
                  <a:pt x="6703655" y="6345299"/>
                  <a:pt x="6714173" y="6362920"/>
                  <a:pt x="6724690" y="6377017"/>
                </a:cubicBezTo>
                <a:cubicBezTo>
                  <a:pt x="6724690" y="6377017"/>
                  <a:pt x="6724690" y="6377017"/>
                  <a:pt x="6728196" y="6377017"/>
                </a:cubicBezTo>
                <a:cubicBezTo>
                  <a:pt x="6735207" y="6373493"/>
                  <a:pt x="6742219" y="6373493"/>
                  <a:pt x="6749231" y="6369969"/>
                </a:cubicBezTo>
                <a:cubicBezTo>
                  <a:pt x="6752736" y="6359396"/>
                  <a:pt x="6752736" y="6352347"/>
                  <a:pt x="6752736" y="6341775"/>
                </a:cubicBezTo>
                <a:cubicBezTo>
                  <a:pt x="6752736" y="6334727"/>
                  <a:pt x="6752736" y="6324154"/>
                  <a:pt x="6749231" y="6317106"/>
                </a:cubicBezTo>
                <a:cubicBezTo>
                  <a:pt x="6752736" y="6313582"/>
                  <a:pt x="6766760" y="6306533"/>
                  <a:pt x="6770266" y="6306533"/>
                </a:cubicBezTo>
                <a:cubicBezTo>
                  <a:pt x="6780783" y="6324154"/>
                  <a:pt x="6791301" y="6334727"/>
                  <a:pt x="6808830" y="6345299"/>
                </a:cubicBezTo>
                <a:cubicBezTo>
                  <a:pt x="6815841" y="6341775"/>
                  <a:pt x="6822853" y="6338251"/>
                  <a:pt x="6826358" y="6334727"/>
                </a:cubicBezTo>
                <a:cubicBezTo>
                  <a:pt x="6826358" y="6334727"/>
                  <a:pt x="6826358" y="6334727"/>
                  <a:pt x="6829865" y="6334727"/>
                </a:cubicBezTo>
                <a:cubicBezTo>
                  <a:pt x="6829865" y="6334727"/>
                  <a:pt x="6829865" y="6331202"/>
                  <a:pt x="6829865" y="6331202"/>
                </a:cubicBezTo>
                <a:cubicBezTo>
                  <a:pt x="6829865" y="6313582"/>
                  <a:pt x="6822853" y="6295960"/>
                  <a:pt x="6815841" y="6281864"/>
                </a:cubicBezTo>
                <a:cubicBezTo>
                  <a:pt x="6815841" y="6278340"/>
                  <a:pt x="6829865" y="6267768"/>
                  <a:pt x="6833370" y="6267768"/>
                </a:cubicBezTo>
                <a:cubicBezTo>
                  <a:pt x="6843888" y="6278340"/>
                  <a:pt x="6861417" y="6288912"/>
                  <a:pt x="6878946" y="6292436"/>
                </a:cubicBezTo>
                <a:cubicBezTo>
                  <a:pt x="6885958" y="6288912"/>
                  <a:pt x="6892970" y="6281864"/>
                  <a:pt x="6896475" y="6278340"/>
                </a:cubicBezTo>
                <a:cubicBezTo>
                  <a:pt x="6896475" y="6278340"/>
                  <a:pt x="6896475" y="6278340"/>
                  <a:pt x="6896475" y="6274816"/>
                </a:cubicBezTo>
                <a:cubicBezTo>
                  <a:pt x="6892970" y="6260718"/>
                  <a:pt x="6882452" y="6243098"/>
                  <a:pt x="6868429" y="6229001"/>
                </a:cubicBezTo>
                <a:cubicBezTo>
                  <a:pt x="6871934" y="6229001"/>
                  <a:pt x="6882452" y="6214905"/>
                  <a:pt x="6882452" y="6211380"/>
                </a:cubicBezTo>
                <a:cubicBezTo>
                  <a:pt x="6899981" y="6221953"/>
                  <a:pt x="6917510" y="6225477"/>
                  <a:pt x="6935039" y="6225477"/>
                </a:cubicBezTo>
                <a:cubicBezTo>
                  <a:pt x="6938545" y="6218429"/>
                  <a:pt x="6942051" y="6211380"/>
                  <a:pt x="6945557" y="6207856"/>
                </a:cubicBezTo>
                <a:cubicBezTo>
                  <a:pt x="6945557" y="6207856"/>
                  <a:pt x="6945557" y="6207856"/>
                  <a:pt x="6945557" y="6204332"/>
                </a:cubicBezTo>
                <a:cubicBezTo>
                  <a:pt x="6938545" y="6190235"/>
                  <a:pt x="6924521" y="6176139"/>
                  <a:pt x="6910499" y="6165566"/>
                </a:cubicBezTo>
                <a:cubicBezTo>
                  <a:pt x="6910499" y="6165566"/>
                  <a:pt x="6917510" y="6147945"/>
                  <a:pt x="6917510" y="6147945"/>
                </a:cubicBezTo>
                <a:cubicBezTo>
                  <a:pt x="6935039" y="6151469"/>
                  <a:pt x="6952568" y="6151469"/>
                  <a:pt x="6970097" y="6147945"/>
                </a:cubicBezTo>
                <a:cubicBezTo>
                  <a:pt x="6970097" y="6147945"/>
                  <a:pt x="6970097" y="6147945"/>
                  <a:pt x="6970097" y="6144421"/>
                </a:cubicBezTo>
                <a:cubicBezTo>
                  <a:pt x="6973603" y="6140897"/>
                  <a:pt x="6977109" y="6130325"/>
                  <a:pt x="6977109" y="6123276"/>
                </a:cubicBezTo>
                <a:cubicBezTo>
                  <a:pt x="6963086" y="6109179"/>
                  <a:pt x="6949062" y="6102131"/>
                  <a:pt x="6931533" y="6095083"/>
                </a:cubicBezTo>
                <a:cubicBezTo>
                  <a:pt x="6931533" y="6095083"/>
                  <a:pt x="6931533" y="6077462"/>
                  <a:pt x="6935039" y="6073938"/>
                </a:cubicBezTo>
                <a:cubicBezTo>
                  <a:pt x="6952568" y="6073938"/>
                  <a:pt x="6970097" y="6070414"/>
                  <a:pt x="6984121" y="6059841"/>
                </a:cubicBezTo>
                <a:cubicBezTo>
                  <a:pt x="6987626" y="6056316"/>
                  <a:pt x="6987626" y="6052792"/>
                  <a:pt x="6987626" y="6049268"/>
                </a:cubicBezTo>
                <a:cubicBezTo>
                  <a:pt x="6987626" y="6045744"/>
                  <a:pt x="6987626" y="6042220"/>
                  <a:pt x="6984121" y="6038696"/>
                </a:cubicBezTo>
                <a:cubicBezTo>
                  <a:pt x="6984121" y="6038696"/>
                  <a:pt x="6984121" y="6038696"/>
                  <a:pt x="6984121" y="6035172"/>
                </a:cubicBezTo>
                <a:cubicBezTo>
                  <a:pt x="6970097" y="6028123"/>
                  <a:pt x="6952568" y="6021074"/>
                  <a:pt x="6935039" y="6021074"/>
                </a:cubicBezTo>
                <a:cubicBezTo>
                  <a:pt x="6935039" y="6021074"/>
                  <a:pt x="6931533" y="6003454"/>
                  <a:pt x="6931533" y="5999930"/>
                </a:cubicBezTo>
                <a:cubicBezTo>
                  <a:pt x="6949062" y="5996406"/>
                  <a:pt x="6966592" y="5985833"/>
                  <a:pt x="6977109" y="5975261"/>
                </a:cubicBezTo>
                <a:cubicBezTo>
                  <a:pt x="6977109" y="5975261"/>
                  <a:pt x="6977109" y="5975261"/>
                  <a:pt x="6977109" y="5971736"/>
                </a:cubicBezTo>
                <a:cubicBezTo>
                  <a:pt x="6977109" y="5964688"/>
                  <a:pt x="6973603" y="5957640"/>
                  <a:pt x="6970097" y="5950591"/>
                </a:cubicBezTo>
                <a:cubicBezTo>
                  <a:pt x="6952568" y="5947067"/>
                  <a:pt x="6935039" y="5947067"/>
                  <a:pt x="6917510" y="5950591"/>
                </a:cubicBezTo>
                <a:cubicBezTo>
                  <a:pt x="6917510" y="5947067"/>
                  <a:pt x="6910499" y="5932971"/>
                  <a:pt x="6910499" y="5929447"/>
                </a:cubicBezTo>
                <a:cubicBezTo>
                  <a:pt x="6924521" y="5918873"/>
                  <a:pt x="6938545" y="5908301"/>
                  <a:pt x="6945557" y="5890680"/>
                </a:cubicBezTo>
                <a:cubicBezTo>
                  <a:pt x="6945557" y="5883632"/>
                  <a:pt x="6938545" y="5876583"/>
                  <a:pt x="6935039" y="5873059"/>
                </a:cubicBezTo>
                <a:cubicBezTo>
                  <a:pt x="6935039" y="5873059"/>
                  <a:pt x="6935039" y="5873059"/>
                  <a:pt x="6935039" y="5869535"/>
                </a:cubicBezTo>
                <a:cubicBezTo>
                  <a:pt x="6917510" y="5869535"/>
                  <a:pt x="6899981" y="5876583"/>
                  <a:pt x="6882452" y="5883632"/>
                </a:cubicBezTo>
                <a:cubicBezTo>
                  <a:pt x="6882452" y="5883632"/>
                  <a:pt x="6871934" y="5869535"/>
                  <a:pt x="6868429" y="5866011"/>
                </a:cubicBezTo>
                <a:cubicBezTo>
                  <a:pt x="6882452" y="5851914"/>
                  <a:pt x="6892970" y="5837818"/>
                  <a:pt x="6896475" y="5820196"/>
                </a:cubicBezTo>
                <a:cubicBezTo>
                  <a:pt x="6892970" y="5813148"/>
                  <a:pt x="6885958" y="5806100"/>
                  <a:pt x="6878946" y="5802576"/>
                </a:cubicBezTo>
                <a:cubicBezTo>
                  <a:pt x="6861417" y="5806100"/>
                  <a:pt x="6847394" y="5816672"/>
                  <a:pt x="6833370" y="5830770"/>
                </a:cubicBezTo>
                <a:cubicBezTo>
                  <a:pt x="6829865" y="5827245"/>
                  <a:pt x="6815841" y="5816672"/>
                  <a:pt x="6815841" y="5816672"/>
                </a:cubicBezTo>
                <a:cubicBezTo>
                  <a:pt x="6822853" y="5799052"/>
                  <a:pt x="6829865" y="5781431"/>
                  <a:pt x="6829865" y="5763810"/>
                </a:cubicBezTo>
                <a:cubicBezTo>
                  <a:pt x="6822853" y="5760286"/>
                  <a:pt x="6815841" y="5753237"/>
                  <a:pt x="6808830" y="5753237"/>
                </a:cubicBezTo>
                <a:cubicBezTo>
                  <a:pt x="6794806" y="5760286"/>
                  <a:pt x="6780783" y="5774382"/>
                  <a:pt x="6770266" y="5788479"/>
                </a:cubicBezTo>
                <a:cubicBezTo>
                  <a:pt x="6766760" y="5788479"/>
                  <a:pt x="6752736" y="5781431"/>
                  <a:pt x="6749231" y="5781431"/>
                </a:cubicBezTo>
                <a:cubicBezTo>
                  <a:pt x="6752736" y="5770858"/>
                  <a:pt x="6752736" y="5763810"/>
                  <a:pt x="6752736" y="5753237"/>
                </a:cubicBezTo>
                <a:cubicBezTo>
                  <a:pt x="6752736" y="5742665"/>
                  <a:pt x="6752736" y="5735617"/>
                  <a:pt x="6749231" y="5728568"/>
                </a:cubicBezTo>
                <a:cubicBezTo>
                  <a:pt x="6749231" y="5728568"/>
                  <a:pt x="6749231" y="5728568"/>
                  <a:pt x="6749231" y="5725044"/>
                </a:cubicBezTo>
                <a:cubicBezTo>
                  <a:pt x="6742219" y="5725044"/>
                  <a:pt x="6735207" y="5721520"/>
                  <a:pt x="6728196" y="5721520"/>
                </a:cubicBezTo>
                <a:cubicBezTo>
                  <a:pt x="6728196" y="5721520"/>
                  <a:pt x="6728196" y="5721520"/>
                  <a:pt x="6724690" y="5721520"/>
                </a:cubicBezTo>
                <a:cubicBezTo>
                  <a:pt x="6714173" y="5732092"/>
                  <a:pt x="6703655" y="5749713"/>
                  <a:pt x="6700150" y="5767334"/>
                </a:cubicBezTo>
                <a:cubicBezTo>
                  <a:pt x="6696643" y="5767334"/>
                  <a:pt x="6679114" y="5763810"/>
                  <a:pt x="6675609" y="5763810"/>
                </a:cubicBezTo>
                <a:cubicBezTo>
                  <a:pt x="6675609" y="5746189"/>
                  <a:pt x="6672103" y="5728568"/>
                  <a:pt x="6661585" y="5710947"/>
                </a:cubicBezTo>
                <a:cubicBezTo>
                  <a:pt x="6654574" y="5710947"/>
                  <a:pt x="6647562" y="5710947"/>
                  <a:pt x="6640551" y="571094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722F4C2-6B86-403A-A8D3-B5878DFE2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50ABD3-1E0C-4476-A263-45C0B39B67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AD4D34A-C4B4-4E86-86B7-06FF73876E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190B4B-2C55-4D6B-AE33-C261461E6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850675 w 6096000"/>
              <a:gd name="connsiteY0" fmla="*/ 6677576 h 6858000"/>
              <a:gd name="connsiteX1" fmla="*/ 5856788 w 6096000"/>
              <a:gd name="connsiteY1" fmla="*/ 6677576 h 6858000"/>
              <a:gd name="connsiteX2" fmla="*/ 5862183 w 6096000"/>
              <a:gd name="connsiteY2" fmla="*/ 6678151 h 6858000"/>
              <a:gd name="connsiteX3" fmla="*/ 5864461 w 6096000"/>
              <a:gd name="connsiteY3" fmla="*/ 6679894 h 6858000"/>
              <a:gd name="connsiteX4" fmla="*/ 5865281 w 6096000"/>
              <a:gd name="connsiteY4" fmla="*/ 6682541 h 6858000"/>
              <a:gd name="connsiteX5" fmla="*/ 5863578 w 6096000"/>
              <a:gd name="connsiteY5" fmla="*/ 6686233 h 6858000"/>
              <a:gd name="connsiteX6" fmla="*/ 5857198 w 6096000"/>
              <a:gd name="connsiteY6" fmla="*/ 6687628 h 6858000"/>
              <a:gd name="connsiteX7" fmla="*/ 5850675 w 6096000"/>
              <a:gd name="connsiteY7" fmla="*/ 6687628 h 6858000"/>
              <a:gd name="connsiteX8" fmla="*/ 5845300 w 6096000"/>
              <a:gd name="connsiteY8" fmla="*/ 6673064 h 6858000"/>
              <a:gd name="connsiteX9" fmla="*/ 5845300 w 6096000"/>
              <a:gd name="connsiteY9" fmla="*/ 6706378 h 6858000"/>
              <a:gd name="connsiteX10" fmla="*/ 5850675 w 6096000"/>
              <a:gd name="connsiteY10" fmla="*/ 6706378 h 6858000"/>
              <a:gd name="connsiteX11" fmla="*/ 5850675 w 6096000"/>
              <a:gd name="connsiteY11" fmla="*/ 6692224 h 6858000"/>
              <a:gd name="connsiteX12" fmla="*/ 5853834 w 6096000"/>
              <a:gd name="connsiteY12" fmla="*/ 6692224 h 6858000"/>
              <a:gd name="connsiteX13" fmla="*/ 5858142 w 6096000"/>
              <a:gd name="connsiteY13" fmla="*/ 6693372 h 6858000"/>
              <a:gd name="connsiteX14" fmla="*/ 5863762 w 6096000"/>
              <a:gd name="connsiteY14" fmla="*/ 6701126 h 6858000"/>
              <a:gd name="connsiteX15" fmla="*/ 5866717 w 6096000"/>
              <a:gd name="connsiteY15" fmla="*/ 6706378 h 6858000"/>
              <a:gd name="connsiteX16" fmla="*/ 5873281 w 6096000"/>
              <a:gd name="connsiteY16" fmla="*/ 6706378 h 6858000"/>
              <a:gd name="connsiteX17" fmla="*/ 5869220 w 6096000"/>
              <a:gd name="connsiteY17" fmla="*/ 6699854 h 6858000"/>
              <a:gd name="connsiteX18" fmla="*/ 5864296 w 6096000"/>
              <a:gd name="connsiteY18" fmla="*/ 6693249 h 6858000"/>
              <a:gd name="connsiteX19" fmla="*/ 5861466 w 6096000"/>
              <a:gd name="connsiteY19" fmla="*/ 6691485 h 6858000"/>
              <a:gd name="connsiteX20" fmla="*/ 5868378 w 6096000"/>
              <a:gd name="connsiteY20" fmla="*/ 6688449 h 6858000"/>
              <a:gd name="connsiteX21" fmla="*/ 5870983 w 6096000"/>
              <a:gd name="connsiteY21" fmla="*/ 6682090 h 6858000"/>
              <a:gd name="connsiteX22" fmla="*/ 5869424 w 6096000"/>
              <a:gd name="connsiteY22" fmla="*/ 6677207 h 6858000"/>
              <a:gd name="connsiteX23" fmla="*/ 5865239 w 6096000"/>
              <a:gd name="connsiteY23" fmla="*/ 6673987 h 6858000"/>
              <a:gd name="connsiteX24" fmla="*/ 5856747 w 6096000"/>
              <a:gd name="connsiteY24" fmla="*/ 6673064 h 6858000"/>
              <a:gd name="connsiteX25" fmla="*/ 4806089 w 6096000"/>
              <a:gd name="connsiteY25" fmla="*/ 6670493 h 6858000"/>
              <a:gd name="connsiteX26" fmla="*/ 4809603 w 6096000"/>
              <a:gd name="connsiteY26" fmla="*/ 6670493 h 6858000"/>
              <a:gd name="connsiteX27" fmla="*/ 4809603 w 6096000"/>
              <a:gd name="connsiteY27" fmla="*/ 6674034 h 6858000"/>
              <a:gd name="connsiteX28" fmla="*/ 4781492 w 6096000"/>
              <a:gd name="connsiteY28" fmla="*/ 6709456 h 6858000"/>
              <a:gd name="connsiteX29" fmla="*/ 4763922 w 6096000"/>
              <a:gd name="connsiteY29" fmla="*/ 6691746 h 6858000"/>
              <a:gd name="connsiteX30" fmla="*/ 4806089 w 6096000"/>
              <a:gd name="connsiteY30" fmla="*/ 6670493 h 6858000"/>
              <a:gd name="connsiteX31" fmla="*/ 5858881 w 6096000"/>
              <a:gd name="connsiteY31" fmla="*/ 6663422 h 6858000"/>
              <a:gd name="connsiteX32" fmla="*/ 5871558 w 6096000"/>
              <a:gd name="connsiteY32" fmla="*/ 6666766 h 6858000"/>
              <a:gd name="connsiteX33" fmla="*/ 5881220 w 6096000"/>
              <a:gd name="connsiteY33" fmla="*/ 6676325 h 6858000"/>
              <a:gd name="connsiteX34" fmla="*/ 5884687 w 6096000"/>
              <a:gd name="connsiteY34" fmla="*/ 6689269 h 6858000"/>
              <a:gd name="connsiteX35" fmla="*/ 5881282 w 6096000"/>
              <a:gd name="connsiteY35" fmla="*/ 6702090 h 6858000"/>
              <a:gd name="connsiteX36" fmla="*/ 5871722 w 6096000"/>
              <a:gd name="connsiteY36" fmla="*/ 6711650 h 6858000"/>
              <a:gd name="connsiteX37" fmla="*/ 5858881 w 6096000"/>
              <a:gd name="connsiteY37" fmla="*/ 6715076 h 6858000"/>
              <a:gd name="connsiteX38" fmla="*/ 5846039 w 6096000"/>
              <a:gd name="connsiteY38" fmla="*/ 6711650 h 6858000"/>
              <a:gd name="connsiteX39" fmla="*/ 5836459 w 6096000"/>
              <a:gd name="connsiteY39" fmla="*/ 6702090 h 6858000"/>
              <a:gd name="connsiteX40" fmla="*/ 5833033 w 6096000"/>
              <a:gd name="connsiteY40" fmla="*/ 6689269 h 6858000"/>
              <a:gd name="connsiteX41" fmla="*/ 5836521 w 6096000"/>
              <a:gd name="connsiteY41" fmla="*/ 6676325 h 6858000"/>
              <a:gd name="connsiteX42" fmla="*/ 5846183 w 6096000"/>
              <a:gd name="connsiteY42" fmla="*/ 6666766 h 6858000"/>
              <a:gd name="connsiteX43" fmla="*/ 5858881 w 6096000"/>
              <a:gd name="connsiteY43" fmla="*/ 6663422 h 6858000"/>
              <a:gd name="connsiteX44" fmla="*/ 5858881 w 6096000"/>
              <a:gd name="connsiteY44" fmla="*/ 6658294 h 6858000"/>
              <a:gd name="connsiteX45" fmla="*/ 5843660 w 6096000"/>
              <a:gd name="connsiteY45" fmla="*/ 6662294 h 6858000"/>
              <a:gd name="connsiteX46" fmla="*/ 5832069 w 6096000"/>
              <a:gd name="connsiteY46" fmla="*/ 6673741 h 6858000"/>
              <a:gd name="connsiteX47" fmla="*/ 5827904 w 6096000"/>
              <a:gd name="connsiteY47" fmla="*/ 6689269 h 6858000"/>
              <a:gd name="connsiteX48" fmla="*/ 5832007 w 6096000"/>
              <a:gd name="connsiteY48" fmla="*/ 6704655 h 6858000"/>
              <a:gd name="connsiteX49" fmla="*/ 5843474 w 6096000"/>
              <a:gd name="connsiteY49" fmla="*/ 6716122 h 6858000"/>
              <a:gd name="connsiteX50" fmla="*/ 5858881 w 6096000"/>
              <a:gd name="connsiteY50" fmla="*/ 6720204 h 6858000"/>
              <a:gd name="connsiteX51" fmla="*/ 5874287 w 6096000"/>
              <a:gd name="connsiteY51" fmla="*/ 6716122 h 6858000"/>
              <a:gd name="connsiteX52" fmla="*/ 5885733 w 6096000"/>
              <a:gd name="connsiteY52" fmla="*/ 6704655 h 6858000"/>
              <a:gd name="connsiteX53" fmla="*/ 5889815 w 6096000"/>
              <a:gd name="connsiteY53" fmla="*/ 6689269 h 6858000"/>
              <a:gd name="connsiteX54" fmla="*/ 5885671 w 6096000"/>
              <a:gd name="connsiteY54" fmla="*/ 6673741 h 6858000"/>
              <a:gd name="connsiteX55" fmla="*/ 5874101 w 6096000"/>
              <a:gd name="connsiteY55" fmla="*/ 6662294 h 6858000"/>
              <a:gd name="connsiteX56" fmla="*/ 5858881 w 6096000"/>
              <a:gd name="connsiteY56" fmla="*/ 6658294 h 6858000"/>
              <a:gd name="connsiteX57" fmla="*/ 4995685 w 6096000"/>
              <a:gd name="connsiteY57" fmla="*/ 6628842 h 6858000"/>
              <a:gd name="connsiteX58" fmla="*/ 5027259 w 6096000"/>
              <a:gd name="connsiteY58" fmla="*/ 6669149 h 6858000"/>
              <a:gd name="connsiteX59" fmla="*/ 4995685 w 6096000"/>
              <a:gd name="connsiteY59" fmla="*/ 6709455 h 6858000"/>
              <a:gd name="connsiteX60" fmla="*/ 4964111 w 6096000"/>
              <a:gd name="connsiteY60" fmla="*/ 6669149 h 6858000"/>
              <a:gd name="connsiteX61" fmla="*/ 4995685 w 6096000"/>
              <a:gd name="connsiteY61" fmla="*/ 6628842 h 6858000"/>
              <a:gd name="connsiteX62" fmla="*/ 4685998 w 6096000"/>
              <a:gd name="connsiteY62" fmla="*/ 6628842 h 6858000"/>
              <a:gd name="connsiteX63" fmla="*/ 4714212 w 6096000"/>
              <a:gd name="connsiteY63" fmla="*/ 6669149 h 6858000"/>
              <a:gd name="connsiteX64" fmla="*/ 4685998 w 6096000"/>
              <a:gd name="connsiteY64" fmla="*/ 6709455 h 6858000"/>
              <a:gd name="connsiteX65" fmla="*/ 4657783 w 6096000"/>
              <a:gd name="connsiteY65" fmla="*/ 6669149 h 6858000"/>
              <a:gd name="connsiteX66" fmla="*/ 4685998 w 6096000"/>
              <a:gd name="connsiteY66" fmla="*/ 6628842 h 6858000"/>
              <a:gd name="connsiteX67" fmla="*/ 4373622 w 6096000"/>
              <a:gd name="connsiteY67" fmla="*/ 6628842 h 6858000"/>
              <a:gd name="connsiteX68" fmla="*/ 4405196 w 6096000"/>
              <a:gd name="connsiteY68" fmla="*/ 6669149 h 6858000"/>
              <a:gd name="connsiteX69" fmla="*/ 4373622 w 6096000"/>
              <a:gd name="connsiteY69" fmla="*/ 6709455 h 6858000"/>
              <a:gd name="connsiteX70" fmla="*/ 4342048 w 6096000"/>
              <a:gd name="connsiteY70" fmla="*/ 6669149 h 6858000"/>
              <a:gd name="connsiteX71" fmla="*/ 4373622 w 6096000"/>
              <a:gd name="connsiteY71" fmla="*/ 6628842 h 6858000"/>
              <a:gd name="connsiteX72" fmla="*/ 4918562 w 6096000"/>
              <a:gd name="connsiteY72" fmla="*/ 6623595 h 6858000"/>
              <a:gd name="connsiteX73" fmla="*/ 4918562 w 6096000"/>
              <a:gd name="connsiteY73" fmla="*/ 6719555 h 6858000"/>
              <a:gd name="connsiteX74" fmla="*/ 4930851 w 6096000"/>
              <a:gd name="connsiteY74" fmla="*/ 6719555 h 6858000"/>
              <a:gd name="connsiteX75" fmla="*/ 4930851 w 6096000"/>
              <a:gd name="connsiteY75" fmla="*/ 6623595 h 6858000"/>
              <a:gd name="connsiteX76" fmla="*/ 5062189 w 6096000"/>
              <a:gd name="connsiteY76" fmla="*/ 6622125 h 6858000"/>
              <a:gd name="connsiteX77" fmla="*/ 5062189 w 6096000"/>
              <a:gd name="connsiteY77" fmla="*/ 6646508 h 6858000"/>
              <a:gd name="connsiteX78" fmla="*/ 5062189 w 6096000"/>
              <a:gd name="connsiteY78" fmla="*/ 6716173 h 6858000"/>
              <a:gd name="connsiteX79" fmla="*/ 5076009 w 6096000"/>
              <a:gd name="connsiteY79" fmla="*/ 6716173 h 6858000"/>
              <a:gd name="connsiteX80" fmla="*/ 5076009 w 6096000"/>
              <a:gd name="connsiteY80" fmla="*/ 6663924 h 6858000"/>
              <a:gd name="connsiteX81" fmla="*/ 5103648 w 6096000"/>
              <a:gd name="connsiteY81" fmla="*/ 6629091 h 6858000"/>
              <a:gd name="connsiteX82" fmla="*/ 5124377 w 6096000"/>
              <a:gd name="connsiteY82" fmla="*/ 6660441 h 6858000"/>
              <a:gd name="connsiteX83" fmla="*/ 5124377 w 6096000"/>
              <a:gd name="connsiteY83" fmla="*/ 6716173 h 6858000"/>
              <a:gd name="connsiteX84" fmla="*/ 5134741 w 6096000"/>
              <a:gd name="connsiteY84" fmla="*/ 6716173 h 6858000"/>
              <a:gd name="connsiteX85" fmla="*/ 5134741 w 6096000"/>
              <a:gd name="connsiteY85" fmla="*/ 6656957 h 6858000"/>
              <a:gd name="connsiteX86" fmla="*/ 5103648 w 6096000"/>
              <a:gd name="connsiteY86" fmla="*/ 6622125 h 6858000"/>
              <a:gd name="connsiteX87" fmla="*/ 5072554 w 6096000"/>
              <a:gd name="connsiteY87" fmla="*/ 6639541 h 6858000"/>
              <a:gd name="connsiteX88" fmla="*/ 5072554 w 6096000"/>
              <a:gd name="connsiteY88" fmla="*/ 6622125 h 6858000"/>
              <a:gd name="connsiteX89" fmla="*/ 5062189 w 6096000"/>
              <a:gd name="connsiteY89" fmla="*/ 6622125 h 6858000"/>
              <a:gd name="connsiteX90" fmla="*/ 4992997 w 6096000"/>
              <a:gd name="connsiteY90" fmla="*/ 6622125 h 6858000"/>
              <a:gd name="connsiteX91" fmla="*/ 4949332 w 6096000"/>
              <a:gd name="connsiteY91" fmla="*/ 6671165 h 6858000"/>
              <a:gd name="connsiteX92" fmla="*/ 4992997 w 6096000"/>
              <a:gd name="connsiteY92" fmla="*/ 6720204 h 6858000"/>
              <a:gd name="connsiteX93" fmla="*/ 5036662 w 6096000"/>
              <a:gd name="connsiteY93" fmla="*/ 6671165 h 6858000"/>
              <a:gd name="connsiteX94" fmla="*/ 4992997 w 6096000"/>
              <a:gd name="connsiteY94" fmla="*/ 6622125 h 6858000"/>
              <a:gd name="connsiteX95" fmla="*/ 4787851 w 6096000"/>
              <a:gd name="connsiteY95" fmla="*/ 6622125 h 6858000"/>
              <a:gd name="connsiteX96" fmla="*/ 4759700 w 6096000"/>
              <a:gd name="connsiteY96" fmla="*/ 6625628 h 6858000"/>
              <a:gd name="connsiteX97" fmla="*/ 4759700 w 6096000"/>
              <a:gd name="connsiteY97" fmla="*/ 6639639 h 6858000"/>
              <a:gd name="connsiteX98" fmla="*/ 4787851 w 6096000"/>
              <a:gd name="connsiteY98" fmla="*/ 6629131 h 6858000"/>
              <a:gd name="connsiteX99" fmla="*/ 4808964 w 6096000"/>
              <a:gd name="connsiteY99" fmla="*/ 6653651 h 6858000"/>
              <a:gd name="connsiteX100" fmla="*/ 4808964 w 6096000"/>
              <a:gd name="connsiteY100" fmla="*/ 6660656 h 6858000"/>
              <a:gd name="connsiteX101" fmla="*/ 4749144 w 6096000"/>
              <a:gd name="connsiteY101" fmla="*/ 6692181 h 6858000"/>
              <a:gd name="connsiteX102" fmla="*/ 4780813 w 6096000"/>
              <a:gd name="connsiteY102" fmla="*/ 6720204 h 6858000"/>
              <a:gd name="connsiteX103" fmla="*/ 4808964 w 6096000"/>
              <a:gd name="connsiteY103" fmla="*/ 6702690 h 6858000"/>
              <a:gd name="connsiteX104" fmla="*/ 4812483 w 6096000"/>
              <a:gd name="connsiteY104" fmla="*/ 6702690 h 6858000"/>
              <a:gd name="connsiteX105" fmla="*/ 4812483 w 6096000"/>
              <a:gd name="connsiteY105" fmla="*/ 6716701 h 6858000"/>
              <a:gd name="connsiteX106" fmla="*/ 4823039 w 6096000"/>
              <a:gd name="connsiteY106" fmla="*/ 6716701 h 6858000"/>
              <a:gd name="connsiteX107" fmla="*/ 4823039 w 6096000"/>
              <a:gd name="connsiteY107" fmla="*/ 6699187 h 6858000"/>
              <a:gd name="connsiteX108" fmla="*/ 4823039 w 6096000"/>
              <a:gd name="connsiteY108" fmla="*/ 6657154 h 6858000"/>
              <a:gd name="connsiteX109" fmla="*/ 4787851 w 6096000"/>
              <a:gd name="connsiteY109" fmla="*/ 6622125 h 6858000"/>
              <a:gd name="connsiteX110" fmla="*/ 4546268 w 6096000"/>
              <a:gd name="connsiteY110" fmla="*/ 6622125 h 6858000"/>
              <a:gd name="connsiteX111" fmla="*/ 4546268 w 6096000"/>
              <a:gd name="connsiteY111" fmla="*/ 6646508 h 6858000"/>
              <a:gd name="connsiteX112" fmla="*/ 4546268 w 6096000"/>
              <a:gd name="connsiteY112" fmla="*/ 6716173 h 6858000"/>
              <a:gd name="connsiteX113" fmla="*/ 4560343 w 6096000"/>
              <a:gd name="connsiteY113" fmla="*/ 6716173 h 6858000"/>
              <a:gd name="connsiteX114" fmla="*/ 4560343 w 6096000"/>
              <a:gd name="connsiteY114" fmla="*/ 6663924 h 6858000"/>
              <a:gd name="connsiteX115" fmla="*/ 4588494 w 6096000"/>
              <a:gd name="connsiteY115" fmla="*/ 6629091 h 6858000"/>
              <a:gd name="connsiteX116" fmla="*/ 4609607 w 6096000"/>
              <a:gd name="connsiteY116" fmla="*/ 6660441 h 6858000"/>
              <a:gd name="connsiteX117" fmla="*/ 4609607 w 6096000"/>
              <a:gd name="connsiteY117" fmla="*/ 6716173 h 6858000"/>
              <a:gd name="connsiteX118" fmla="*/ 4620163 w 6096000"/>
              <a:gd name="connsiteY118" fmla="*/ 6716173 h 6858000"/>
              <a:gd name="connsiteX119" fmla="*/ 4620163 w 6096000"/>
              <a:gd name="connsiteY119" fmla="*/ 6656957 h 6858000"/>
              <a:gd name="connsiteX120" fmla="*/ 4588494 w 6096000"/>
              <a:gd name="connsiteY120" fmla="*/ 6622125 h 6858000"/>
              <a:gd name="connsiteX121" fmla="*/ 4556824 w 6096000"/>
              <a:gd name="connsiteY121" fmla="*/ 6639541 h 6858000"/>
              <a:gd name="connsiteX122" fmla="*/ 4556824 w 6096000"/>
              <a:gd name="connsiteY122" fmla="*/ 6622125 h 6858000"/>
              <a:gd name="connsiteX123" fmla="*/ 4546268 w 6096000"/>
              <a:gd name="connsiteY123" fmla="*/ 6622125 h 6858000"/>
              <a:gd name="connsiteX124" fmla="*/ 4444159 w 6096000"/>
              <a:gd name="connsiteY124" fmla="*/ 6622125 h 6858000"/>
              <a:gd name="connsiteX125" fmla="*/ 4444159 w 6096000"/>
              <a:gd name="connsiteY125" fmla="*/ 6685175 h 6858000"/>
              <a:gd name="connsiteX126" fmla="*/ 4475828 w 6096000"/>
              <a:gd name="connsiteY126" fmla="*/ 6720204 h 6858000"/>
              <a:gd name="connsiteX127" fmla="*/ 4507498 w 6096000"/>
              <a:gd name="connsiteY127" fmla="*/ 6702690 h 6858000"/>
              <a:gd name="connsiteX128" fmla="*/ 4507498 w 6096000"/>
              <a:gd name="connsiteY128" fmla="*/ 6716701 h 6858000"/>
              <a:gd name="connsiteX129" fmla="*/ 4518054 w 6096000"/>
              <a:gd name="connsiteY129" fmla="*/ 6716701 h 6858000"/>
              <a:gd name="connsiteX130" fmla="*/ 4518054 w 6096000"/>
              <a:gd name="connsiteY130" fmla="*/ 6695684 h 6858000"/>
              <a:gd name="connsiteX131" fmla="*/ 4518054 w 6096000"/>
              <a:gd name="connsiteY131" fmla="*/ 6622125 h 6858000"/>
              <a:gd name="connsiteX132" fmla="*/ 4503979 w 6096000"/>
              <a:gd name="connsiteY132" fmla="*/ 6622125 h 6858000"/>
              <a:gd name="connsiteX133" fmla="*/ 4503979 w 6096000"/>
              <a:gd name="connsiteY133" fmla="*/ 6674667 h 6858000"/>
              <a:gd name="connsiteX134" fmla="*/ 4475828 w 6096000"/>
              <a:gd name="connsiteY134" fmla="*/ 6709695 h 6858000"/>
              <a:gd name="connsiteX135" fmla="*/ 4454715 w 6096000"/>
              <a:gd name="connsiteY135" fmla="*/ 6681673 h 6858000"/>
              <a:gd name="connsiteX136" fmla="*/ 4454715 w 6096000"/>
              <a:gd name="connsiteY136" fmla="*/ 6622125 h 6858000"/>
              <a:gd name="connsiteX137" fmla="*/ 4444159 w 6096000"/>
              <a:gd name="connsiteY137" fmla="*/ 6622125 h 6858000"/>
              <a:gd name="connsiteX138" fmla="*/ 4375637 w 6096000"/>
              <a:gd name="connsiteY138" fmla="*/ 6622125 h 6858000"/>
              <a:gd name="connsiteX139" fmla="*/ 4331300 w 6096000"/>
              <a:gd name="connsiteY139" fmla="*/ 6671165 h 6858000"/>
              <a:gd name="connsiteX140" fmla="*/ 4375637 w 6096000"/>
              <a:gd name="connsiteY140" fmla="*/ 6720204 h 6858000"/>
              <a:gd name="connsiteX141" fmla="*/ 4419975 w 6096000"/>
              <a:gd name="connsiteY141" fmla="*/ 6671165 h 6858000"/>
              <a:gd name="connsiteX142" fmla="*/ 4375637 w 6096000"/>
              <a:gd name="connsiteY142" fmla="*/ 6622125 h 6858000"/>
              <a:gd name="connsiteX143" fmla="*/ 5559303 w 6096000"/>
              <a:gd name="connsiteY143" fmla="*/ 6607346 h 6858000"/>
              <a:gd name="connsiteX144" fmla="*/ 5563333 w 6096000"/>
              <a:gd name="connsiteY144" fmla="*/ 6618095 h 6858000"/>
              <a:gd name="connsiteX145" fmla="*/ 5567364 w 6096000"/>
              <a:gd name="connsiteY145" fmla="*/ 6624813 h 6858000"/>
              <a:gd name="connsiteX146" fmla="*/ 5552585 w 6096000"/>
              <a:gd name="connsiteY146" fmla="*/ 6624813 h 6858000"/>
              <a:gd name="connsiteX147" fmla="*/ 5556616 w 6096000"/>
              <a:gd name="connsiteY147" fmla="*/ 6618095 h 6858000"/>
              <a:gd name="connsiteX148" fmla="*/ 5563446 w 6096000"/>
              <a:gd name="connsiteY148" fmla="*/ 6596598 h 6858000"/>
              <a:gd name="connsiteX149" fmla="*/ 5553032 w 6096000"/>
              <a:gd name="connsiteY149" fmla="*/ 6600112 h 6858000"/>
              <a:gd name="connsiteX150" fmla="*/ 5549562 w 6096000"/>
              <a:gd name="connsiteY150" fmla="*/ 6617682 h 6858000"/>
              <a:gd name="connsiteX151" fmla="*/ 5539149 w 6096000"/>
              <a:gd name="connsiteY151" fmla="*/ 6638764 h 6858000"/>
              <a:gd name="connsiteX152" fmla="*/ 5549562 w 6096000"/>
              <a:gd name="connsiteY152" fmla="*/ 6642278 h 6858000"/>
              <a:gd name="connsiteX153" fmla="*/ 5549562 w 6096000"/>
              <a:gd name="connsiteY153" fmla="*/ 6631737 h 6858000"/>
              <a:gd name="connsiteX154" fmla="*/ 5570387 w 6096000"/>
              <a:gd name="connsiteY154" fmla="*/ 6631737 h 6858000"/>
              <a:gd name="connsiteX155" fmla="*/ 5570387 w 6096000"/>
              <a:gd name="connsiteY155" fmla="*/ 6638764 h 6858000"/>
              <a:gd name="connsiteX156" fmla="*/ 5580800 w 6096000"/>
              <a:gd name="connsiteY156" fmla="*/ 6638764 h 6858000"/>
              <a:gd name="connsiteX157" fmla="*/ 5570387 w 6096000"/>
              <a:gd name="connsiteY157" fmla="*/ 6617682 h 6858000"/>
              <a:gd name="connsiteX158" fmla="*/ 5563446 w 6096000"/>
              <a:gd name="connsiteY158" fmla="*/ 6600112 h 6858000"/>
              <a:gd name="connsiteX159" fmla="*/ 5563446 w 6096000"/>
              <a:gd name="connsiteY159" fmla="*/ 6596598 h 6858000"/>
              <a:gd name="connsiteX160" fmla="*/ 4868451 w 6096000"/>
              <a:gd name="connsiteY160" fmla="*/ 6596597 h 6858000"/>
              <a:gd name="connsiteX161" fmla="*/ 4857971 w 6096000"/>
              <a:gd name="connsiteY161" fmla="*/ 6600129 h 6858000"/>
              <a:gd name="connsiteX162" fmla="*/ 4857971 w 6096000"/>
              <a:gd name="connsiteY162" fmla="*/ 6621318 h 6858000"/>
              <a:gd name="connsiteX163" fmla="*/ 4840505 w 6096000"/>
              <a:gd name="connsiteY163" fmla="*/ 6621318 h 6858000"/>
              <a:gd name="connsiteX164" fmla="*/ 4840505 w 6096000"/>
              <a:gd name="connsiteY164" fmla="*/ 6631913 h 6858000"/>
              <a:gd name="connsiteX165" fmla="*/ 4857971 w 6096000"/>
              <a:gd name="connsiteY165" fmla="*/ 6631913 h 6858000"/>
              <a:gd name="connsiteX166" fmla="*/ 4857971 w 6096000"/>
              <a:gd name="connsiteY166" fmla="*/ 6688419 h 6858000"/>
              <a:gd name="connsiteX167" fmla="*/ 4878931 w 6096000"/>
              <a:gd name="connsiteY167" fmla="*/ 6720203 h 6858000"/>
              <a:gd name="connsiteX168" fmla="*/ 4892904 w 6096000"/>
              <a:gd name="connsiteY168" fmla="*/ 6716672 h 6858000"/>
              <a:gd name="connsiteX169" fmla="*/ 4892904 w 6096000"/>
              <a:gd name="connsiteY169" fmla="*/ 6706077 h 6858000"/>
              <a:gd name="connsiteX170" fmla="*/ 4882424 w 6096000"/>
              <a:gd name="connsiteY170" fmla="*/ 6709608 h 6858000"/>
              <a:gd name="connsiteX171" fmla="*/ 4868451 w 6096000"/>
              <a:gd name="connsiteY171" fmla="*/ 6695482 h 6858000"/>
              <a:gd name="connsiteX172" fmla="*/ 4868451 w 6096000"/>
              <a:gd name="connsiteY172" fmla="*/ 6631913 h 6858000"/>
              <a:gd name="connsiteX173" fmla="*/ 4889410 w 6096000"/>
              <a:gd name="connsiteY173" fmla="*/ 6631913 h 6858000"/>
              <a:gd name="connsiteX174" fmla="*/ 4889410 w 6096000"/>
              <a:gd name="connsiteY174" fmla="*/ 6621318 h 6858000"/>
              <a:gd name="connsiteX175" fmla="*/ 4868451 w 6096000"/>
              <a:gd name="connsiteY175" fmla="*/ 6621318 h 6858000"/>
              <a:gd name="connsiteX176" fmla="*/ 4868451 w 6096000"/>
              <a:gd name="connsiteY176" fmla="*/ 6596597 h 6858000"/>
              <a:gd name="connsiteX177" fmla="*/ 5503881 w 6096000"/>
              <a:gd name="connsiteY177" fmla="*/ 6593911 h 6858000"/>
              <a:gd name="connsiteX178" fmla="*/ 5493469 w 6096000"/>
              <a:gd name="connsiteY178" fmla="*/ 6636077 h 6858000"/>
              <a:gd name="connsiteX179" fmla="*/ 5503881 w 6096000"/>
              <a:gd name="connsiteY179" fmla="*/ 6636077 h 6858000"/>
              <a:gd name="connsiteX180" fmla="*/ 5507352 w 6096000"/>
              <a:gd name="connsiteY180" fmla="*/ 6611481 h 6858000"/>
              <a:gd name="connsiteX181" fmla="*/ 5521236 w 6096000"/>
              <a:gd name="connsiteY181" fmla="*/ 6639591 h 6858000"/>
              <a:gd name="connsiteX182" fmla="*/ 5528178 w 6096000"/>
              <a:gd name="connsiteY182" fmla="*/ 6639591 h 6858000"/>
              <a:gd name="connsiteX183" fmla="*/ 5535119 w 6096000"/>
              <a:gd name="connsiteY183" fmla="*/ 6597425 h 6858000"/>
              <a:gd name="connsiteX184" fmla="*/ 5528178 w 6096000"/>
              <a:gd name="connsiteY184" fmla="*/ 6597425 h 6858000"/>
              <a:gd name="connsiteX185" fmla="*/ 5524707 w 6096000"/>
              <a:gd name="connsiteY185" fmla="*/ 6625536 h 6858000"/>
              <a:gd name="connsiteX186" fmla="*/ 5510824 w 6096000"/>
              <a:gd name="connsiteY186" fmla="*/ 6593911 h 6858000"/>
              <a:gd name="connsiteX187" fmla="*/ 5503881 w 6096000"/>
              <a:gd name="connsiteY187" fmla="*/ 6593911 h 6858000"/>
              <a:gd name="connsiteX188" fmla="*/ 5613044 w 6096000"/>
              <a:gd name="connsiteY188" fmla="*/ 6589881 h 6858000"/>
              <a:gd name="connsiteX189" fmla="*/ 5578112 w 6096000"/>
              <a:gd name="connsiteY189" fmla="*/ 6596982 h 6858000"/>
              <a:gd name="connsiteX190" fmla="*/ 5578112 w 6096000"/>
              <a:gd name="connsiteY190" fmla="*/ 6604084 h 6858000"/>
              <a:gd name="connsiteX191" fmla="*/ 5592084 w 6096000"/>
              <a:gd name="connsiteY191" fmla="*/ 6604084 h 6858000"/>
              <a:gd name="connsiteX192" fmla="*/ 5599071 w 6096000"/>
              <a:gd name="connsiteY192" fmla="*/ 6639592 h 6858000"/>
              <a:gd name="connsiteX193" fmla="*/ 5606057 w 6096000"/>
              <a:gd name="connsiteY193" fmla="*/ 6636041 h 6858000"/>
              <a:gd name="connsiteX194" fmla="*/ 5599071 w 6096000"/>
              <a:gd name="connsiteY194" fmla="*/ 6600533 h 6858000"/>
              <a:gd name="connsiteX195" fmla="*/ 5613044 w 6096000"/>
              <a:gd name="connsiteY195" fmla="*/ 6596982 h 6858000"/>
              <a:gd name="connsiteX196" fmla="*/ 5468748 w 6096000"/>
              <a:gd name="connsiteY196" fmla="*/ 6589881 h 6858000"/>
              <a:gd name="connsiteX197" fmla="*/ 5479228 w 6096000"/>
              <a:gd name="connsiteY197" fmla="*/ 6593240 h 6858000"/>
              <a:gd name="connsiteX198" fmla="*/ 5482720 w 6096000"/>
              <a:gd name="connsiteY198" fmla="*/ 6596599 h 6858000"/>
              <a:gd name="connsiteX199" fmla="*/ 5482720 w 6096000"/>
              <a:gd name="connsiteY199" fmla="*/ 6599957 h 6858000"/>
              <a:gd name="connsiteX200" fmla="*/ 5475734 w 6096000"/>
              <a:gd name="connsiteY200" fmla="*/ 6603316 h 6858000"/>
              <a:gd name="connsiteX201" fmla="*/ 5465254 w 6096000"/>
              <a:gd name="connsiteY201" fmla="*/ 6599957 h 6858000"/>
              <a:gd name="connsiteX202" fmla="*/ 5468748 w 6096000"/>
              <a:gd name="connsiteY202" fmla="*/ 6596599 h 6858000"/>
              <a:gd name="connsiteX203" fmla="*/ 5468748 w 6096000"/>
              <a:gd name="connsiteY203" fmla="*/ 6589881 h 6858000"/>
              <a:gd name="connsiteX204" fmla="*/ 4918562 w 6096000"/>
              <a:gd name="connsiteY204" fmla="*/ 6587995 h 6858000"/>
              <a:gd name="connsiteX205" fmla="*/ 4918562 w 6096000"/>
              <a:gd name="connsiteY205" fmla="*/ 6601689 h 6858000"/>
              <a:gd name="connsiteX206" fmla="*/ 4930851 w 6096000"/>
              <a:gd name="connsiteY206" fmla="*/ 6601689 h 6858000"/>
              <a:gd name="connsiteX207" fmla="*/ 4930851 w 6096000"/>
              <a:gd name="connsiteY207" fmla="*/ 6587995 h 6858000"/>
              <a:gd name="connsiteX208" fmla="*/ 5619762 w 6096000"/>
              <a:gd name="connsiteY208" fmla="*/ 6585849 h 6858000"/>
              <a:gd name="connsiteX209" fmla="*/ 5633582 w 6096000"/>
              <a:gd name="connsiteY209" fmla="*/ 6628843 h 6858000"/>
              <a:gd name="connsiteX210" fmla="*/ 5643946 w 6096000"/>
              <a:gd name="connsiteY210" fmla="*/ 6625260 h 6858000"/>
              <a:gd name="connsiteX211" fmla="*/ 5630127 w 6096000"/>
              <a:gd name="connsiteY211" fmla="*/ 6585849 h 6858000"/>
              <a:gd name="connsiteX212" fmla="*/ 5619762 w 6096000"/>
              <a:gd name="connsiteY212" fmla="*/ 6585849 h 6858000"/>
              <a:gd name="connsiteX213" fmla="*/ 4250688 w 6096000"/>
              <a:gd name="connsiteY213" fmla="*/ 6585849 h 6858000"/>
              <a:gd name="connsiteX214" fmla="*/ 4250688 w 6096000"/>
              <a:gd name="connsiteY214" fmla="*/ 6716173 h 6858000"/>
              <a:gd name="connsiteX215" fmla="*/ 4265467 w 6096000"/>
              <a:gd name="connsiteY215" fmla="*/ 6716173 h 6858000"/>
              <a:gd name="connsiteX216" fmla="*/ 4265467 w 6096000"/>
              <a:gd name="connsiteY216" fmla="*/ 6657057 h 6858000"/>
              <a:gd name="connsiteX217" fmla="*/ 4311148 w 6096000"/>
              <a:gd name="connsiteY217" fmla="*/ 6657057 h 6858000"/>
              <a:gd name="connsiteX218" fmla="*/ 4311148 w 6096000"/>
              <a:gd name="connsiteY218" fmla="*/ 6646309 h 6858000"/>
              <a:gd name="connsiteX219" fmla="*/ 4265467 w 6096000"/>
              <a:gd name="connsiteY219" fmla="*/ 6646309 h 6858000"/>
              <a:gd name="connsiteX220" fmla="*/ 4265467 w 6096000"/>
              <a:gd name="connsiteY220" fmla="*/ 6596597 h 6858000"/>
              <a:gd name="connsiteX221" fmla="*/ 4313835 w 6096000"/>
              <a:gd name="connsiteY221" fmla="*/ 6596597 h 6858000"/>
              <a:gd name="connsiteX222" fmla="*/ 4313835 w 6096000"/>
              <a:gd name="connsiteY222" fmla="*/ 6585849 h 6858000"/>
              <a:gd name="connsiteX223" fmla="*/ 5465143 w 6096000"/>
              <a:gd name="connsiteY223" fmla="*/ 6579132 h 6858000"/>
              <a:gd name="connsiteX224" fmla="*/ 5458200 w 6096000"/>
              <a:gd name="connsiteY224" fmla="*/ 6596599 h 6858000"/>
              <a:gd name="connsiteX225" fmla="*/ 5458200 w 6096000"/>
              <a:gd name="connsiteY225" fmla="*/ 6600091 h 6858000"/>
              <a:gd name="connsiteX226" fmla="*/ 5447788 w 6096000"/>
              <a:gd name="connsiteY226" fmla="*/ 6617558 h 6858000"/>
              <a:gd name="connsiteX227" fmla="*/ 5458200 w 6096000"/>
              <a:gd name="connsiteY227" fmla="*/ 6621051 h 6858000"/>
              <a:gd name="connsiteX228" fmla="*/ 5461671 w 6096000"/>
              <a:gd name="connsiteY228" fmla="*/ 6607078 h 6858000"/>
              <a:gd name="connsiteX229" fmla="*/ 5472084 w 6096000"/>
              <a:gd name="connsiteY229" fmla="*/ 6610572 h 6858000"/>
              <a:gd name="connsiteX230" fmla="*/ 5472084 w 6096000"/>
              <a:gd name="connsiteY230" fmla="*/ 6628037 h 6858000"/>
              <a:gd name="connsiteX231" fmla="*/ 5482497 w 6096000"/>
              <a:gd name="connsiteY231" fmla="*/ 6631531 h 6858000"/>
              <a:gd name="connsiteX232" fmla="*/ 5479026 w 6096000"/>
              <a:gd name="connsiteY232" fmla="*/ 6610572 h 6858000"/>
              <a:gd name="connsiteX233" fmla="*/ 5489438 w 6096000"/>
              <a:gd name="connsiteY233" fmla="*/ 6600091 h 6858000"/>
              <a:gd name="connsiteX234" fmla="*/ 5489438 w 6096000"/>
              <a:gd name="connsiteY234" fmla="*/ 6596599 h 6858000"/>
              <a:gd name="connsiteX235" fmla="*/ 5482497 w 6096000"/>
              <a:gd name="connsiteY235" fmla="*/ 6586119 h 6858000"/>
              <a:gd name="connsiteX236" fmla="*/ 5465143 w 6096000"/>
              <a:gd name="connsiteY236" fmla="*/ 6579132 h 6858000"/>
              <a:gd name="connsiteX237" fmla="*/ 5670241 w 6096000"/>
              <a:gd name="connsiteY237" fmla="*/ 6576425 h 6858000"/>
              <a:gd name="connsiteX238" fmla="*/ 5678878 w 6096000"/>
              <a:gd name="connsiteY238" fmla="*/ 6582156 h 6858000"/>
              <a:gd name="connsiteX239" fmla="*/ 5678878 w 6096000"/>
              <a:gd name="connsiteY239" fmla="*/ 6589209 h 6858000"/>
              <a:gd name="connsiteX240" fmla="*/ 5675423 w 6096000"/>
              <a:gd name="connsiteY240" fmla="*/ 6599790 h 6858000"/>
              <a:gd name="connsiteX241" fmla="*/ 5671968 w 6096000"/>
              <a:gd name="connsiteY241" fmla="*/ 6603317 h 6858000"/>
              <a:gd name="connsiteX242" fmla="*/ 5658149 w 6096000"/>
              <a:gd name="connsiteY242" fmla="*/ 6599790 h 6858000"/>
              <a:gd name="connsiteX243" fmla="*/ 5654694 w 6096000"/>
              <a:gd name="connsiteY243" fmla="*/ 6596264 h 6858000"/>
              <a:gd name="connsiteX244" fmla="*/ 5654694 w 6096000"/>
              <a:gd name="connsiteY244" fmla="*/ 6589209 h 6858000"/>
              <a:gd name="connsiteX245" fmla="*/ 5661604 w 6096000"/>
              <a:gd name="connsiteY245" fmla="*/ 6578629 h 6858000"/>
              <a:gd name="connsiteX246" fmla="*/ 5670241 w 6096000"/>
              <a:gd name="connsiteY246" fmla="*/ 6576425 h 6858000"/>
              <a:gd name="connsiteX247" fmla="*/ 4714738 w 6096000"/>
              <a:gd name="connsiteY247" fmla="*/ 6575100 h 6858000"/>
              <a:gd name="connsiteX248" fmla="*/ 4714738 w 6096000"/>
              <a:gd name="connsiteY248" fmla="*/ 6638804 h 6858000"/>
              <a:gd name="connsiteX249" fmla="*/ 4686231 w 6096000"/>
              <a:gd name="connsiteY249" fmla="*/ 6621108 h 6858000"/>
              <a:gd name="connsiteX250" fmla="*/ 4647034 w 6096000"/>
              <a:gd name="connsiteY250" fmla="*/ 6670656 h 6858000"/>
              <a:gd name="connsiteX251" fmla="*/ 4686231 w 6096000"/>
              <a:gd name="connsiteY251" fmla="*/ 6720203 h 6858000"/>
              <a:gd name="connsiteX252" fmla="*/ 4714738 w 6096000"/>
              <a:gd name="connsiteY252" fmla="*/ 6702507 h 6858000"/>
              <a:gd name="connsiteX253" fmla="*/ 4714738 w 6096000"/>
              <a:gd name="connsiteY253" fmla="*/ 6716664 h 6858000"/>
              <a:gd name="connsiteX254" fmla="*/ 4728991 w 6096000"/>
              <a:gd name="connsiteY254" fmla="*/ 6716664 h 6858000"/>
              <a:gd name="connsiteX255" fmla="*/ 4728991 w 6096000"/>
              <a:gd name="connsiteY255" fmla="*/ 6575100 h 6858000"/>
              <a:gd name="connsiteX256" fmla="*/ 4714738 w 6096000"/>
              <a:gd name="connsiteY256" fmla="*/ 6575100 h 6858000"/>
              <a:gd name="connsiteX257" fmla="*/ 5672161 w 6096000"/>
              <a:gd name="connsiteY257" fmla="*/ 6569584 h 6858000"/>
              <a:gd name="connsiteX258" fmla="*/ 5654694 w 6096000"/>
              <a:gd name="connsiteY258" fmla="*/ 6572607 h 6858000"/>
              <a:gd name="connsiteX259" fmla="*/ 5643946 w 6096000"/>
              <a:gd name="connsiteY259" fmla="*/ 6589881 h 6858000"/>
              <a:gd name="connsiteX260" fmla="*/ 5647528 w 6096000"/>
              <a:gd name="connsiteY260" fmla="*/ 6600246 h 6858000"/>
              <a:gd name="connsiteX261" fmla="*/ 5676191 w 6096000"/>
              <a:gd name="connsiteY261" fmla="*/ 6607156 h 6858000"/>
              <a:gd name="connsiteX262" fmla="*/ 5686939 w 6096000"/>
              <a:gd name="connsiteY262" fmla="*/ 6600246 h 6858000"/>
              <a:gd name="connsiteX263" fmla="*/ 5686939 w 6096000"/>
              <a:gd name="connsiteY263" fmla="*/ 6589881 h 6858000"/>
              <a:gd name="connsiteX264" fmla="*/ 5686939 w 6096000"/>
              <a:gd name="connsiteY264" fmla="*/ 6579517 h 6858000"/>
              <a:gd name="connsiteX265" fmla="*/ 5672161 w 6096000"/>
              <a:gd name="connsiteY265" fmla="*/ 6569584 h 6858000"/>
              <a:gd name="connsiteX266" fmla="*/ 5429909 w 6096000"/>
              <a:gd name="connsiteY266" fmla="*/ 6561666 h 6858000"/>
              <a:gd name="connsiteX267" fmla="*/ 5408825 w 6096000"/>
              <a:gd name="connsiteY267" fmla="*/ 6596598 h 6858000"/>
              <a:gd name="connsiteX268" fmla="*/ 5433423 w 6096000"/>
              <a:gd name="connsiteY268" fmla="*/ 6614064 h 6858000"/>
              <a:gd name="connsiteX269" fmla="*/ 5436937 w 6096000"/>
              <a:gd name="connsiteY269" fmla="*/ 6607078 h 6858000"/>
              <a:gd name="connsiteX270" fmla="*/ 5419367 w 6096000"/>
              <a:gd name="connsiteY270" fmla="*/ 6596598 h 6858000"/>
              <a:gd name="connsiteX271" fmla="*/ 5426395 w 6096000"/>
              <a:gd name="connsiteY271" fmla="*/ 6586119 h 6858000"/>
              <a:gd name="connsiteX272" fmla="*/ 5436937 w 6096000"/>
              <a:gd name="connsiteY272" fmla="*/ 6593105 h 6858000"/>
              <a:gd name="connsiteX273" fmla="*/ 5440450 w 6096000"/>
              <a:gd name="connsiteY273" fmla="*/ 6586119 h 6858000"/>
              <a:gd name="connsiteX274" fmla="*/ 5429909 w 6096000"/>
              <a:gd name="connsiteY274" fmla="*/ 6579132 h 6858000"/>
              <a:gd name="connsiteX275" fmla="*/ 5433423 w 6096000"/>
              <a:gd name="connsiteY275" fmla="*/ 6572146 h 6858000"/>
              <a:gd name="connsiteX276" fmla="*/ 5450992 w 6096000"/>
              <a:gd name="connsiteY276" fmla="*/ 6582625 h 6858000"/>
              <a:gd name="connsiteX277" fmla="*/ 5454506 w 6096000"/>
              <a:gd name="connsiteY277" fmla="*/ 6575638 h 6858000"/>
              <a:gd name="connsiteX278" fmla="*/ 5429909 w 6096000"/>
              <a:gd name="connsiteY278" fmla="*/ 6561666 h 6858000"/>
              <a:gd name="connsiteX279" fmla="*/ 5707361 w 6096000"/>
              <a:gd name="connsiteY279" fmla="*/ 6533452 h 6858000"/>
              <a:gd name="connsiteX280" fmla="*/ 5700375 w 6096000"/>
              <a:gd name="connsiteY280" fmla="*/ 6540505 h 6858000"/>
              <a:gd name="connsiteX281" fmla="*/ 5717840 w 6096000"/>
              <a:gd name="connsiteY281" fmla="*/ 6558139 h 6858000"/>
              <a:gd name="connsiteX282" fmla="*/ 5689895 w 6096000"/>
              <a:gd name="connsiteY282" fmla="*/ 6551086 h 6858000"/>
              <a:gd name="connsiteX283" fmla="*/ 5682908 w 6096000"/>
              <a:gd name="connsiteY283" fmla="*/ 6554612 h 6858000"/>
              <a:gd name="connsiteX284" fmla="*/ 5707361 w 6096000"/>
              <a:gd name="connsiteY284" fmla="*/ 6589881 h 6858000"/>
              <a:gd name="connsiteX285" fmla="*/ 5714348 w 6096000"/>
              <a:gd name="connsiteY285" fmla="*/ 6582827 h 6858000"/>
              <a:gd name="connsiteX286" fmla="*/ 5700375 w 6096000"/>
              <a:gd name="connsiteY286" fmla="*/ 6561666 h 6858000"/>
              <a:gd name="connsiteX287" fmla="*/ 5728320 w 6096000"/>
              <a:gd name="connsiteY287" fmla="*/ 6572246 h 6858000"/>
              <a:gd name="connsiteX288" fmla="*/ 5735307 w 6096000"/>
              <a:gd name="connsiteY288" fmla="*/ 6565193 h 6858000"/>
              <a:gd name="connsiteX289" fmla="*/ 5707361 w 6096000"/>
              <a:gd name="connsiteY289" fmla="*/ 6533452 h 6858000"/>
              <a:gd name="connsiteX290" fmla="*/ 5399008 w 6096000"/>
              <a:gd name="connsiteY290" fmla="*/ 6533452 h 6858000"/>
              <a:gd name="connsiteX291" fmla="*/ 5391980 w 6096000"/>
              <a:gd name="connsiteY291" fmla="*/ 6536965 h 6858000"/>
              <a:gd name="connsiteX292" fmla="*/ 5402522 w 6096000"/>
              <a:gd name="connsiteY292" fmla="*/ 6547507 h 6858000"/>
              <a:gd name="connsiteX293" fmla="*/ 5377924 w 6096000"/>
              <a:gd name="connsiteY293" fmla="*/ 6572104 h 6858000"/>
              <a:gd name="connsiteX294" fmla="*/ 5384952 w 6096000"/>
              <a:gd name="connsiteY294" fmla="*/ 6579132 h 6858000"/>
              <a:gd name="connsiteX295" fmla="*/ 5409548 w 6096000"/>
              <a:gd name="connsiteY295" fmla="*/ 6554535 h 6858000"/>
              <a:gd name="connsiteX296" fmla="*/ 5420090 w 6096000"/>
              <a:gd name="connsiteY296" fmla="*/ 6561562 h 6858000"/>
              <a:gd name="connsiteX297" fmla="*/ 5423604 w 6096000"/>
              <a:gd name="connsiteY297" fmla="*/ 6554535 h 6858000"/>
              <a:gd name="connsiteX298" fmla="*/ 5399008 w 6096000"/>
              <a:gd name="connsiteY298" fmla="*/ 6533452 h 6858000"/>
              <a:gd name="connsiteX299" fmla="*/ 5728589 w 6096000"/>
              <a:gd name="connsiteY299" fmla="*/ 6522703 h 6858000"/>
              <a:gd name="connsiteX300" fmla="*/ 5746055 w 6096000"/>
              <a:gd name="connsiteY300" fmla="*/ 6529421 h 6858000"/>
              <a:gd name="connsiteX301" fmla="*/ 5746055 w 6096000"/>
              <a:gd name="connsiteY301" fmla="*/ 6533452 h 6858000"/>
              <a:gd name="connsiteX302" fmla="*/ 5739337 w 6096000"/>
              <a:gd name="connsiteY302" fmla="*/ 6540170 h 6858000"/>
              <a:gd name="connsiteX303" fmla="*/ 5735307 w 6096000"/>
              <a:gd name="connsiteY303" fmla="*/ 6533452 h 6858000"/>
              <a:gd name="connsiteX304" fmla="*/ 5724942 w 6096000"/>
              <a:gd name="connsiteY304" fmla="*/ 6515985 h 6858000"/>
              <a:gd name="connsiteX305" fmla="*/ 5717840 w 6096000"/>
              <a:gd name="connsiteY305" fmla="*/ 6522927 h 6858000"/>
              <a:gd name="connsiteX306" fmla="*/ 5724942 w 6096000"/>
              <a:gd name="connsiteY306" fmla="*/ 6533339 h 6858000"/>
              <a:gd name="connsiteX307" fmla="*/ 5742696 w 6096000"/>
              <a:gd name="connsiteY307" fmla="*/ 6557635 h 6858000"/>
              <a:gd name="connsiteX308" fmla="*/ 5746247 w 6096000"/>
              <a:gd name="connsiteY308" fmla="*/ 6554165 h 6858000"/>
              <a:gd name="connsiteX309" fmla="*/ 5742696 w 6096000"/>
              <a:gd name="connsiteY309" fmla="*/ 6547223 h 6858000"/>
              <a:gd name="connsiteX310" fmla="*/ 5753349 w 6096000"/>
              <a:gd name="connsiteY310" fmla="*/ 6533339 h 6858000"/>
              <a:gd name="connsiteX311" fmla="*/ 5760450 w 6096000"/>
              <a:gd name="connsiteY311" fmla="*/ 6533339 h 6858000"/>
              <a:gd name="connsiteX312" fmla="*/ 5764002 w 6096000"/>
              <a:gd name="connsiteY312" fmla="*/ 6533339 h 6858000"/>
              <a:gd name="connsiteX313" fmla="*/ 5767552 w 6096000"/>
              <a:gd name="connsiteY313" fmla="*/ 6526397 h 6858000"/>
              <a:gd name="connsiteX314" fmla="*/ 5724942 w 6096000"/>
              <a:gd name="connsiteY314" fmla="*/ 6515985 h 6858000"/>
              <a:gd name="connsiteX315" fmla="*/ 5370198 w 6096000"/>
              <a:gd name="connsiteY315" fmla="*/ 6501206 h 6858000"/>
              <a:gd name="connsiteX316" fmla="*/ 5334930 w 6096000"/>
              <a:gd name="connsiteY316" fmla="*/ 6526286 h 6858000"/>
              <a:gd name="connsiteX317" fmla="*/ 5341984 w 6096000"/>
              <a:gd name="connsiteY317" fmla="*/ 6533452 h 6858000"/>
              <a:gd name="connsiteX318" fmla="*/ 5363145 w 6096000"/>
              <a:gd name="connsiteY318" fmla="*/ 6519121 h 6858000"/>
              <a:gd name="connsiteX319" fmla="*/ 5352564 w 6096000"/>
              <a:gd name="connsiteY319" fmla="*/ 6547782 h 6858000"/>
              <a:gd name="connsiteX320" fmla="*/ 5359618 w 6096000"/>
              <a:gd name="connsiteY320" fmla="*/ 6554948 h 6858000"/>
              <a:gd name="connsiteX321" fmla="*/ 5391359 w 6096000"/>
              <a:gd name="connsiteY321" fmla="*/ 6526286 h 6858000"/>
              <a:gd name="connsiteX322" fmla="*/ 5387833 w 6096000"/>
              <a:gd name="connsiteY322" fmla="*/ 6519121 h 6858000"/>
              <a:gd name="connsiteX323" fmla="*/ 5366672 w 6096000"/>
              <a:gd name="connsiteY323" fmla="*/ 6537034 h 6858000"/>
              <a:gd name="connsiteX324" fmla="*/ 5377252 w 6096000"/>
              <a:gd name="connsiteY324" fmla="*/ 6508372 h 6858000"/>
              <a:gd name="connsiteX325" fmla="*/ 5370198 w 6096000"/>
              <a:gd name="connsiteY325" fmla="*/ 6501206 h 6858000"/>
              <a:gd name="connsiteX326" fmla="*/ 5739338 w 6096000"/>
              <a:gd name="connsiteY326" fmla="*/ 6490458 h 6858000"/>
              <a:gd name="connsiteX327" fmla="*/ 5735307 w 6096000"/>
              <a:gd name="connsiteY327" fmla="*/ 6498519 h 6858000"/>
              <a:gd name="connsiteX328" fmla="*/ 5774270 w 6096000"/>
              <a:gd name="connsiteY328" fmla="*/ 6518673 h 6858000"/>
              <a:gd name="connsiteX329" fmla="*/ 5787706 w 6096000"/>
              <a:gd name="connsiteY329" fmla="*/ 6494489 h 6858000"/>
              <a:gd name="connsiteX330" fmla="*/ 5780988 w 6096000"/>
              <a:gd name="connsiteY330" fmla="*/ 6490458 h 6858000"/>
              <a:gd name="connsiteX331" fmla="*/ 5770239 w 6096000"/>
              <a:gd name="connsiteY331" fmla="*/ 6509268 h 6858000"/>
              <a:gd name="connsiteX332" fmla="*/ 5363634 w 6096000"/>
              <a:gd name="connsiteY332" fmla="*/ 6487771 h 6858000"/>
              <a:gd name="connsiteX333" fmla="*/ 5328212 w 6096000"/>
              <a:gd name="connsiteY333" fmla="*/ 6508933 h 6858000"/>
              <a:gd name="connsiteX334" fmla="*/ 5331754 w 6096000"/>
              <a:gd name="connsiteY334" fmla="*/ 6515986 h 6858000"/>
              <a:gd name="connsiteX335" fmla="*/ 5367176 w 6096000"/>
              <a:gd name="connsiteY335" fmla="*/ 6494825 h 6858000"/>
              <a:gd name="connsiteX336" fmla="*/ 5363634 w 6096000"/>
              <a:gd name="connsiteY336" fmla="*/ 6487771 h 6858000"/>
              <a:gd name="connsiteX337" fmla="*/ 5354927 w 6096000"/>
              <a:gd name="connsiteY337" fmla="*/ 6454161 h 6858000"/>
              <a:gd name="connsiteX338" fmla="*/ 5360192 w 6096000"/>
              <a:gd name="connsiteY338" fmla="*/ 6459892 h 6858000"/>
              <a:gd name="connsiteX339" fmla="*/ 5553257 w 6096000"/>
              <a:gd name="connsiteY339" fmla="*/ 6590385 h 6858000"/>
              <a:gd name="connsiteX340" fmla="*/ 5746320 w 6096000"/>
              <a:gd name="connsiteY340" fmla="*/ 6459892 h 6858000"/>
              <a:gd name="connsiteX341" fmla="*/ 5751586 w 6096000"/>
              <a:gd name="connsiteY341" fmla="*/ 6454161 h 6858000"/>
              <a:gd name="connsiteX342" fmla="*/ 5756851 w 6096000"/>
              <a:gd name="connsiteY342" fmla="*/ 6456365 h 6858000"/>
              <a:gd name="connsiteX343" fmla="*/ 5795464 w 6096000"/>
              <a:gd name="connsiteY343" fmla="*/ 6466946 h 6858000"/>
              <a:gd name="connsiteX344" fmla="*/ 5802484 w 6096000"/>
              <a:gd name="connsiteY344" fmla="*/ 6477526 h 6858000"/>
              <a:gd name="connsiteX345" fmla="*/ 5553257 w 6096000"/>
              <a:gd name="connsiteY345" fmla="*/ 6650341 h 6858000"/>
              <a:gd name="connsiteX346" fmla="*/ 5304028 w 6096000"/>
              <a:gd name="connsiteY346" fmla="*/ 6481054 h 6858000"/>
              <a:gd name="connsiteX347" fmla="*/ 5311049 w 6096000"/>
              <a:gd name="connsiteY347" fmla="*/ 6466946 h 6858000"/>
              <a:gd name="connsiteX348" fmla="*/ 5349662 w 6096000"/>
              <a:gd name="connsiteY348" fmla="*/ 6456365 h 6858000"/>
              <a:gd name="connsiteX349" fmla="*/ 5354927 w 6096000"/>
              <a:gd name="connsiteY349" fmla="*/ 6454161 h 6858000"/>
              <a:gd name="connsiteX350" fmla="*/ 5507442 w 6096000"/>
              <a:gd name="connsiteY350" fmla="*/ 6448323 h 6858000"/>
              <a:gd name="connsiteX351" fmla="*/ 5517922 w 6096000"/>
              <a:gd name="connsiteY351" fmla="*/ 6448323 h 6858000"/>
              <a:gd name="connsiteX352" fmla="*/ 5521414 w 6096000"/>
              <a:gd name="connsiteY352" fmla="*/ 6455414 h 6858000"/>
              <a:gd name="connsiteX353" fmla="*/ 5528401 w 6096000"/>
              <a:gd name="connsiteY353" fmla="*/ 6558233 h 6858000"/>
              <a:gd name="connsiteX354" fmla="*/ 5524908 w 6096000"/>
              <a:gd name="connsiteY354" fmla="*/ 6568870 h 6858000"/>
              <a:gd name="connsiteX355" fmla="*/ 5517922 w 6096000"/>
              <a:gd name="connsiteY355" fmla="*/ 6568870 h 6858000"/>
              <a:gd name="connsiteX356" fmla="*/ 5409632 w 6096000"/>
              <a:gd name="connsiteY356" fmla="*/ 6505050 h 6858000"/>
              <a:gd name="connsiteX357" fmla="*/ 5406138 w 6096000"/>
              <a:gd name="connsiteY357" fmla="*/ 6501505 h 6858000"/>
              <a:gd name="connsiteX358" fmla="*/ 5406138 w 6096000"/>
              <a:gd name="connsiteY358" fmla="*/ 6497960 h 6858000"/>
              <a:gd name="connsiteX359" fmla="*/ 5413124 w 6096000"/>
              <a:gd name="connsiteY359" fmla="*/ 6494415 h 6858000"/>
              <a:gd name="connsiteX360" fmla="*/ 5507442 w 6096000"/>
              <a:gd name="connsiteY360" fmla="*/ 6448323 h 6858000"/>
              <a:gd name="connsiteX361" fmla="*/ 5592084 w 6096000"/>
              <a:gd name="connsiteY361" fmla="*/ 6444777 h 6858000"/>
              <a:gd name="connsiteX362" fmla="*/ 5602565 w 6096000"/>
              <a:gd name="connsiteY362" fmla="*/ 6444777 h 6858000"/>
              <a:gd name="connsiteX363" fmla="*/ 5693388 w 6096000"/>
              <a:gd name="connsiteY363" fmla="*/ 6490688 h 6858000"/>
              <a:gd name="connsiteX364" fmla="*/ 5700375 w 6096000"/>
              <a:gd name="connsiteY364" fmla="*/ 6497752 h 6858000"/>
              <a:gd name="connsiteX365" fmla="*/ 5696882 w 6096000"/>
              <a:gd name="connsiteY365" fmla="*/ 6504815 h 6858000"/>
              <a:gd name="connsiteX366" fmla="*/ 5588592 w 6096000"/>
              <a:gd name="connsiteY366" fmla="*/ 6568384 h 6858000"/>
              <a:gd name="connsiteX367" fmla="*/ 5581605 w 6096000"/>
              <a:gd name="connsiteY367" fmla="*/ 6568384 h 6858000"/>
              <a:gd name="connsiteX368" fmla="*/ 5578112 w 6096000"/>
              <a:gd name="connsiteY368" fmla="*/ 6557789 h 6858000"/>
              <a:gd name="connsiteX369" fmla="*/ 5588592 w 6096000"/>
              <a:gd name="connsiteY369" fmla="*/ 6455373 h 6858000"/>
              <a:gd name="connsiteX370" fmla="*/ 5592084 w 6096000"/>
              <a:gd name="connsiteY370" fmla="*/ 6444777 h 6858000"/>
              <a:gd name="connsiteX371" fmla="*/ 4714283 w 6096000"/>
              <a:gd name="connsiteY371" fmla="*/ 6405813 h 6858000"/>
              <a:gd name="connsiteX372" fmla="*/ 4755862 w 6096000"/>
              <a:gd name="connsiteY372" fmla="*/ 6405813 h 6858000"/>
              <a:gd name="connsiteX373" fmla="*/ 4755862 w 6096000"/>
              <a:gd name="connsiteY373" fmla="*/ 6448423 h 6858000"/>
              <a:gd name="connsiteX374" fmla="*/ 4707353 w 6096000"/>
              <a:gd name="connsiteY374" fmla="*/ 6455525 h 6858000"/>
              <a:gd name="connsiteX375" fmla="*/ 4690028 w 6096000"/>
              <a:gd name="connsiteY375" fmla="*/ 6430669 h 6858000"/>
              <a:gd name="connsiteX376" fmla="*/ 4714283 w 6096000"/>
              <a:gd name="connsiteY376" fmla="*/ 6405813 h 6858000"/>
              <a:gd name="connsiteX377" fmla="*/ 4398479 w 6096000"/>
              <a:gd name="connsiteY377" fmla="*/ 6335948 h 6858000"/>
              <a:gd name="connsiteX378" fmla="*/ 4440128 w 6096000"/>
              <a:gd name="connsiteY378" fmla="*/ 6392220 h 6858000"/>
              <a:gd name="connsiteX379" fmla="*/ 4398479 w 6096000"/>
              <a:gd name="connsiteY379" fmla="*/ 6455524 h 6858000"/>
              <a:gd name="connsiteX380" fmla="*/ 4356829 w 6096000"/>
              <a:gd name="connsiteY380" fmla="*/ 6392220 h 6858000"/>
              <a:gd name="connsiteX381" fmla="*/ 4398479 w 6096000"/>
              <a:gd name="connsiteY381" fmla="*/ 6335948 h 6858000"/>
              <a:gd name="connsiteX382" fmla="*/ 5543005 w 6096000"/>
              <a:gd name="connsiteY382" fmla="*/ 6331919 h 6858000"/>
              <a:gd name="connsiteX383" fmla="*/ 5564034 w 6096000"/>
              <a:gd name="connsiteY383" fmla="*/ 6331919 h 6858000"/>
              <a:gd name="connsiteX384" fmla="*/ 5564034 w 6096000"/>
              <a:gd name="connsiteY384" fmla="*/ 6342559 h 6858000"/>
              <a:gd name="connsiteX385" fmla="*/ 5595578 w 6096000"/>
              <a:gd name="connsiteY385" fmla="*/ 6381576 h 6858000"/>
              <a:gd name="connsiteX386" fmla="*/ 5553519 w 6096000"/>
              <a:gd name="connsiteY386" fmla="*/ 6420593 h 6858000"/>
              <a:gd name="connsiteX387" fmla="*/ 5514966 w 6096000"/>
              <a:gd name="connsiteY387" fmla="*/ 6381576 h 6858000"/>
              <a:gd name="connsiteX388" fmla="*/ 5543005 w 6096000"/>
              <a:gd name="connsiteY388" fmla="*/ 6342559 h 6858000"/>
              <a:gd name="connsiteX389" fmla="*/ 5543005 w 6096000"/>
              <a:gd name="connsiteY389" fmla="*/ 6331919 h 6858000"/>
              <a:gd name="connsiteX390" fmla="*/ 5553257 w 6096000"/>
              <a:gd name="connsiteY390" fmla="*/ 6321170 h 6858000"/>
              <a:gd name="connsiteX391" fmla="*/ 5493469 w 6096000"/>
              <a:gd name="connsiteY391" fmla="*/ 6381630 h 6858000"/>
              <a:gd name="connsiteX392" fmla="*/ 5553257 w 6096000"/>
              <a:gd name="connsiteY392" fmla="*/ 6442090 h 6858000"/>
              <a:gd name="connsiteX393" fmla="*/ 5613045 w 6096000"/>
              <a:gd name="connsiteY393" fmla="*/ 6381630 h 6858000"/>
              <a:gd name="connsiteX394" fmla="*/ 5553257 w 6096000"/>
              <a:gd name="connsiteY394" fmla="*/ 6321170 h 6858000"/>
              <a:gd name="connsiteX395" fmla="*/ 5553257 w 6096000"/>
              <a:gd name="connsiteY395" fmla="*/ 6314453 h 6858000"/>
              <a:gd name="connsiteX396" fmla="*/ 5619763 w 6096000"/>
              <a:gd name="connsiteY396" fmla="*/ 6381630 h 6858000"/>
              <a:gd name="connsiteX397" fmla="*/ 5553257 w 6096000"/>
              <a:gd name="connsiteY397" fmla="*/ 6448808 h 6858000"/>
              <a:gd name="connsiteX398" fmla="*/ 5486751 w 6096000"/>
              <a:gd name="connsiteY398" fmla="*/ 6381630 h 6858000"/>
              <a:gd name="connsiteX399" fmla="*/ 5553257 w 6096000"/>
              <a:gd name="connsiteY399" fmla="*/ 6314453 h 6858000"/>
              <a:gd name="connsiteX400" fmla="*/ 5728549 w 6096000"/>
              <a:gd name="connsiteY400" fmla="*/ 6311766 h 6858000"/>
              <a:gd name="connsiteX401" fmla="*/ 5732050 w 6096000"/>
              <a:gd name="connsiteY401" fmla="*/ 6318819 h 6858000"/>
              <a:gd name="connsiteX402" fmla="*/ 5732050 w 6096000"/>
              <a:gd name="connsiteY402" fmla="*/ 6442258 h 6858000"/>
              <a:gd name="connsiteX403" fmla="*/ 5728549 w 6096000"/>
              <a:gd name="connsiteY403" fmla="*/ 6449312 h 6858000"/>
              <a:gd name="connsiteX404" fmla="*/ 5721546 w 6096000"/>
              <a:gd name="connsiteY404" fmla="*/ 6449312 h 6858000"/>
              <a:gd name="connsiteX405" fmla="*/ 5634012 w 6096000"/>
              <a:gd name="connsiteY405" fmla="*/ 6389356 h 6858000"/>
              <a:gd name="connsiteX406" fmla="*/ 5630510 w 6096000"/>
              <a:gd name="connsiteY406" fmla="*/ 6382302 h 6858000"/>
              <a:gd name="connsiteX407" fmla="*/ 5634012 w 6096000"/>
              <a:gd name="connsiteY407" fmla="*/ 6371721 h 6858000"/>
              <a:gd name="connsiteX408" fmla="*/ 5718044 w 6096000"/>
              <a:gd name="connsiteY408" fmla="*/ 6315292 h 6858000"/>
              <a:gd name="connsiteX409" fmla="*/ 5728549 w 6096000"/>
              <a:gd name="connsiteY409" fmla="*/ 6311766 h 6858000"/>
              <a:gd name="connsiteX410" fmla="*/ 5377964 w 6096000"/>
              <a:gd name="connsiteY410" fmla="*/ 6311766 h 6858000"/>
              <a:gd name="connsiteX411" fmla="*/ 5384967 w 6096000"/>
              <a:gd name="connsiteY411" fmla="*/ 6315292 h 6858000"/>
              <a:gd name="connsiteX412" fmla="*/ 5472501 w 6096000"/>
              <a:gd name="connsiteY412" fmla="*/ 6371721 h 6858000"/>
              <a:gd name="connsiteX413" fmla="*/ 5476002 w 6096000"/>
              <a:gd name="connsiteY413" fmla="*/ 6382302 h 6858000"/>
              <a:gd name="connsiteX414" fmla="*/ 5472501 w 6096000"/>
              <a:gd name="connsiteY414" fmla="*/ 6389356 h 6858000"/>
              <a:gd name="connsiteX415" fmla="*/ 5384967 w 6096000"/>
              <a:gd name="connsiteY415" fmla="*/ 6449312 h 6858000"/>
              <a:gd name="connsiteX416" fmla="*/ 5377964 w 6096000"/>
              <a:gd name="connsiteY416" fmla="*/ 6449312 h 6858000"/>
              <a:gd name="connsiteX417" fmla="*/ 5370961 w 6096000"/>
              <a:gd name="connsiteY417" fmla="*/ 6445785 h 6858000"/>
              <a:gd name="connsiteX418" fmla="*/ 5370961 w 6096000"/>
              <a:gd name="connsiteY418" fmla="*/ 6318819 h 6858000"/>
              <a:gd name="connsiteX419" fmla="*/ 5377964 w 6096000"/>
              <a:gd name="connsiteY419" fmla="*/ 6311766 h 6858000"/>
              <a:gd name="connsiteX420" fmla="*/ 4974316 w 6096000"/>
              <a:gd name="connsiteY420" fmla="*/ 6301017 h 6858000"/>
              <a:gd name="connsiteX421" fmla="*/ 4974316 w 6096000"/>
              <a:gd name="connsiteY421" fmla="*/ 6308070 h 6858000"/>
              <a:gd name="connsiteX422" fmla="*/ 5016166 w 6096000"/>
              <a:gd name="connsiteY422" fmla="*/ 6470304 h 6858000"/>
              <a:gd name="connsiteX423" fmla="*/ 5037091 w 6096000"/>
              <a:gd name="connsiteY423" fmla="*/ 6491465 h 6858000"/>
              <a:gd name="connsiteX424" fmla="*/ 5047554 w 6096000"/>
              <a:gd name="connsiteY424" fmla="*/ 6491465 h 6858000"/>
              <a:gd name="connsiteX425" fmla="*/ 5044066 w 6096000"/>
              <a:gd name="connsiteY425" fmla="*/ 6498518 h 6858000"/>
              <a:gd name="connsiteX426" fmla="*/ 5016166 w 6096000"/>
              <a:gd name="connsiteY426" fmla="*/ 6519679 h 6858000"/>
              <a:gd name="connsiteX427" fmla="*/ 4981291 w 6096000"/>
              <a:gd name="connsiteY427" fmla="*/ 6516153 h 6858000"/>
              <a:gd name="connsiteX428" fmla="*/ 4977804 w 6096000"/>
              <a:gd name="connsiteY428" fmla="*/ 6519679 h 6858000"/>
              <a:gd name="connsiteX429" fmla="*/ 4974316 w 6096000"/>
              <a:gd name="connsiteY429" fmla="*/ 6523206 h 6858000"/>
              <a:gd name="connsiteX430" fmla="*/ 4974316 w 6096000"/>
              <a:gd name="connsiteY430" fmla="*/ 6544367 h 6858000"/>
              <a:gd name="connsiteX431" fmla="*/ 4981291 w 6096000"/>
              <a:gd name="connsiteY431" fmla="*/ 6551421 h 6858000"/>
              <a:gd name="connsiteX432" fmla="*/ 5026628 w 6096000"/>
              <a:gd name="connsiteY432" fmla="*/ 6554947 h 6858000"/>
              <a:gd name="connsiteX433" fmla="*/ 5030116 w 6096000"/>
              <a:gd name="connsiteY433" fmla="*/ 6554947 h 6858000"/>
              <a:gd name="connsiteX434" fmla="*/ 5085916 w 6096000"/>
              <a:gd name="connsiteY434" fmla="*/ 6502045 h 6858000"/>
              <a:gd name="connsiteX435" fmla="*/ 5117303 w 6096000"/>
              <a:gd name="connsiteY435" fmla="*/ 6371553 h 6858000"/>
              <a:gd name="connsiteX436" fmla="*/ 5131253 w 6096000"/>
              <a:gd name="connsiteY436" fmla="*/ 6329231 h 6858000"/>
              <a:gd name="connsiteX437" fmla="*/ 5134741 w 6096000"/>
              <a:gd name="connsiteY437" fmla="*/ 6308070 h 6858000"/>
              <a:gd name="connsiteX438" fmla="*/ 5134741 w 6096000"/>
              <a:gd name="connsiteY438" fmla="*/ 6301017 h 6858000"/>
              <a:gd name="connsiteX439" fmla="*/ 5127766 w 6096000"/>
              <a:gd name="connsiteY439" fmla="*/ 6301017 h 6858000"/>
              <a:gd name="connsiteX440" fmla="*/ 5099866 w 6096000"/>
              <a:gd name="connsiteY440" fmla="*/ 6301017 h 6858000"/>
              <a:gd name="connsiteX441" fmla="*/ 5092891 w 6096000"/>
              <a:gd name="connsiteY441" fmla="*/ 6304543 h 6858000"/>
              <a:gd name="connsiteX442" fmla="*/ 5054528 w 6096000"/>
              <a:gd name="connsiteY442" fmla="*/ 6449143 h 6858000"/>
              <a:gd name="connsiteX443" fmla="*/ 5051041 w 6096000"/>
              <a:gd name="connsiteY443" fmla="*/ 6449143 h 6858000"/>
              <a:gd name="connsiteX444" fmla="*/ 5016166 w 6096000"/>
              <a:gd name="connsiteY444" fmla="*/ 6304543 h 6858000"/>
              <a:gd name="connsiteX445" fmla="*/ 5009191 w 6096000"/>
              <a:gd name="connsiteY445" fmla="*/ 6301017 h 6858000"/>
              <a:gd name="connsiteX446" fmla="*/ 4981291 w 6096000"/>
              <a:gd name="connsiteY446" fmla="*/ 6301017 h 6858000"/>
              <a:gd name="connsiteX447" fmla="*/ 4974316 w 6096000"/>
              <a:gd name="connsiteY447" fmla="*/ 6301017 h 6858000"/>
              <a:gd name="connsiteX448" fmla="*/ 4942289 w 6096000"/>
              <a:gd name="connsiteY448" fmla="*/ 6296986 h 6858000"/>
              <a:gd name="connsiteX449" fmla="*/ 4889474 w 6096000"/>
              <a:gd name="connsiteY449" fmla="*/ 6318092 h 6858000"/>
              <a:gd name="connsiteX450" fmla="*/ 4889474 w 6096000"/>
              <a:gd name="connsiteY450" fmla="*/ 6307539 h 6858000"/>
              <a:gd name="connsiteX451" fmla="*/ 4882433 w 6096000"/>
              <a:gd name="connsiteY451" fmla="*/ 6300504 h 6858000"/>
              <a:gd name="connsiteX452" fmla="*/ 4854264 w 6096000"/>
              <a:gd name="connsiteY452" fmla="*/ 6300504 h 6858000"/>
              <a:gd name="connsiteX453" fmla="*/ 4847222 w 6096000"/>
              <a:gd name="connsiteY453" fmla="*/ 6307539 h 6858000"/>
              <a:gd name="connsiteX454" fmla="*/ 4847222 w 6096000"/>
              <a:gd name="connsiteY454" fmla="*/ 6483422 h 6858000"/>
              <a:gd name="connsiteX455" fmla="*/ 4854264 w 6096000"/>
              <a:gd name="connsiteY455" fmla="*/ 6490457 h 6858000"/>
              <a:gd name="connsiteX456" fmla="*/ 4882433 w 6096000"/>
              <a:gd name="connsiteY456" fmla="*/ 6490457 h 6858000"/>
              <a:gd name="connsiteX457" fmla="*/ 4889474 w 6096000"/>
              <a:gd name="connsiteY457" fmla="*/ 6483422 h 6858000"/>
              <a:gd name="connsiteX458" fmla="*/ 4889474 w 6096000"/>
              <a:gd name="connsiteY458" fmla="*/ 6360304 h 6858000"/>
              <a:gd name="connsiteX459" fmla="*/ 4942289 w 6096000"/>
              <a:gd name="connsiteY459" fmla="*/ 6339198 h 6858000"/>
              <a:gd name="connsiteX460" fmla="*/ 4949332 w 6096000"/>
              <a:gd name="connsiteY460" fmla="*/ 6332163 h 6858000"/>
              <a:gd name="connsiteX461" fmla="*/ 4949332 w 6096000"/>
              <a:gd name="connsiteY461" fmla="*/ 6304022 h 6858000"/>
              <a:gd name="connsiteX462" fmla="*/ 4945811 w 6096000"/>
              <a:gd name="connsiteY462" fmla="*/ 6300504 h 6858000"/>
              <a:gd name="connsiteX463" fmla="*/ 4942289 w 6096000"/>
              <a:gd name="connsiteY463" fmla="*/ 6296986 h 6858000"/>
              <a:gd name="connsiteX464" fmla="*/ 4735647 w 6096000"/>
              <a:gd name="connsiteY464" fmla="*/ 6292955 h 6858000"/>
              <a:gd name="connsiteX465" fmla="*/ 4665417 w 6096000"/>
              <a:gd name="connsiteY465" fmla="*/ 6300026 h 6858000"/>
              <a:gd name="connsiteX466" fmla="*/ 4658394 w 6096000"/>
              <a:gd name="connsiteY466" fmla="*/ 6307098 h 6858000"/>
              <a:gd name="connsiteX467" fmla="*/ 4658394 w 6096000"/>
              <a:gd name="connsiteY467" fmla="*/ 6331847 h 6858000"/>
              <a:gd name="connsiteX468" fmla="*/ 4661905 w 6096000"/>
              <a:gd name="connsiteY468" fmla="*/ 6338919 h 6858000"/>
              <a:gd name="connsiteX469" fmla="*/ 4665417 w 6096000"/>
              <a:gd name="connsiteY469" fmla="*/ 6338919 h 6858000"/>
              <a:gd name="connsiteX470" fmla="*/ 4732136 w 6096000"/>
              <a:gd name="connsiteY470" fmla="*/ 6335383 h 6858000"/>
              <a:gd name="connsiteX471" fmla="*/ 4756717 w 6096000"/>
              <a:gd name="connsiteY471" fmla="*/ 6360133 h 6858000"/>
              <a:gd name="connsiteX472" fmla="*/ 4756717 w 6096000"/>
              <a:gd name="connsiteY472" fmla="*/ 6370740 h 6858000"/>
              <a:gd name="connsiteX473" fmla="*/ 4707555 w 6096000"/>
              <a:gd name="connsiteY473" fmla="*/ 6374276 h 6858000"/>
              <a:gd name="connsiteX474" fmla="*/ 4644347 w 6096000"/>
              <a:gd name="connsiteY474" fmla="*/ 6434381 h 6858000"/>
              <a:gd name="connsiteX475" fmla="*/ 4700532 w 6096000"/>
              <a:gd name="connsiteY475" fmla="*/ 6494487 h 6858000"/>
              <a:gd name="connsiteX476" fmla="*/ 4763740 w 6096000"/>
              <a:gd name="connsiteY476" fmla="*/ 6480344 h 6858000"/>
              <a:gd name="connsiteX477" fmla="*/ 4791833 w 6096000"/>
              <a:gd name="connsiteY477" fmla="*/ 6494487 h 6858000"/>
              <a:gd name="connsiteX478" fmla="*/ 4798855 w 6096000"/>
              <a:gd name="connsiteY478" fmla="*/ 6490951 h 6858000"/>
              <a:gd name="connsiteX479" fmla="*/ 4798855 w 6096000"/>
              <a:gd name="connsiteY479" fmla="*/ 6487416 h 6858000"/>
              <a:gd name="connsiteX480" fmla="*/ 4798855 w 6096000"/>
              <a:gd name="connsiteY480" fmla="*/ 6360133 h 6858000"/>
              <a:gd name="connsiteX481" fmla="*/ 4735647 w 6096000"/>
              <a:gd name="connsiteY481" fmla="*/ 6292955 h 6858000"/>
              <a:gd name="connsiteX482" fmla="*/ 4399822 w 6096000"/>
              <a:gd name="connsiteY482" fmla="*/ 6292954 h 6858000"/>
              <a:gd name="connsiteX483" fmla="*/ 4313835 w 6096000"/>
              <a:gd name="connsiteY483" fmla="*/ 6393721 h 6858000"/>
              <a:gd name="connsiteX484" fmla="*/ 4399822 w 6096000"/>
              <a:gd name="connsiteY484" fmla="*/ 6494487 h 6858000"/>
              <a:gd name="connsiteX485" fmla="*/ 4485809 w 6096000"/>
              <a:gd name="connsiteY485" fmla="*/ 6393721 h 6858000"/>
              <a:gd name="connsiteX486" fmla="*/ 4399822 w 6096000"/>
              <a:gd name="connsiteY486" fmla="*/ 6292954 h 6858000"/>
              <a:gd name="connsiteX487" fmla="*/ 4145892 w 6096000"/>
              <a:gd name="connsiteY487" fmla="*/ 6268771 h 6858000"/>
              <a:gd name="connsiteX488" fmla="*/ 4177241 w 6096000"/>
              <a:gd name="connsiteY488" fmla="*/ 6268771 h 6858000"/>
              <a:gd name="connsiteX489" fmla="*/ 4194657 w 6096000"/>
              <a:gd name="connsiteY489" fmla="*/ 6268771 h 6858000"/>
              <a:gd name="connsiteX490" fmla="*/ 4239940 w 6096000"/>
              <a:gd name="connsiteY490" fmla="*/ 6307735 h 6858000"/>
              <a:gd name="connsiteX491" fmla="*/ 4191174 w 6096000"/>
              <a:gd name="connsiteY491" fmla="*/ 6346697 h 6858000"/>
              <a:gd name="connsiteX492" fmla="*/ 4145892 w 6096000"/>
              <a:gd name="connsiteY492" fmla="*/ 6346697 h 6858000"/>
              <a:gd name="connsiteX493" fmla="*/ 4145892 w 6096000"/>
              <a:gd name="connsiteY493" fmla="*/ 6268771 h 6858000"/>
              <a:gd name="connsiteX494" fmla="*/ 4563063 w 6096000"/>
              <a:gd name="connsiteY494" fmla="*/ 6255336 h 6858000"/>
              <a:gd name="connsiteX495" fmla="*/ 4531410 w 6096000"/>
              <a:gd name="connsiteY495" fmla="*/ 6262370 h 6858000"/>
              <a:gd name="connsiteX496" fmla="*/ 4527893 w 6096000"/>
              <a:gd name="connsiteY496" fmla="*/ 6269404 h 6858000"/>
              <a:gd name="connsiteX497" fmla="*/ 4527893 w 6096000"/>
              <a:gd name="connsiteY497" fmla="*/ 6301056 h 6858000"/>
              <a:gd name="connsiteX498" fmla="*/ 4510308 w 6096000"/>
              <a:gd name="connsiteY498" fmla="*/ 6301056 h 6858000"/>
              <a:gd name="connsiteX499" fmla="*/ 4503275 w 6096000"/>
              <a:gd name="connsiteY499" fmla="*/ 6308090 h 6858000"/>
              <a:gd name="connsiteX500" fmla="*/ 4503275 w 6096000"/>
              <a:gd name="connsiteY500" fmla="*/ 6332708 h 6858000"/>
              <a:gd name="connsiteX501" fmla="*/ 4510308 w 6096000"/>
              <a:gd name="connsiteY501" fmla="*/ 6339742 h 6858000"/>
              <a:gd name="connsiteX502" fmla="*/ 4527893 w 6096000"/>
              <a:gd name="connsiteY502" fmla="*/ 6339742 h 6858000"/>
              <a:gd name="connsiteX503" fmla="*/ 4527893 w 6096000"/>
              <a:gd name="connsiteY503" fmla="*/ 6424149 h 6858000"/>
              <a:gd name="connsiteX504" fmla="*/ 4584164 w 6096000"/>
              <a:gd name="connsiteY504" fmla="*/ 6494487 h 6858000"/>
              <a:gd name="connsiteX505" fmla="*/ 4615817 w 6096000"/>
              <a:gd name="connsiteY505" fmla="*/ 6490971 h 6858000"/>
              <a:gd name="connsiteX506" fmla="*/ 4622851 w 6096000"/>
              <a:gd name="connsiteY506" fmla="*/ 6483936 h 6858000"/>
              <a:gd name="connsiteX507" fmla="*/ 4622851 w 6096000"/>
              <a:gd name="connsiteY507" fmla="*/ 6459318 h 6858000"/>
              <a:gd name="connsiteX508" fmla="*/ 4615817 w 6096000"/>
              <a:gd name="connsiteY508" fmla="*/ 6452284 h 6858000"/>
              <a:gd name="connsiteX509" fmla="*/ 4591198 w 6096000"/>
              <a:gd name="connsiteY509" fmla="*/ 6452284 h 6858000"/>
              <a:gd name="connsiteX510" fmla="*/ 4570096 w 6096000"/>
              <a:gd name="connsiteY510" fmla="*/ 6417115 h 6858000"/>
              <a:gd name="connsiteX511" fmla="*/ 4570096 w 6096000"/>
              <a:gd name="connsiteY511" fmla="*/ 6339742 h 6858000"/>
              <a:gd name="connsiteX512" fmla="*/ 4615817 w 6096000"/>
              <a:gd name="connsiteY512" fmla="*/ 6339742 h 6858000"/>
              <a:gd name="connsiteX513" fmla="*/ 4622851 w 6096000"/>
              <a:gd name="connsiteY513" fmla="*/ 6332708 h 6858000"/>
              <a:gd name="connsiteX514" fmla="*/ 4622851 w 6096000"/>
              <a:gd name="connsiteY514" fmla="*/ 6308090 h 6858000"/>
              <a:gd name="connsiteX515" fmla="*/ 4615817 w 6096000"/>
              <a:gd name="connsiteY515" fmla="*/ 6301056 h 6858000"/>
              <a:gd name="connsiteX516" fmla="*/ 4570096 w 6096000"/>
              <a:gd name="connsiteY516" fmla="*/ 6301056 h 6858000"/>
              <a:gd name="connsiteX517" fmla="*/ 4570096 w 6096000"/>
              <a:gd name="connsiteY517" fmla="*/ 6262370 h 6858000"/>
              <a:gd name="connsiteX518" fmla="*/ 4566580 w 6096000"/>
              <a:gd name="connsiteY518" fmla="*/ 6255336 h 6858000"/>
              <a:gd name="connsiteX519" fmla="*/ 4563063 w 6096000"/>
              <a:gd name="connsiteY519" fmla="*/ 6255336 h 6858000"/>
              <a:gd name="connsiteX520" fmla="*/ 4187668 w 6096000"/>
              <a:gd name="connsiteY520" fmla="*/ 6227122 h 6858000"/>
              <a:gd name="connsiteX521" fmla="*/ 4107208 w 6096000"/>
              <a:gd name="connsiteY521" fmla="*/ 6230633 h 6858000"/>
              <a:gd name="connsiteX522" fmla="*/ 4100211 w 6096000"/>
              <a:gd name="connsiteY522" fmla="*/ 6237655 h 6858000"/>
              <a:gd name="connsiteX523" fmla="*/ 4100211 w 6096000"/>
              <a:gd name="connsiteY523" fmla="*/ 6483435 h 6858000"/>
              <a:gd name="connsiteX524" fmla="*/ 4107208 w 6096000"/>
              <a:gd name="connsiteY524" fmla="*/ 6490457 h 6858000"/>
              <a:gd name="connsiteX525" fmla="*/ 4138693 w 6096000"/>
              <a:gd name="connsiteY525" fmla="*/ 6490457 h 6858000"/>
              <a:gd name="connsiteX526" fmla="*/ 4145689 w 6096000"/>
              <a:gd name="connsiteY526" fmla="*/ 6483435 h 6858000"/>
              <a:gd name="connsiteX527" fmla="*/ 4145689 w 6096000"/>
              <a:gd name="connsiteY527" fmla="*/ 6385123 h 6858000"/>
              <a:gd name="connsiteX528" fmla="*/ 4194665 w 6096000"/>
              <a:gd name="connsiteY528" fmla="*/ 6388634 h 6858000"/>
              <a:gd name="connsiteX529" fmla="*/ 4240143 w 6096000"/>
              <a:gd name="connsiteY529" fmla="*/ 6486946 h 6858000"/>
              <a:gd name="connsiteX530" fmla="*/ 4247139 w 6096000"/>
              <a:gd name="connsiteY530" fmla="*/ 6490457 h 6858000"/>
              <a:gd name="connsiteX531" fmla="*/ 4278624 w 6096000"/>
              <a:gd name="connsiteY531" fmla="*/ 6490457 h 6858000"/>
              <a:gd name="connsiteX532" fmla="*/ 4285620 w 6096000"/>
              <a:gd name="connsiteY532" fmla="*/ 6486946 h 6858000"/>
              <a:gd name="connsiteX533" fmla="*/ 4285620 w 6096000"/>
              <a:gd name="connsiteY533" fmla="*/ 6479924 h 6858000"/>
              <a:gd name="connsiteX534" fmla="*/ 4240143 w 6096000"/>
              <a:gd name="connsiteY534" fmla="*/ 6374590 h 6858000"/>
              <a:gd name="connsiteX535" fmla="*/ 4285620 w 6096000"/>
              <a:gd name="connsiteY535" fmla="*/ 6307878 h 6858000"/>
              <a:gd name="connsiteX536" fmla="*/ 4194665 w 6096000"/>
              <a:gd name="connsiteY536" fmla="*/ 6227122 h 6858000"/>
              <a:gd name="connsiteX537" fmla="*/ 4187668 w 6096000"/>
              <a:gd name="connsiteY537" fmla="*/ 6227122 h 6858000"/>
              <a:gd name="connsiteX538" fmla="*/ 5743186 w 6096000"/>
              <a:gd name="connsiteY538" fmla="*/ 6196200 h 6858000"/>
              <a:gd name="connsiteX539" fmla="*/ 5749722 w 6096000"/>
              <a:gd name="connsiteY539" fmla="*/ 6201931 h 6858000"/>
              <a:gd name="connsiteX540" fmla="*/ 5812470 w 6096000"/>
              <a:gd name="connsiteY540" fmla="*/ 6441755 h 6858000"/>
              <a:gd name="connsiteX541" fmla="*/ 5802012 w 6096000"/>
              <a:gd name="connsiteY541" fmla="*/ 6445282 h 6858000"/>
              <a:gd name="connsiteX542" fmla="*/ 5763666 w 6096000"/>
              <a:gd name="connsiteY542" fmla="*/ 6434701 h 6858000"/>
              <a:gd name="connsiteX543" fmla="*/ 5756694 w 6096000"/>
              <a:gd name="connsiteY543" fmla="*/ 6424121 h 6858000"/>
              <a:gd name="connsiteX544" fmla="*/ 5711377 w 6096000"/>
              <a:gd name="connsiteY544" fmla="*/ 6244253 h 6858000"/>
              <a:gd name="connsiteX545" fmla="*/ 5711377 w 6096000"/>
              <a:gd name="connsiteY545" fmla="*/ 6230146 h 6858000"/>
              <a:gd name="connsiteX546" fmla="*/ 5739264 w 6096000"/>
              <a:gd name="connsiteY546" fmla="*/ 6198404 h 6858000"/>
              <a:gd name="connsiteX547" fmla="*/ 5743186 w 6096000"/>
              <a:gd name="connsiteY547" fmla="*/ 6196200 h 6858000"/>
              <a:gd name="connsiteX548" fmla="*/ 5362923 w 6096000"/>
              <a:gd name="connsiteY548" fmla="*/ 6196200 h 6858000"/>
              <a:gd name="connsiteX549" fmla="*/ 5366885 w 6096000"/>
              <a:gd name="connsiteY549" fmla="*/ 6198404 h 6858000"/>
              <a:gd name="connsiteX550" fmla="*/ 5398585 w 6096000"/>
              <a:gd name="connsiteY550" fmla="*/ 6230146 h 6858000"/>
              <a:gd name="connsiteX551" fmla="*/ 5395063 w 6096000"/>
              <a:gd name="connsiteY551" fmla="*/ 6244253 h 6858000"/>
              <a:gd name="connsiteX552" fmla="*/ 5349274 w 6096000"/>
              <a:gd name="connsiteY552" fmla="*/ 6424121 h 6858000"/>
              <a:gd name="connsiteX553" fmla="*/ 5342229 w 6096000"/>
              <a:gd name="connsiteY553" fmla="*/ 6434701 h 6858000"/>
              <a:gd name="connsiteX554" fmla="*/ 5303484 w 6096000"/>
              <a:gd name="connsiteY554" fmla="*/ 6445282 h 6858000"/>
              <a:gd name="connsiteX555" fmla="*/ 5292917 w 6096000"/>
              <a:gd name="connsiteY555" fmla="*/ 6441755 h 6858000"/>
              <a:gd name="connsiteX556" fmla="*/ 5356318 w 6096000"/>
              <a:gd name="connsiteY556" fmla="*/ 6201931 h 6858000"/>
              <a:gd name="connsiteX557" fmla="*/ 5362923 w 6096000"/>
              <a:gd name="connsiteY557" fmla="*/ 6196200 h 6858000"/>
              <a:gd name="connsiteX558" fmla="*/ 5581605 w 6096000"/>
              <a:gd name="connsiteY558" fmla="*/ 6190846 h 6858000"/>
              <a:gd name="connsiteX559" fmla="*/ 5588592 w 6096000"/>
              <a:gd name="connsiteY559" fmla="*/ 6190846 h 6858000"/>
              <a:gd name="connsiteX560" fmla="*/ 5696882 w 6096000"/>
              <a:gd name="connsiteY560" fmla="*/ 6254415 h 6858000"/>
              <a:gd name="connsiteX561" fmla="*/ 5700375 w 6096000"/>
              <a:gd name="connsiteY561" fmla="*/ 6261479 h 6858000"/>
              <a:gd name="connsiteX562" fmla="*/ 5693388 w 6096000"/>
              <a:gd name="connsiteY562" fmla="*/ 6268542 h 6858000"/>
              <a:gd name="connsiteX563" fmla="*/ 5602565 w 6096000"/>
              <a:gd name="connsiteY563" fmla="*/ 6314453 h 6858000"/>
              <a:gd name="connsiteX564" fmla="*/ 5592084 w 6096000"/>
              <a:gd name="connsiteY564" fmla="*/ 6314453 h 6858000"/>
              <a:gd name="connsiteX565" fmla="*/ 5585098 w 6096000"/>
              <a:gd name="connsiteY565" fmla="*/ 6303858 h 6858000"/>
              <a:gd name="connsiteX566" fmla="*/ 5578112 w 6096000"/>
              <a:gd name="connsiteY566" fmla="*/ 6201442 h 6858000"/>
              <a:gd name="connsiteX567" fmla="*/ 5581605 w 6096000"/>
              <a:gd name="connsiteY567" fmla="*/ 6190846 h 6858000"/>
              <a:gd name="connsiteX568" fmla="*/ 5517922 w 6096000"/>
              <a:gd name="connsiteY568" fmla="*/ 6190846 h 6858000"/>
              <a:gd name="connsiteX569" fmla="*/ 5524908 w 6096000"/>
              <a:gd name="connsiteY569" fmla="*/ 6190846 h 6858000"/>
              <a:gd name="connsiteX570" fmla="*/ 5528401 w 6096000"/>
              <a:gd name="connsiteY570" fmla="*/ 6201442 h 6858000"/>
              <a:gd name="connsiteX571" fmla="*/ 5517922 w 6096000"/>
              <a:gd name="connsiteY571" fmla="*/ 6307389 h 6858000"/>
              <a:gd name="connsiteX572" fmla="*/ 5514428 w 6096000"/>
              <a:gd name="connsiteY572" fmla="*/ 6314453 h 6858000"/>
              <a:gd name="connsiteX573" fmla="*/ 5503949 w 6096000"/>
              <a:gd name="connsiteY573" fmla="*/ 6314453 h 6858000"/>
              <a:gd name="connsiteX574" fmla="*/ 5413124 w 6096000"/>
              <a:gd name="connsiteY574" fmla="*/ 6268542 h 6858000"/>
              <a:gd name="connsiteX575" fmla="*/ 5406138 w 6096000"/>
              <a:gd name="connsiteY575" fmla="*/ 6261479 h 6858000"/>
              <a:gd name="connsiteX576" fmla="*/ 5409632 w 6096000"/>
              <a:gd name="connsiteY576" fmla="*/ 6254415 h 6858000"/>
              <a:gd name="connsiteX577" fmla="*/ 5517922 w 6096000"/>
              <a:gd name="connsiteY577" fmla="*/ 6190846 h 6858000"/>
              <a:gd name="connsiteX578" fmla="*/ 5436772 w 6096000"/>
              <a:gd name="connsiteY578" fmla="*/ 6155914 h 6858000"/>
              <a:gd name="connsiteX579" fmla="*/ 5443758 w 6096000"/>
              <a:gd name="connsiteY579" fmla="*/ 6163304 h 6858000"/>
              <a:gd name="connsiteX580" fmla="*/ 5440265 w 6096000"/>
              <a:gd name="connsiteY580" fmla="*/ 6166999 h 6858000"/>
              <a:gd name="connsiteX581" fmla="*/ 5433278 w 6096000"/>
              <a:gd name="connsiteY581" fmla="*/ 6170694 h 6858000"/>
              <a:gd name="connsiteX582" fmla="*/ 5429785 w 6096000"/>
              <a:gd name="connsiteY582" fmla="*/ 6163304 h 6858000"/>
              <a:gd name="connsiteX583" fmla="*/ 5426292 w 6096000"/>
              <a:gd name="connsiteY583" fmla="*/ 6163304 h 6858000"/>
              <a:gd name="connsiteX584" fmla="*/ 5436772 w 6096000"/>
              <a:gd name="connsiteY584" fmla="*/ 6155914 h 6858000"/>
              <a:gd name="connsiteX585" fmla="*/ 5433297 w 6096000"/>
              <a:gd name="connsiteY585" fmla="*/ 6148717 h 6858000"/>
              <a:gd name="connsiteX586" fmla="*/ 5415543 w 6096000"/>
              <a:gd name="connsiteY586" fmla="*/ 6159369 h 6858000"/>
              <a:gd name="connsiteX587" fmla="*/ 5419094 w 6096000"/>
              <a:gd name="connsiteY587" fmla="*/ 6162920 h 6858000"/>
              <a:gd name="connsiteX588" fmla="*/ 5436848 w 6096000"/>
              <a:gd name="connsiteY588" fmla="*/ 6194878 h 6858000"/>
              <a:gd name="connsiteX589" fmla="*/ 5443950 w 6096000"/>
              <a:gd name="connsiteY589" fmla="*/ 6191326 h 6858000"/>
              <a:gd name="connsiteX590" fmla="*/ 5436848 w 6096000"/>
              <a:gd name="connsiteY590" fmla="*/ 6177123 h 6858000"/>
              <a:gd name="connsiteX591" fmla="*/ 5443950 w 6096000"/>
              <a:gd name="connsiteY591" fmla="*/ 6173573 h 6858000"/>
              <a:gd name="connsiteX592" fmla="*/ 5458153 w 6096000"/>
              <a:gd name="connsiteY592" fmla="*/ 6184225 h 6858000"/>
              <a:gd name="connsiteX593" fmla="*/ 5465255 w 6096000"/>
              <a:gd name="connsiteY593" fmla="*/ 6180674 h 6858000"/>
              <a:gd name="connsiteX594" fmla="*/ 5451052 w 6096000"/>
              <a:gd name="connsiteY594" fmla="*/ 6166471 h 6858000"/>
              <a:gd name="connsiteX595" fmla="*/ 5451052 w 6096000"/>
              <a:gd name="connsiteY595" fmla="*/ 6162920 h 6858000"/>
              <a:gd name="connsiteX596" fmla="*/ 5433297 w 6096000"/>
              <a:gd name="connsiteY596" fmla="*/ 6148717 h 6858000"/>
              <a:gd name="connsiteX597" fmla="*/ 5654205 w 6096000"/>
              <a:gd name="connsiteY597" fmla="*/ 6142479 h 6858000"/>
              <a:gd name="connsiteX598" fmla="*/ 5657748 w 6096000"/>
              <a:gd name="connsiteY598" fmla="*/ 6166663 h 6858000"/>
              <a:gd name="connsiteX599" fmla="*/ 5650663 w 6096000"/>
              <a:gd name="connsiteY599" fmla="*/ 6183937 h 6858000"/>
              <a:gd name="connsiteX600" fmla="*/ 5657748 w 6096000"/>
              <a:gd name="connsiteY600" fmla="*/ 6190846 h 6858000"/>
              <a:gd name="connsiteX601" fmla="*/ 5664832 w 6096000"/>
              <a:gd name="connsiteY601" fmla="*/ 6173572 h 6858000"/>
              <a:gd name="connsiteX602" fmla="*/ 5689626 w 6096000"/>
              <a:gd name="connsiteY602" fmla="*/ 6159753 h 6858000"/>
              <a:gd name="connsiteX603" fmla="*/ 5682543 w 6096000"/>
              <a:gd name="connsiteY603" fmla="*/ 6156298 h 6858000"/>
              <a:gd name="connsiteX604" fmla="*/ 5664832 w 6096000"/>
              <a:gd name="connsiteY604" fmla="*/ 6163208 h 6858000"/>
              <a:gd name="connsiteX605" fmla="*/ 5661290 w 6096000"/>
              <a:gd name="connsiteY605" fmla="*/ 6145933 h 6858000"/>
              <a:gd name="connsiteX606" fmla="*/ 5654205 w 6096000"/>
              <a:gd name="connsiteY606" fmla="*/ 6142479 h 6858000"/>
              <a:gd name="connsiteX607" fmla="*/ 5619224 w 6096000"/>
              <a:gd name="connsiteY607" fmla="*/ 6138449 h 6858000"/>
              <a:gd name="connsiteX608" fmla="*/ 5629705 w 6096000"/>
              <a:gd name="connsiteY608" fmla="*/ 6141808 h 6858000"/>
              <a:gd name="connsiteX609" fmla="*/ 5633197 w 6096000"/>
              <a:gd name="connsiteY609" fmla="*/ 6145167 h 6858000"/>
              <a:gd name="connsiteX610" fmla="*/ 5626211 w 6096000"/>
              <a:gd name="connsiteY610" fmla="*/ 6151884 h 6858000"/>
              <a:gd name="connsiteX611" fmla="*/ 5615731 w 6096000"/>
              <a:gd name="connsiteY611" fmla="*/ 6148525 h 6858000"/>
              <a:gd name="connsiteX612" fmla="*/ 5615731 w 6096000"/>
              <a:gd name="connsiteY612" fmla="*/ 6145167 h 6858000"/>
              <a:gd name="connsiteX613" fmla="*/ 5619224 w 6096000"/>
              <a:gd name="connsiteY613" fmla="*/ 6138449 h 6858000"/>
              <a:gd name="connsiteX614" fmla="*/ 5486079 w 6096000"/>
              <a:gd name="connsiteY614" fmla="*/ 6137944 h 6858000"/>
              <a:gd name="connsiteX615" fmla="*/ 5500187 w 6096000"/>
              <a:gd name="connsiteY615" fmla="*/ 6148525 h 6858000"/>
              <a:gd name="connsiteX616" fmla="*/ 5486079 w 6096000"/>
              <a:gd name="connsiteY616" fmla="*/ 6162632 h 6858000"/>
              <a:gd name="connsiteX617" fmla="*/ 5471972 w 6096000"/>
              <a:gd name="connsiteY617" fmla="*/ 6152052 h 6858000"/>
              <a:gd name="connsiteX618" fmla="*/ 5471972 w 6096000"/>
              <a:gd name="connsiteY618" fmla="*/ 6148525 h 6858000"/>
              <a:gd name="connsiteX619" fmla="*/ 5486079 w 6096000"/>
              <a:gd name="connsiteY619" fmla="*/ 6137944 h 6858000"/>
              <a:gd name="connsiteX620" fmla="*/ 5574081 w 6096000"/>
              <a:gd name="connsiteY620" fmla="*/ 6131730 h 6858000"/>
              <a:gd name="connsiteX621" fmla="*/ 5577440 w 6096000"/>
              <a:gd name="connsiteY621" fmla="*/ 6142210 h 6858000"/>
              <a:gd name="connsiteX622" fmla="*/ 5580799 w 6096000"/>
              <a:gd name="connsiteY622" fmla="*/ 6149197 h 6858000"/>
              <a:gd name="connsiteX623" fmla="*/ 5567363 w 6096000"/>
              <a:gd name="connsiteY623" fmla="*/ 6149197 h 6858000"/>
              <a:gd name="connsiteX624" fmla="*/ 5570722 w 6096000"/>
              <a:gd name="connsiteY624" fmla="*/ 6142210 h 6858000"/>
              <a:gd name="connsiteX625" fmla="*/ 5574081 w 6096000"/>
              <a:gd name="connsiteY625" fmla="*/ 6131730 h 6858000"/>
              <a:gd name="connsiteX626" fmla="*/ 5482609 w 6096000"/>
              <a:gd name="connsiteY626" fmla="*/ 6131214 h 6858000"/>
              <a:gd name="connsiteX627" fmla="*/ 5465254 w 6096000"/>
              <a:gd name="connsiteY627" fmla="*/ 6148784 h 6858000"/>
              <a:gd name="connsiteX628" fmla="*/ 5465254 w 6096000"/>
              <a:gd name="connsiteY628" fmla="*/ 6152297 h 6858000"/>
              <a:gd name="connsiteX629" fmla="*/ 5486079 w 6096000"/>
              <a:gd name="connsiteY629" fmla="*/ 6169867 h 6858000"/>
              <a:gd name="connsiteX630" fmla="*/ 5506904 w 6096000"/>
              <a:gd name="connsiteY630" fmla="*/ 6148784 h 6858000"/>
              <a:gd name="connsiteX631" fmla="*/ 5482609 w 6096000"/>
              <a:gd name="connsiteY631" fmla="*/ 6131214 h 6858000"/>
              <a:gd name="connsiteX632" fmla="*/ 5612922 w 6096000"/>
              <a:gd name="connsiteY632" fmla="*/ 6127700 h 6858000"/>
              <a:gd name="connsiteX633" fmla="*/ 5609380 w 6096000"/>
              <a:gd name="connsiteY633" fmla="*/ 6145454 h 6858000"/>
              <a:gd name="connsiteX634" fmla="*/ 5602296 w 6096000"/>
              <a:gd name="connsiteY634" fmla="*/ 6166759 h 6858000"/>
              <a:gd name="connsiteX635" fmla="*/ 5612922 w 6096000"/>
              <a:gd name="connsiteY635" fmla="*/ 6170310 h 6858000"/>
              <a:gd name="connsiteX636" fmla="*/ 5616464 w 6096000"/>
              <a:gd name="connsiteY636" fmla="*/ 6156107 h 6858000"/>
              <a:gd name="connsiteX637" fmla="*/ 5623548 w 6096000"/>
              <a:gd name="connsiteY637" fmla="*/ 6156107 h 6858000"/>
              <a:gd name="connsiteX638" fmla="*/ 5627090 w 6096000"/>
              <a:gd name="connsiteY638" fmla="*/ 6173861 h 6858000"/>
              <a:gd name="connsiteX639" fmla="*/ 5634175 w 6096000"/>
              <a:gd name="connsiteY639" fmla="*/ 6177412 h 6858000"/>
              <a:gd name="connsiteX640" fmla="*/ 5630632 w 6096000"/>
              <a:gd name="connsiteY640" fmla="*/ 6159658 h 6858000"/>
              <a:gd name="connsiteX641" fmla="*/ 5641259 w 6096000"/>
              <a:gd name="connsiteY641" fmla="*/ 6145454 h 6858000"/>
              <a:gd name="connsiteX642" fmla="*/ 5634175 w 6096000"/>
              <a:gd name="connsiteY642" fmla="*/ 6134802 h 6858000"/>
              <a:gd name="connsiteX643" fmla="*/ 5612922 w 6096000"/>
              <a:gd name="connsiteY643" fmla="*/ 6127700 h 6858000"/>
              <a:gd name="connsiteX644" fmla="*/ 5570295 w 6096000"/>
              <a:gd name="connsiteY644" fmla="*/ 6120982 h 6858000"/>
              <a:gd name="connsiteX645" fmla="*/ 5563211 w 6096000"/>
              <a:gd name="connsiteY645" fmla="*/ 6142066 h 6858000"/>
              <a:gd name="connsiteX646" fmla="*/ 5552585 w 6096000"/>
              <a:gd name="connsiteY646" fmla="*/ 6163149 h 6858000"/>
              <a:gd name="connsiteX647" fmla="*/ 5559669 w 6096000"/>
              <a:gd name="connsiteY647" fmla="*/ 6163149 h 6858000"/>
              <a:gd name="connsiteX648" fmla="*/ 5563211 w 6096000"/>
              <a:gd name="connsiteY648" fmla="*/ 6156121 h 6858000"/>
              <a:gd name="connsiteX649" fmla="*/ 5580922 w 6096000"/>
              <a:gd name="connsiteY649" fmla="*/ 6156121 h 6858000"/>
              <a:gd name="connsiteX650" fmla="*/ 5584464 w 6096000"/>
              <a:gd name="connsiteY650" fmla="*/ 6163149 h 6858000"/>
              <a:gd name="connsiteX651" fmla="*/ 5591548 w 6096000"/>
              <a:gd name="connsiteY651" fmla="*/ 6166663 h 6858000"/>
              <a:gd name="connsiteX652" fmla="*/ 5584464 w 6096000"/>
              <a:gd name="connsiteY652" fmla="*/ 6142066 h 6858000"/>
              <a:gd name="connsiteX653" fmla="*/ 5580922 w 6096000"/>
              <a:gd name="connsiteY653" fmla="*/ 6120982 h 6858000"/>
              <a:gd name="connsiteX654" fmla="*/ 5570295 w 6096000"/>
              <a:gd name="connsiteY654" fmla="*/ 6120982 h 6858000"/>
              <a:gd name="connsiteX655" fmla="*/ 5549898 w 6096000"/>
              <a:gd name="connsiteY655" fmla="*/ 6120982 h 6858000"/>
              <a:gd name="connsiteX656" fmla="*/ 5510934 w 6096000"/>
              <a:gd name="connsiteY656" fmla="*/ 6124453 h 6858000"/>
              <a:gd name="connsiteX657" fmla="*/ 5510934 w 6096000"/>
              <a:gd name="connsiteY657" fmla="*/ 6131394 h 6858000"/>
              <a:gd name="connsiteX658" fmla="*/ 5525103 w 6096000"/>
              <a:gd name="connsiteY658" fmla="*/ 6127924 h 6858000"/>
              <a:gd name="connsiteX659" fmla="*/ 5528645 w 6096000"/>
              <a:gd name="connsiteY659" fmla="*/ 6162632 h 6858000"/>
              <a:gd name="connsiteX660" fmla="*/ 5539271 w 6096000"/>
              <a:gd name="connsiteY660" fmla="*/ 6162632 h 6858000"/>
              <a:gd name="connsiteX661" fmla="*/ 5535729 w 6096000"/>
              <a:gd name="connsiteY661" fmla="*/ 6127924 h 6858000"/>
              <a:gd name="connsiteX662" fmla="*/ 5549898 w 6096000"/>
              <a:gd name="connsiteY662" fmla="*/ 6127924 h 6858000"/>
              <a:gd name="connsiteX663" fmla="*/ 5549898 w 6096000"/>
              <a:gd name="connsiteY663" fmla="*/ 6120982 h 6858000"/>
              <a:gd name="connsiteX664" fmla="*/ 5100257 w 6096000"/>
              <a:gd name="connsiteY664" fmla="*/ 6120981 h 6858000"/>
              <a:gd name="connsiteX665" fmla="*/ 5125336 w 6096000"/>
              <a:gd name="connsiteY665" fmla="*/ 6155913 h 6858000"/>
              <a:gd name="connsiteX666" fmla="*/ 5071595 w 6096000"/>
              <a:gd name="connsiteY666" fmla="*/ 6155913 h 6858000"/>
              <a:gd name="connsiteX667" fmla="*/ 5100257 w 6096000"/>
              <a:gd name="connsiteY667" fmla="*/ 6120981 h 6858000"/>
              <a:gd name="connsiteX668" fmla="*/ 5552585 w 6096000"/>
              <a:gd name="connsiteY668" fmla="*/ 6114265 h 6858000"/>
              <a:gd name="connsiteX669" fmla="*/ 5717539 w 6096000"/>
              <a:gd name="connsiteY669" fmla="*/ 6170156 h 6858000"/>
              <a:gd name="connsiteX670" fmla="*/ 5721049 w 6096000"/>
              <a:gd name="connsiteY670" fmla="*/ 6184129 h 6858000"/>
              <a:gd name="connsiteX671" fmla="*/ 5692972 w 6096000"/>
              <a:gd name="connsiteY671" fmla="*/ 6215569 h 6858000"/>
              <a:gd name="connsiteX672" fmla="*/ 5678933 w 6096000"/>
              <a:gd name="connsiteY672" fmla="*/ 6215569 h 6858000"/>
              <a:gd name="connsiteX673" fmla="*/ 5552585 w 6096000"/>
              <a:gd name="connsiteY673" fmla="*/ 6170156 h 6858000"/>
              <a:gd name="connsiteX674" fmla="*/ 5426236 w 6096000"/>
              <a:gd name="connsiteY674" fmla="*/ 6215569 h 6858000"/>
              <a:gd name="connsiteX675" fmla="*/ 5412198 w 6096000"/>
              <a:gd name="connsiteY675" fmla="*/ 6215569 h 6858000"/>
              <a:gd name="connsiteX676" fmla="*/ 5384121 w 6096000"/>
              <a:gd name="connsiteY676" fmla="*/ 6184129 h 6858000"/>
              <a:gd name="connsiteX677" fmla="*/ 5387630 w 6096000"/>
              <a:gd name="connsiteY677" fmla="*/ 6170156 h 6858000"/>
              <a:gd name="connsiteX678" fmla="*/ 5552585 w 6096000"/>
              <a:gd name="connsiteY678" fmla="*/ 6114265 h 6858000"/>
              <a:gd name="connsiteX679" fmla="*/ 5100481 w 6096000"/>
              <a:gd name="connsiteY679" fmla="*/ 6114264 h 6858000"/>
              <a:gd name="connsiteX680" fmla="*/ 5062189 w 6096000"/>
              <a:gd name="connsiteY680" fmla="*/ 6163304 h 6858000"/>
              <a:gd name="connsiteX681" fmla="*/ 5103962 w 6096000"/>
              <a:gd name="connsiteY681" fmla="*/ 6212343 h 6858000"/>
              <a:gd name="connsiteX682" fmla="*/ 5131810 w 6096000"/>
              <a:gd name="connsiteY682" fmla="*/ 6205337 h 6858000"/>
              <a:gd name="connsiteX683" fmla="*/ 5131810 w 6096000"/>
              <a:gd name="connsiteY683" fmla="*/ 6194829 h 6858000"/>
              <a:gd name="connsiteX684" fmla="*/ 5103962 w 6096000"/>
              <a:gd name="connsiteY684" fmla="*/ 6201834 h 6858000"/>
              <a:gd name="connsiteX685" fmla="*/ 5072632 w 6096000"/>
              <a:gd name="connsiteY685" fmla="*/ 6166807 h 6858000"/>
              <a:gd name="connsiteX686" fmla="*/ 5138772 w 6096000"/>
              <a:gd name="connsiteY686" fmla="*/ 6166807 h 6858000"/>
              <a:gd name="connsiteX687" fmla="*/ 5138772 w 6096000"/>
              <a:gd name="connsiteY687" fmla="*/ 6159801 h 6858000"/>
              <a:gd name="connsiteX688" fmla="*/ 5100481 w 6096000"/>
              <a:gd name="connsiteY688" fmla="*/ 6114264 h 6858000"/>
              <a:gd name="connsiteX689" fmla="*/ 4851253 w 6096000"/>
              <a:gd name="connsiteY689" fmla="*/ 6077988 h 6858000"/>
              <a:gd name="connsiteX690" fmla="*/ 4851253 w 6096000"/>
              <a:gd name="connsiteY690" fmla="*/ 6088736 h 6858000"/>
              <a:gd name="connsiteX691" fmla="*/ 4890216 w 6096000"/>
              <a:gd name="connsiteY691" fmla="*/ 6088736 h 6858000"/>
              <a:gd name="connsiteX692" fmla="*/ 4890216 w 6096000"/>
              <a:gd name="connsiteY692" fmla="*/ 6208312 h 6858000"/>
              <a:gd name="connsiteX693" fmla="*/ 4903652 w 6096000"/>
              <a:gd name="connsiteY693" fmla="*/ 6208312 h 6858000"/>
              <a:gd name="connsiteX694" fmla="*/ 4903652 w 6096000"/>
              <a:gd name="connsiteY694" fmla="*/ 6088736 h 6858000"/>
              <a:gd name="connsiteX695" fmla="*/ 4942614 w 6096000"/>
              <a:gd name="connsiteY695" fmla="*/ 6088736 h 6858000"/>
              <a:gd name="connsiteX696" fmla="*/ 4942614 w 6096000"/>
              <a:gd name="connsiteY696" fmla="*/ 6077988 h 6858000"/>
              <a:gd name="connsiteX697" fmla="*/ 4964111 w 6096000"/>
              <a:gd name="connsiteY697" fmla="*/ 6067239 h 6858000"/>
              <a:gd name="connsiteX698" fmla="*/ 4964111 w 6096000"/>
              <a:gd name="connsiteY698" fmla="*/ 6208312 h 6858000"/>
              <a:gd name="connsiteX699" fmla="*/ 4974476 w 6096000"/>
              <a:gd name="connsiteY699" fmla="*/ 6208312 h 6858000"/>
              <a:gd name="connsiteX700" fmla="*/ 4974476 w 6096000"/>
              <a:gd name="connsiteY700" fmla="*/ 6158936 h 6858000"/>
              <a:gd name="connsiteX701" fmla="*/ 5002115 w 6096000"/>
              <a:gd name="connsiteY701" fmla="*/ 6120142 h 6858000"/>
              <a:gd name="connsiteX702" fmla="*/ 5022844 w 6096000"/>
              <a:gd name="connsiteY702" fmla="*/ 6151883 h 6858000"/>
              <a:gd name="connsiteX703" fmla="*/ 5022844 w 6096000"/>
              <a:gd name="connsiteY703" fmla="*/ 6208312 h 6858000"/>
              <a:gd name="connsiteX704" fmla="*/ 5036662 w 6096000"/>
              <a:gd name="connsiteY704" fmla="*/ 6208312 h 6858000"/>
              <a:gd name="connsiteX705" fmla="*/ 5036662 w 6096000"/>
              <a:gd name="connsiteY705" fmla="*/ 6151883 h 6858000"/>
              <a:gd name="connsiteX706" fmla="*/ 5005569 w 6096000"/>
              <a:gd name="connsiteY706" fmla="*/ 6113088 h 6858000"/>
              <a:gd name="connsiteX707" fmla="*/ 4974476 w 6096000"/>
              <a:gd name="connsiteY707" fmla="*/ 6130722 h 6858000"/>
              <a:gd name="connsiteX708" fmla="*/ 4974476 w 6096000"/>
              <a:gd name="connsiteY708" fmla="*/ 6067239 h 6858000"/>
              <a:gd name="connsiteX709" fmla="*/ 4964111 w 6096000"/>
              <a:gd name="connsiteY709" fmla="*/ 6067239 h 6858000"/>
              <a:gd name="connsiteX710" fmla="*/ 5542739 w 6096000"/>
              <a:gd name="connsiteY710" fmla="*/ 6043056 h 6858000"/>
              <a:gd name="connsiteX711" fmla="*/ 5528716 w 6096000"/>
              <a:gd name="connsiteY711" fmla="*/ 6095919 h 6858000"/>
              <a:gd name="connsiteX712" fmla="*/ 5504176 w 6096000"/>
              <a:gd name="connsiteY712" fmla="*/ 6099443 h 6858000"/>
              <a:gd name="connsiteX713" fmla="*/ 5479635 w 6096000"/>
              <a:gd name="connsiteY713" fmla="*/ 6053629 h 6858000"/>
              <a:gd name="connsiteX714" fmla="*/ 5476129 w 6096000"/>
              <a:gd name="connsiteY714" fmla="*/ 6053629 h 6858000"/>
              <a:gd name="connsiteX715" fmla="*/ 5455094 w 6096000"/>
              <a:gd name="connsiteY715" fmla="*/ 6057153 h 6858000"/>
              <a:gd name="connsiteX716" fmla="*/ 5455094 w 6096000"/>
              <a:gd name="connsiteY716" fmla="*/ 6060677 h 6858000"/>
              <a:gd name="connsiteX717" fmla="*/ 5451588 w 6096000"/>
              <a:gd name="connsiteY717" fmla="*/ 6085346 h 6858000"/>
              <a:gd name="connsiteX718" fmla="*/ 5455094 w 6096000"/>
              <a:gd name="connsiteY718" fmla="*/ 6113540 h 6858000"/>
              <a:gd name="connsiteX719" fmla="*/ 5434059 w 6096000"/>
              <a:gd name="connsiteY719" fmla="*/ 6120588 h 6858000"/>
              <a:gd name="connsiteX720" fmla="*/ 5395495 w 6096000"/>
              <a:gd name="connsiteY720" fmla="*/ 6085346 h 6858000"/>
              <a:gd name="connsiteX721" fmla="*/ 5374460 w 6096000"/>
              <a:gd name="connsiteY721" fmla="*/ 6095919 h 6858000"/>
              <a:gd name="connsiteX722" fmla="*/ 5388484 w 6096000"/>
              <a:gd name="connsiteY722" fmla="*/ 6148781 h 6858000"/>
              <a:gd name="connsiteX723" fmla="*/ 5370954 w 6096000"/>
              <a:gd name="connsiteY723" fmla="*/ 6159354 h 6858000"/>
              <a:gd name="connsiteX724" fmla="*/ 5325379 w 6096000"/>
              <a:gd name="connsiteY724" fmla="*/ 6134685 h 6858000"/>
              <a:gd name="connsiteX725" fmla="*/ 5307850 w 6096000"/>
              <a:gd name="connsiteY725" fmla="*/ 6148781 h 6858000"/>
              <a:gd name="connsiteX726" fmla="*/ 5307850 w 6096000"/>
              <a:gd name="connsiteY726" fmla="*/ 6152305 h 6858000"/>
              <a:gd name="connsiteX727" fmla="*/ 5335896 w 6096000"/>
              <a:gd name="connsiteY727" fmla="*/ 6198120 h 6858000"/>
              <a:gd name="connsiteX728" fmla="*/ 5321873 w 6096000"/>
              <a:gd name="connsiteY728" fmla="*/ 6215741 h 6858000"/>
              <a:gd name="connsiteX729" fmla="*/ 5269286 w 6096000"/>
              <a:gd name="connsiteY729" fmla="*/ 6201644 h 6858000"/>
              <a:gd name="connsiteX730" fmla="*/ 5258768 w 6096000"/>
              <a:gd name="connsiteY730" fmla="*/ 6222789 h 6858000"/>
              <a:gd name="connsiteX731" fmla="*/ 5293827 w 6096000"/>
              <a:gd name="connsiteY731" fmla="*/ 6261556 h 6858000"/>
              <a:gd name="connsiteX732" fmla="*/ 5286815 w 6096000"/>
              <a:gd name="connsiteY732" fmla="*/ 6282700 h 6858000"/>
              <a:gd name="connsiteX733" fmla="*/ 5234228 w 6096000"/>
              <a:gd name="connsiteY733" fmla="*/ 6282700 h 6858000"/>
              <a:gd name="connsiteX734" fmla="*/ 5227216 w 6096000"/>
              <a:gd name="connsiteY734" fmla="*/ 6303845 h 6858000"/>
              <a:gd name="connsiteX735" fmla="*/ 5272791 w 6096000"/>
              <a:gd name="connsiteY735" fmla="*/ 6332039 h 6858000"/>
              <a:gd name="connsiteX736" fmla="*/ 5269286 w 6096000"/>
              <a:gd name="connsiteY736" fmla="*/ 6353183 h 6858000"/>
              <a:gd name="connsiteX737" fmla="*/ 5220205 w 6096000"/>
              <a:gd name="connsiteY737" fmla="*/ 6367281 h 6858000"/>
              <a:gd name="connsiteX738" fmla="*/ 5216698 w 6096000"/>
              <a:gd name="connsiteY738" fmla="*/ 6367281 h 6858000"/>
              <a:gd name="connsiteX739" fmla="*/ 5216698 w 6096000"/>
              <a:gd name="connsiteY739" fmla="*/ 6381377 h 6858000"/>
              <a:gd name="connsiteX740" fmla="*/ 5216698 w 6096000"/>
              <a:gd name="connsiteY740" fmla="*/ 6391950 h 6858000"/>
              <a:gd name="connsiteX741" fmla="*/ 5220205 w 6096000"/>
              <a:gd name="connsiteY741" fmla="*/ 6391950 h 6858000"/>
              <a:gd name="connsiteX742" fmla="*/ 5269286 w 6096000"/>
              <a:gd name="connsiteY742" fmla="*/ 6406047 h 6858000"/>
              <a:gd name="connsiteX743" fmla="*/ 5272791 w 6096000"/>
              <a:gd name="connsiteY743" fmla="*/ 6427192 h 6858000"/>
              <a:gd name="connsiteX744" fmla="*/ 5227216 w 6096000"/>
              <a:gd name="connsiteY744" fmla="*/ 6455385 h 6858000"/>
              <a:gd name="connsiteX745" fmla="*/ 5227216 w 6096000"/>
              <a:gd name="connsiteY745" fmla="*/ 6458909 h 6858000"/>
              <a:gd name="connsiteX746" fmla="*/ 5234228 w 6096000"/>
              <a:gd name="connsiteY746" fmla="*/ 6480054 h 6858000"/>
              <a:gd name="connsiteX747" fmla="*/ 5286815 w 6096000"/>
              <a:gd name="connsiteY747" fmla="*/ 6480054 h 6858000"/>
              <a:gd name="connsiteX748" fmla="*/ 5297332 w 6096000"/>
              <a:gd name="connsiteY748" fmla="*/ 6501200 h 6858000"/>
              <a:gd name="connsiteX749" fmla="*/ 5258768 w 6096000"/>
              <a:gd name="connsiteY749" fmla="*/ 6536441 h 6858000"/>
              <a:gd name="connsiteX750" fmla="*/ 5258768 w 6096000"/>
              <a:gd name="connsiteY750" fmla="*/ 6539965 h 6858000"/>
              <a:gd name="connsiteX751" fmla="*/ 5269286 w 6096000"/>
              <a:gd name="connsiteY751" fmla="*/ 6557586 h 6858000"/>
              <a:gd name="connsiteX752" fmla="*/ 5321873 w 6096000"/>
              <a:gd name="connsiteY752" fmla="*/ 6543489 h 6858000"/>
              <a:gd name="connsiteX753" fmla="*/ 5335896 w 6096000"/>
              <a:gd name="connsiteY753" fmla="*/ 6564635 h 6858000"/>
              <a:gd name="connsiteX754" fmla="*/ 5307850 w 6096000"/>
              <a:gd name="connsiteY754" fmla="*/ 6610449 h 6858000"/>
              <a:gd name="connsiteX755" fmla="*/ 5325379 w 6096000"/>
              <a:gd name="connsiteY755" fmla="*/ 6624545 h 6858000"/>
              <a:gd name="connsiteX756" fmla="*/ 5370954 w 6096000"/>
              <a:gd name="connsiteY756" fmla="*/ 6599877 h 6858000"/>
              <a:gd name="connsiteX757" fmla="*/ 5388484 w 6096000"/>
              <a:gd name="connsiteY757" fmla="*/ 6613973 h 6858000"/>
              <a:gd name="connsiteX758" fmla="*/ 5377966 w 6096000"/>
              <a:gd name="connsiteY758" fmla="*/ 6663311 h 6858000"/>
              <a:gd name="connsiteX759" fmla="*/ 5377966 w 6096000"/>
              <a:gd name="connsiteY759" fmla="*/ 6666836 h 6858000"/>
              <a:gd name="connsiteX760" fmla="*/ 5395495 w 6096000"/>
              <a:gd name="connsiteY760" fmla="*/ 6677408 h 6858000"/>
              <a:gd name="connsiteX761" fmla="*/ 5399001 w 6096000"/>
              <a:gd name="connsiteY761" fmla="*/ 6677408 h 6858000"/>
              <a:gd name="connsiteX762" fmla="*/ 5434059 w 6096000"/>
              <a:gd name="connsiteY762" fmla="*/ 6638642 h 6858000"/>
              <a:gd name="connsiteX763" fmla="*/ 5455094 w 6096000"/>
              <a:gd name="connsiteY763" fmla="*/ 6649215 h 6858000"/>
              <a:gd name="connsiteX764" fmla="*/ 5451588 w 6096000"/>
              <a:gd name="connsiteY764" fmla="*/ 6673884 h 6858000"/>
              <a:gd name="connsiteX765" fmla="*/ 5455094 w 6096000"/>
              <a:gd name="connsiteY765" fmla="*/ 6702078 h 6858000"/>
              <a:gd name="connsiteX766" fmla="*/ 5476129 w 6096000"/>
              <a:gd name="connsiteY766" fmla="*/ 6709126 h 6858000"/>
              <a:gd name="connsiteX767" fmla="*/ 5479635 w 6096000"/>
              <a:gd name="connsiteY767" fmla="*/ 6709126 h 6858000"/>
              <a:gd name="connsiteX768" fmla="*/ 5504176 w 6096000"/>
              <a:gd name="connsiteY768" fmla="*/ 6663311 h 6858000"/>
              <a:gd name="connsiteX769" fmla="*/ 5528716 w 6096000"/>
              <a:gd name="connsiteY769" fmla="*/ 6663311 h 6858000"/>
              <a:gd name="connsiteX770" fmla="*/ 5542739 w 6096000"/>
              <a:gd name="connsiteY770" fmla="*/ 6716174 h 6858000"/>
              <a:gd name="connsiteX771" fmla="*/ 5563774 w 6096000"/>
              <a:gd name="connsiteY771" fmla="*/ 6716174 h 6858000"/>
              <a:gd name="connsiteX772" fmla="*/ 5567280 w 6096000"/>
              <a:gd name="connsiteY772" fmla="*/ 6716174 h 6858000"/>
              <a:gd name="connsiteX773" fmla="*/ 5581303 w 6096000"/>
              <a:gd name="connsiteY773" fmla="*/ 6663311 h 6858000"/>
              <a:gd name="connsiteX774" fmla="*/ 5602339 w 6096000"/>
              <a:gd name="connsiteY774" fmla="*/ 6663311 h 6858000"/>
              <a:gd name="connsiteX775" fmla="*/ 5626879 w 6096000"/>
              <a:gd name="connsiteY775" fmla="*/ 6709126 h 6858000"/>
              <a:gd name="connsiteX776" fmla="*/ 5630385 w 6096000"/>
              <a:gd name="connsiteY776" fmla="*/ 6709126 h 6858000"/>
              <a:gd name="connsiteX777" fmla="*/ 5651420 w 6096000"/>
              <a:gd name="connsiteY777" fmla="*/ 6702078 h 6858000"/>
              <a:gd name="connsiteX778" fmla="*/ 5654925 w 6096000"/>
              <a:gd name="connsiteY778" fmla="*/ 6673884 h 6858000"/>
              <a:gd name="connsiteX779" fmla="*/ 5651420 w 6096000"/>
              <a:gd name="connsiteY779" fmla="*/ 6649215 h 6858000"/>
              <a:gd name="connsiteX780" fmla="*/ 5672454 w 6096000"/>
              <a:gd name="connsiteY780" fmla="*/ 6638642 h 6858000"/>
              <a:gd name="connsiteX781" fmla="*/ 5711019 w 6096000"/>
              <a:gd name="connsiteY781" fmla="*/ 6677408 h 6858000"/>
              <a:gd name="connsiteX782" fmla="*/ 5728547 w 6096000"/>
              <a:gd name="connsiteY782" fmla="*/ 6666836 h 6858000"/>
              <a:gd name="connsiteX783" fmla="*/ 5732054 w 6096000"/>
              <a:gd name="connsiteY783" fmla="*/ 6666836 h 6858000"/>
              <a:gd name="connsiteX784" fmla="*/ 5732054 w 6096000"/>
              <a:gd name="connsiteY784" fmla="*/ 6663311 h 6858000"/>
              <a:gd name="connsiteX785" fmla="*/ 5718030 w 6096000"/>
              <a:gd name="connsiteY785" fmla="*/ 6613973 h 6858000"/>
              <a:gd name="connsiteX786" fmla="*/ 5735559 w 6096000"/>
              <a:gd name="connsiteY786" fmla="*/ 6599877 h 6858000"/>
              <a:gd name="connsiteX787" fmla="*/ 5781135 w 6096000"/>
              <a:gd name="connsiteY787" fmla="*/ 6624545 h 6858000"/>
              <a:gd name="connsiteX788" fmla="*/ 5798664 w 6096000"/>
              <a:gd name="connsiteY788" fmla="*/ 6610449 h 6858000"/>
              <a:gd name="connsiteX789" fmla="*/ 5798664 w 6096000"/>
              <a:gd name="connsiteY789" fmla="*/ 6606925 h 6858000"/>
              <a:gd name="connsiteX790" fmla="*/ 5770617 w 6096000"/>
              <a:gd name="connsiteY790" fmla="*/ 6561110 h 6858000"/>
              <a:gd name="connsiteX791" fmla="*/ 5784641 w 6096000"/>
              <a:gd name="connsiteY791" fmla="*/ 6543489 h 6858000"/>
              <a:gd name="connsiteX792" fmla="*/ 5837228 w 6096000"/>
              <a:gd name="connsiteY792" fmla="*/ 6557586 h 6858000"/>
              <a:gd name="connsiteX793" fmla="*/ 5847746 w 6096000"/>
              <a:gd name="connsiteY793" fmla="*/ 6539965 h 6858000"/>
              <a:gd name="connsiteX794" fmla="*/ 5847746 w 6096000"/>
              <a:gd name="connsiteY794" fmla="*/ 6536441 h 6858000"/>
              <a:gd name="connsiteX795" fmla="*/ 5812688 w 6096000"/>
              <a:gd name="connsiteY795" fmla="*/ 6497675 h 6858000"/>
              <a:gd name="connsiteX796" fmla="*/ 5819699 w 6096000"/>
              <a:gd name="connsiteY796" fmla="*/ 6480054 h 6858000"/>
              <a:gd name="connsiteX797" fmla="*/ 5872286 w 6096000"/>
              <a:gd name="connsiteY797" fmla="*/ 6480054 h 6858000"/>
              <a:gd name="connsiteX798" fmla="*/ 5872286 w 6096000"/>
              <a:gd name="connsiteY798" fmla="*/ 6476530 h 6858000"/>
              <a:gd name="connsiteX799" fmla="*/ 5879298 w 6096000"/>
              <a:gd name="connsiteY799" fmla="*/ 6455385 h 6858000"/>
              <a:gd name="connsiteX800" fmla="*/ 5833722 w 6096000"/>
              <a:gd name="connsiteY800" fmla="*/ 6427192 h 6858000"/>
              <a:gd name="connsiteX801" fmla="*/ 5837228 w 6096000"/>
              <a:gd name="connsiteY801" fmla="*/ 6406047 h 6858000"/>
              <a:gd name="connsiteX802" fmla="*/ 5886310 w 6096000"/>
              <a:gd name="connsiteY802" fmla="*/ 6391950 h 6858000"/>
              <a:gd name="connsiteX803" fmla="*/ 5889815 w 6096000"/>
              <a:gd name="connsiteY803" fmla="*/ 6381377 h 6858000"/>
              <a:gd name="connsiteX804" fmla="*/ 5886310 w 6096000"/>
              <a:gd name="connsiteY804" fmla="*/ 6370805 h 6858000"/>
              <a:gd name="connsiteX805" fmla="*/ 5886310 w 6096000"/>
              <a:gd name="connsiteY805" fmla="*/ 6367281 h 6858000"/>
              <a:gd name="connsiteX806" fmla="*/ 5837228 w 6096000"/>
              <a:gd name="connsiteY806" fmla="*/ 6353183 h 6858000"/>
              <a:gd name="connsiteX807" fmla="*/ 5833722 w 6096000"/>
              <a:gd name="connsiteY807" fmla="*/ 6332039 h 6858000"/>
              <a:gd name="connsiteX808" fmla="*/ 5879298 w 6096000"/>
              <a:gd name="connsiteY808" fmla="*/ 6307370 h 6858000"/>
              <a:gd name="connsiteX809" fmla="*/ 5879298 w 6096000"/>
              <a:gd name="connsiteY809" fmla="*/ 6303845 h 6858000"/>
              <a:gd name="connsiteX810" fmla="*/ 5872286 w 6096000"/>
              <a:gd name="connsiteY810" fmla="*/ 6282700 h 6858000"/>
              <a:gd name="connsiteX811" fmla="*/ 5819699 w 6096000"/>
              <a:gd name="connsiteY811" fmla="*/ 6282700 h 6858000"/>
              <a:gd name="connsiteX812" fmla="*/ 5812688 w 6096000"/>
              <a:gd name="connsiteY812" fmla="*/ 6261556 h 6858000"/>
              <a:gd name="connsiteX813" fmla="*/ 5847746 w 6096000"/>
              <a:gd name="connsiteY813" fmla="*/ 6222789 h 6858000"/>
              <a:gd name="connsiteX814" fmla="*/ 5837228 w 6096000"/>
              <a:gd name="connsiteY814" fmla="*/ 6205168 h 6858000"/>
              <a:gd name="connsiteX815" fmla="*/ 5837228 w 6096000"/>
              <a:gd name="connsiteY815" fmla="*/ 6201644 h 6858000"/>
              <a:gd name="connsiteX816" fmla="*/ 5784641 w 6096000"/>
              <a:gd name="connsiteY816" fmla="*/ 6215741 h 6858000"/>
              <a:gd name="connsiteX817" fmla="*/ 5770617 w 6096000"/>
              <a:gd name="connsiteY817" fmla="*/ 6198120 h 6858000"/>
              <a:gd name="connsiteX818" fmla="*/ 5798664 w 6096000"/>
              <a:gd name="connsiteY818" fmla="*/ 6152305 h 6858000"/>
              <a:gd name="connsiteX819" fmla="*/ 5781135 w 6096000"/>
              <a:gd name="connsiteY819" fmla="*/ 6134685 h 6858000"/>
              <a:gd name="connsiteX820" fmla="*/ 5735559 w 6096000"/>
              <a:gd name="connsiteY820" fmla="*/ 6162879 h 6858000"/>
              <a:gd name="connsiteX821" fmla="*/ 5718030 w 6096000"/>
              <a:gd name="connsiteY821" fmla="*/ 6148781 h 6858000"/>
              <a:gd name="connsiteX822" fmla="*/ 5732054 w 6096000"/>
              <a:gd name="connsiteY822" fmla="*/ 6095919 h 6858000"/>
              <a:gd name="connsiteX823" fmla="*/ 5711019 w 6096000"/>
              <a:gd name="connsiteY823" fmla="*/ 6085346 h 6858000"/>
              <a:gd name="connsiteX824" fmla="*/ 5672454 w 6096000"/>
              <a:gd name="connsiteY824" fmla="*/ 6120588 h 6858000"/>
              <a:gd name="connsiteX825" fmla="*/ 5651420 w 6096000"/>
              <a:gd name="connsiteY825" fmla="*/ 6113540 h 6858000"/>
              <a:gd name="connsiteX826" fmla="*/ 5654925 w 6096000"/>
              <a:gd name="connsiteY826" fmla="*/ 6085346 h 6858000"/>
              <a:gd name="connsiteX827" fmla="*/ 5651420 w 6096000"/>
              <a:gd name="connsiteY827" fmla="*/ 6060677 h 6858000"/>
              <a:gd name="connsiteX828" fmla="*/ 5651420 w 6096000"/>
              <a:gd name="connsiteY828" fmla="*/ 6057153 h 6858000"/>
              <a:gd name="connsiteX829" fmla="*/ 5630385 w 6096000"/>
              <a:gd name="connsiteY829" fmla="*/ 6053629 h 6858000"/>
              <a:gd name="connsiteX830" fmla="*/ 5626879 w 6096000"/>
              <a:gd name="connsiteY830" fmla="*/ 6053629 h 6858000"/>
              <a:gd name="connsiteX831" fmla="*/ 5602339 w 6096000"/>
              <a:gd name="connsiteY831" fmla="*/ 6099443 h 6858000"/>
              <a:gd name="connsiteX832" fmla="*/ 5577798 w 6096000"/>
              <a:gd name="connsiteY832" fmla="*/ 6095919 h 6858000"/>
              <a:gd name="connsiteX833" fmla="*/ 5563774 w 6096000"/>
              <a:gd name="connsiteY833" fmla="*/ 6043056 h 6858000"/>
              <a:gd name="connsiteX834" fmla="*/ 5542739 w 6096000"/>
              <a:gd name="connsiteY834" fmla="*/ 6043056 h 6858000"/>
              <a:gd name="connsiteX835" fmla="*/ 0 w 6096000"/>
              <a:gd name="connsiteY835" fmla="*/ 0 h 6858000"/>
              <a:gd name="connsiteX836" fmla="*/ 6096000 w 6096000"/>
              <a:gd name="connsiteY836" fmla="*/ 0 h 6858000"/>
              <a:gd name="connsiteX837" fmla="*/ 6096000 w 6096000"/>
              <a:gd name="connsiteY837" fmla="*/ 6858000 h 6858000"/>
              <a:gd name="connsiteX838" fmla="*/ 0 w 6096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6096000" h="6858000">
                <a:moveTo>
                  <a:pt x="5850675" y="6677576"/>
                </a:moveTo>
                <a:lnTo>
                  <a:pt x="5856788" y="6677576"/>
                </a:lnTo>
                <a:cubicBezTo>
                  <a:pt x="5859414" y="6677576"/>
                  <a:pt x="5861212" y="6677768"/>
                  <a:pt x="5862183" y="6678151"/>
                </a:cubicBezTo>
                <a:cubicBezTo>
                  <a:pt x="5863154" y="6678534"/>
                  <a:pt x="5863913" y="6679115"/>
                  <a:pt x="5864461" y="6679894"/>
                </a:cubicBezTo>
                <a:cubicBezTo>
                  <a:pt x="5865008" y="6680674"/>
                  <a:pt x="5865281" y="6681557"/>
                  <a:pt x="5865281" y="6682541"/>
                </a:cubicBezTo>
                <a:cubicBezTo>
                  <a:pt x="5865281" y="6684073"/>
                  <a:pt x="5864713" y="6685303"/>
                  <a:pt x="5863578" y="6686233"/>
                </a:cubicBezTo>
                <a:cubicBezTo>
                  <a:pt x="5862443" y="6687164"/>
                  <a:pt x="5860316" y="6687628"/>
                  <a:pt x="5857198" y="6687628"/>
                </a:cubicBezTo>
                <a:lnTo>
                  <a:pt x="5850675" y="6687628"/>
                </a:lnTo>
                <a:close/>
                <a:moveTo>
                  <a:pt x="5845300" y="6673064"/>
                </a:moveTo>
                <a:lnTo>
                  <a:pt x="5845300" y="6706378"/>
                </a:lnTo>
                <a:lnTo>
                  <a:pt x="5850675" y="6706378"/>
                </a:lnTo>
                <a:lnTo>
                  <a:pt x="5850675" y="6692224"/>
                </a:lnTo>
                <a:lnTo>
                  <a:pt x="5853834" y="6692224"/>
                </a:lnTo>
                <a:cubicBezTo>
                  <a:pt x="5855722" y="6692224"/>
                  <a:pt x="5857158" y="6692606"/>
                  <a:pt x="5858142" y="6693372"/>
                </a:cubicBezTo>
                <a:cubicBezTo>
                  <a:pt x="5859564" y="6694411"/>
                  <a:pt x="5861438" y="6696996"/>
                  <a:pt x="5863762" y="6701126"/>
                </a:cubicBezTo>
                <a:lnTo>
                  <a:pt x="5866717" y="6706378"/>
                </a:lnTo>
                <a:lnTo>
                  <a:pt x="5873281" y="6706378"/>
                </a:lnTo>
                <a:lnTo>
                  <a:pt x="5869220" y="6699854"/>
                </a:lnTo>
                <a:cubicBezTo>
                  <a:pt x="5867277" y="6696763"/>
                  <a:pt x="5865636" y="6694562"/>
                  <a:pt x="5864296" y="6693249"/>
                </a:cubicBezTo>
                <a:cubicBezTo>
                  <a:pt x="5863585" y="6692566"/>
                  <a:pt x="5862641" y="6691977"/>
                  <a:pt x="5861466" y="6691485"/>
                </a:cubicBezTo>
                <a:cubicBezTo>
                  <a:pt x="5864337" y="6691266"/>
                  <a:pt x="5866642" y="6690254"/>
                  <a:pt x="5868378" y="6688449"/>
                </a:cubicBezTo>
                <a:cubicBezTo>
                  <a:pt x="5870115" y="6686644"/>
                  <a:pt x="5870983" y="6684524"/>
                  <a:pt x="5870983" y="6682090"/>
                </a:cubicBezTo>
                <a:cubicBezTo>
                  <a:pt x="5870983" y="6680367"/>
                  <a:pt x="5870464" y="6678739"/>
                  <a:pt x="5869424" y="6677207"/>
                </a:cubicBezTo>
                <a:cubicBezTo>
                  <a:pt x="5868385" y="6675675"/>
                  <a:pt x="5866990" y="6674602"/>
                  <a:pt x="5865239" y="6673987"/>
                </a:cubicBezTo>
                <a:cubicBezTo>
                  <a:pt x="5863489" y="6673371"/>
                  <a:pt x="5860658" y="6673064"/>
                  <a:pt x="5856747" y="6673064"/>
                </a:cubicBezTo>
                <a:close/>
                <a:moveTo>
                  <a:pt x="4806089" y="6670493"/>
                </a:moveTo>
                <a:cubicBezTo>
                  <a:pt x="4806089" y="6670493"/>
                  <a:pt x="4806089" y="6670493"/>
                  <a:pt x="4809603" y="6670493"/>
                </a:cubicBezTo>
                <a:lnTo>
                  <a:pt x="4809603" y="6674034"/>
                </a:lnTo>
                <a:cubicBezTo>
                  <a:pt x="4809603" y="6684661"/>
                  <a:pt x="4809603" y="6709456"/>
                  <a:pt x="4781492" y="6709456"/>
                </a:cubicBezTo>
                <a:cubicBezTo>
                  <a:pt x="4770950" y="6709456"/>
                  <a:pt x="4763922" y="6705914"/>
                  <a:pt x="4763922" y="6691746"/>
                </a:cubicBezTo>
                <a:cubicBezTo>
                  <a:pt x="4763922" y="6670493"/>
                  <a:pt x="4788520" y="6670493"/>
                  <a:pt x="4806089" y="6670493"/>
                </a:cubicBezTo>
                <a:close/>
                <a:moveTo>
                  <a:pt x="5858881" y="6663422"/>
                </a:moveTo>
                <a:cubicBezTo>
                  <a:pt x="5863202" y="6663422"/>
                  <a:pt x="5867428" y="6664537"/>
                  <a:pt x="5871558" y="6666766"/>
                </a:cubicBezTo>
                <a:cubicBezTo>
                  <a:pt x="5875688" y="6668995"/>
                  <a:pt x="5878909" y="6672182"/>
                  <a:pt x="5881220" y="6676325"/>
                </a:cubicBezTo>
                <a:cubicBezTo>
                  <a:pt x="5883531" y="6680469"/>
                  <a:pt x="5884687" y="6684784"/>
                  <a:pt x="5884687" y="6689269"/>
                </a:cubicBezTo>
                <a:cubicBezTo>
                  <a:pt x="5884687" y="6693728"/>
                  <a:pt x="5883552" y="6698002"/>
                  <a:pt x="5881282" y="6702090"/>
                </a:cubicBezTo>
                <a:cubicBezTo>
                  <a:pt x="5879012" y="6706180"/>
                  <a:pt x="5875825" y="6709366"/>
                  <a:pt x="5871722" y="6711650"/>
                </a:cubicBezTo>
                <a:cubicBezTo>
                  <a:pt x="5867619" y="6713934"/>
                  <a:pt x="5863339" y="6715076"/>
                  <a:pt x="5858881" y="6715076"/>
                </a:cubicBezTo>
                <a:cubicBezTo>
                  <a:pt x="5854422" y="6715076"/>
                  <a:pt x="5850142" y="6713934"/>
                  <a:pt x="5846039" y="6711650"/>
                </a:cubicBezTo>
                <a:cubicBezTo>
                  <a:pt x="5841936" y="6709366"/>
                  <a:pt x="5838742" y="6706180"/>
                  <a:pt x="5836459" y="6702090"/>
                </a:cubicBezTo>
                <a:cubicBezTo>
                  <a:pt x="5834175" y="6698002"/>
                  <a:pt x="5833033" y="6693728"/>
                  <a:pt x="5833033" y="6689269"/>
                </a:cubicBezTo>
                <a:cubicBezTo>
                  <a:pt x="5833033" y="6684784"/>
                  <a:pt x="5834195" y="6680469"/>
                  <a:pt x="5836521" y="6676325"/>
                </a:cubicBezTo>
                <a:cubicBezTo>
                  <a:pt x="5838846" y="6672182"/>
                  <a:pt x="5842066" y="6668995"/>
                  <a:pt x="5846183" y="6666766"/>
                </a:cubicBezTo>
                <a:cubicBezTo>
                  <a:pt x="5850299" y="6664537"/>
                  <a:pt x="5854532" y="6663422"/>
                  <a:pt x="5858881" y="6663422"/>
                </a:cubicBezTo>
                <a:close/>
                <a:moveTo>
                  <a:pt x="5858881" y="6658294"/>
                </a:moveTo>
                <a:cubicBezTo>
                  <a:pt x="5853684" y="6658294"/>
                  <a:pt x="5848610" y="6659627"/>
                  <a:pt x="5843660" y="6662294"/>
                </a:cubicBezTo>
                <a:cubicBezTo>
                  <a:pt x="5838709" y="6664960"/>
                  <a:pt x="5834845" y="6668776"/>
                  <a:pt x="5832069" y="6673741"/>
                </a:cubicBezTo>
                <a:cubicBezTo>
                  <a:pt x="5829293" y="6678704"/>
                  <a:pt x="5827904" y="6683881"/>
                  <a:pt x="5827904" y="6689269"/>
                </a:cubicBezTo>
                <a:cubicBezTo>
                  <a:pt x="5827904" y="6694603"/>
                  <a:pt x="5829272" y="6699732"/>
                  <a:pt x="5832007" y="6704655"/>
                </a:cubicBezTo>
                <a:cubicBezTo>
                  <a:pt x="5834743" y="6709578"/>
                  <a:pt x="5838565" y="6713401"/>
                  <a:pt x="5843474" y="6716122"/>
                </a:cubicBezTo>
                <a:cubicBezTo>
                  <a:pt x="5848385" y="6718843"/>
                  <a:pt x="5853519" y="6720204"/>
                  <a:pt x="5858881" y="6720204"/>
                </a:cubicBezTo>
                <a:cubicBezTo>
                  <a:pt x="5864242" y="6720204"/>
                  <a:pt x="5869376" y="6718843"/>
                  <a:pt x="5874287" y="6716122"/>
                </a:cubicBezTo>
                <a:cubicBezTo>
                  <a:pt x="5879196" y="6713401"/>
                  <a:pt x="5883011" y="6709578"/>
                  <a:pt x="5885733" y="6704655"/>
                </a:cubicBezTo>
                <a:cubicBezTo>
                  <a:pt x="5888454" y="6699732"/>
                  <a:pt x="5889815" y="6694603"/>
                  <a:pt x="5889815" y="6689269"/>
                </a:cubicBezTo>
                <a:cubicBezTo>
                  <a:pt x="5889815" y="6683881"/>
                  <a:pt x="5888434" y="6678704"/>
                  <a:pt x="5885671" y="6673741"/>
                </a:cubicBezTo>
                <a:cubicBezTo>
                  <a:pt x="5882909" y="6668776"/>
                  <a:pt x="5879052" y="6664960"/>
                  <a:pt x="5874101" y="6662294"/>
                </a:cubicBezTo>
                <a:cubicBezTo>
                  <a:pt x="5869151" y="6659627"/>
                  <a:pt x="5864077" y="6658294"/>
                  <a:pt x="5858881" y="6658294"/>
                </a:cubicBezTo>
                <a:close/>
                <a:moveTo>
                  <a:pt x="4995685" y="6628842"/>
                </a:moveTo>
                <a:cubicBezTo>
                  <a:pt x="5013123" y="6628842"/>
                  <a:pt x="5027259" y="6646888"/>
                  <a:pt x="5027259" y="6669149"/>
                </a:cubicBezTo>
                <a:cubicBezTo>
                  <a:pt x="5027259" y="6691410"/>
                  <a:pt x="5013123" y="6709455"/>
                  <a:pt x="4995685" y="6709455"/>
                </a:cubicBezTo>
                <a:cubicBezTo>
                  <a:pt x="4978247" y="6709455"/>
                  <a:pt x="4964111" y="6691410"/>
                  <a:pt x="4964111" y="6669149"/>
                </a:cubicBezTo>
                <a:cubicBezTo>
                  <a:pt x="4964111" y="6646888"/>
                  <a:pt x="4978247" y="6628842"/>
                  <a:pt x="4995685" y="6628842"/>
                </a:cubicBezTo>
                <a:close/>
                <a:moveTo>
                  <a:pt x="4685998" y="6628842"/>
                </a:moveTo>
                <a:cubicBezTo>
                  <a:pt x="4701580" y="6628842"/>
                  <a:pt x="4714212" y="6646888"/>
                  <a:pt x="4714212" y="6669149"/>
                </a:cubicBezTo>
                <a:cubicBezTo>
                  <a:pt x="4714212" y="6691410"/>
                  <a:pt x="4701580" y="6709455"/>
                  <a:pt x="4685998" y="6709455"/>
                </a:cubicBezTo>
                <a:cubicBezTo>
                  <a:pt x="4670415" y="6709455"/>
                  <a:pt x="4657783" y="6691410"/>
                  <a:pt x="4657783" y="6669149"/>
                </a:cubicBezTo>
                <a:cubicBezTo>
                  <a:pt x="4657783" y="6646888"/>
                  <a:pt x="4670415" y="6628842"/>
                  <a:pt x="4685998" y="6628842"/>
                </a:cubicBezTo>
                <a:close/>
                <a:moveTo>
                  <a:pt x="4373622" y="6628842"/>
                </a:moveTo>
                <a:cubicBezTo>
                  <a:pt x="4391060" y="6628842"/>
                  <a:pt x="4405196" y="6646888"/>
                  <a:pt x="4405196" y="6669149"/>
                </a:cubicBezTo>
                <a:cubicBezTo>
                  <a:pt x="4405196" y="6691410"/>
                  <a:pt x="4391060" y="6709455"/>
                  <a:pt x="4373622" y="6709455"/>
                </a:cubicBezTo>
                <a:cubicBezTo>
                  <a:pt x="4356185" y="6709455"/>
                  <a:pt x="4342048" y="6691410"/>
                  <a:pt x="4342048" y="6669149"/>
                </a:cubicBezTo>
                <a:cubicBezTo>
                  <a:pt x="4342048" y="6646888"/>
                  <a:pt x="4356185" y="6628842"/>
                  <a:pt x="4373622" y="6628842"/>
                </a:cubicBezTo>
                <a:close/>
                <a:moveTo>
                  <a:pt x="4918562" y="6623595"/>
                </a:moveTo>
                <a:lnTo>
                  <a:pt x="4918562" y="6719555"/>
                </a:lnTo>
                <a:lnTo>
                  <a:pt x="4930851" y="6719555"/>
                </a:lnTo>
                <a:lnTo>
                  <a:pt x="4930851" y="6623595"/>
                </a:lnTo>
                <a:close/>
                <a:moveTo>
                  <a:pt x="5062189" y="6622125"/>
                </a:moveTo>
                <a:cubicBezTo>
                  <a:pt x="5062189" y="6629091"/>
                  <a:pt x="5062189" y="6639541"/>
                  <a:pt x="5062189" y="6646508"/>
                </a:cubicBezTo>
                <a:lnTo>
                  <a:pt x="5062189" y="6716173"/>
                </a:lnTo>
                <a:cubicBezTo>
                  <a:pt x="5062189" y="6716173"/>
                  <a:pt x="5062189" y="6716173"/>
                  <a:pt x="5076009" y="6716173"/>
                </a:cubicBezTo>
                <a:cubicBezTo>
                  <a:pt x="5076009" y="6716173"/>
                  <a:pt x="5076009" y="6716173"/>
                  <a:pt x="5076009" y="6663924"/>
                </a:cubicBezTo>
                <a:cubicBezTo>
                  <a:pt x="5076009" y="6649991"/>
                  <a:pt x="5082918" y="6629091"/>
                  <a:pt x="5103648" y="6629091"/>
                </a:cubicBezTo>
                <a:cubicBezTo>
                  <a:pt x="5117466" y="6629091"/>
                  <a:pt x="5124377" y="6643024"/>
                  <a:pt x="5124377" y="6660441"/>
                </a:cubicBezTo>
                <a:cubicBezTo>
                  <a:pt x="5124377" y="6660441"/>
                  <a:pt x="5124377" y="6660441"/>
                  <a:pt x="5124377" y="6716173"/>
                </a:cubicBezTo>
                <a:cubicBezTo>
                  <a:pt x="5124377" y="6716173"/>
                  <a:pt x="5124377" y="6716173"/>
                  <a:pt x="5134741" y="6716173"/>
                </a:cubicBezTo>
                <a:cubicBezTo>
                  <a:pt x="5134741" y="6716173"/>
                  <a:pt x="5134741" y="6716173"/>
                  <a:pt x="5134741" y="6656957"/>
                </a:cubicBezTo>
                <a:cubicBezTo>
                  <a:pt x="5134741" y="6636058"/>
                  <a:pt x="5127831" y="6622125"/>
                  <a:pt x="5103648" y="6622125"/>
                </a:cubicBezTo>
                <a:cubicBezTo>
                  <a:pt x="5086373" y="6622125"/>
                  <a:pt x="5079464" y="6632574"/>
                  <a:pt x="5072554" y="6639541"/>
                </a:cubicBezTo>
                <a:cubicBezTo>
                  <a:pt x="5072554" y="6639541"/>
                  <a:pt x="5072554" y="6639541"/>
                  <a:pt x="5072554" y="6622125"/>
                </a:cubicBezTo>
                <a:cubicBezTo>
                  <a:pt x="5072554" y="6622125"/>
                  <a:pt x="5072554" y="6622125"/>
                  <a:pt x="5062189" y="6622125"/>
                </a:cubicBezTo>
                <a:close/>
                <a:moveTo>
                  <a:pt x="4992997" y="6622125"/>
                </a:moveTo>
                <a:cubicBezTo>
                  <a:pt x="4968881" y="6622125"/>
                  <a:pt x="4949332" y="6644080"/>
                  <a:pt x="4949332" y="6671165"/>
                </a:cubicBezTo>
                <a:cubicBezTo>
                  <a:pt x="4949332" y="6698249"/>
                  <a:pt x="4968881" y="6720204"/>
                  <a:pt x="4992997" y="6720204"/>
                </a:cubicBezTo>
                <a:cubicBezTo>
                  <a:pt x="5017113" y="6720204"/>
                  <a:pt x="5036662" y="6698249"/>
                  <a:pt x="5036662" y="6671165"/>
                </a:cubicBezTo>
                <a:cubicBezTo>
                  <a:pt x="5036662" y="6644080"/>
                  <a:pt x="5017113" y="6622125"/>
                  <a:pt x="4992997" y="6622125"/>
                </a:cubicBezTo>
                <a:close/>
                <a:moveTo>
                  <a:pt x="4787851" y="6622125"/>
                </a:moveTo>
                <a:cubicBezTo>
                  <a:pt x="4780813" y="6622125"/>
                  <a:pt x="4766738" y="6622125"/>
                  <a:pt x="4759700" y="6625628"/>
                </a:cubicBezTo>
                <a:cubicBezTo>
                  <a:pt x="4759700" y="6625628"/>
                  <a:pt x="4759700" y="6625628"/>
                  <a:pt x="4759700" y="6639639"/>
                </a:cubicBezTo>
                <a:cubicBezTo>
                  <a:pt x="4770257" y="6632634"/>
                  <a:pt x="4777294" y="6629131"/>
                  <a:pt x="4787851" y="6629131"/>
                </a:cubicBezTo>
                <a:cubicBezTo>
                  <a:pt x="4805445" y="6629131"/>
                  <a:pt x="4808964" y="6639639"/>
                  <a:pt x="4808964" y="6653651"/>
                </a:cubicBezTo>
                <a:cubicBezTo>
                  <a:pt x="4808964" y="6653651"/>
                  <a:pt x="4808964" y="6653651"/>
                  <a:pt x="4808964" y="6660656"/>
                </a:cubicBezTo>
                <a:cubicBezTo>
                  <a:pt x="4784332" y="6660656"/>
                  <a:pt x="4749144" y="6660656"/>
                  <a:pt x="4749144" y="6692181"/>
                </a:cubicBezTo>
                <a:cubicBezTo>
                  <a:pt x="4749144" y="6702690"/>
                  <a:pt x="4752663" y="6720204"/>
                  <a:pt x="4780813" y="6720204"/>
                </a:cubicBezTo>
                <a:cubicBezTo>
                  <a:pt x="4791370" y="6720204"/>
                  <a:pt x="4805445" y="6713198"/>
                  <a:pt x="4808964" y="6702690"/>
                </a:cubicBezTo>
                <a:cubicBezTo>
                  <a:pt x="4808964" y="6702690"/>
                  <a:pt x="4808964" y="6702690"/>
                  <a:pt x="4812483" y="6702690"/>
                </a:cubicBezTo>
                <a:lnTo>
                  <a:pt x="4812483" y="6716701"/>
                </a:lnTo>
                <a:cubicBezTo>
                  <a:pt x="4812483" y="6716701"/>
                  <a:pt x="4812483" y="6716701"/>
                  <a:pt x="4823039" y="6716701"/>
                </a:cubicBezTo>
                <a:cubicBezTo>
                  <a:pt x="4823039" y="6713198"/>
                  <a:pt x="4823039" y="6706193"/>
                  <a:pt x="4823039" y="6699187"/>
                </a:cubicBezTo>
                <a:cubicBezTo>
                  <a:pt x="4823039" y="6699187"/>
                  <a:pt x="4823039" y="6699187"/>
                  <a:pt x="4823039" y="6657154"/>
                </a:cubicBezTo>
                <a:cubicBezTo>
                  <a:pt x="4823039" y="6632634"/>
                  <a:pt x="4812483" y="6622125"/>
                  <a:pt x="4787851" y="6622125"/>
                </a:cubicBezTo>
                <a:close/>
                <a:moveTo>
                  <a:pt x="4546268" y="6622125"/>
                </a:moveTo>
                <a:cubicBezTo>
                  <a:pt x="4546268" y="6629091"/>
                  <a:pt x="4546268" y="6639541"/>
                  <a:pt x="4546268" y="6646508"/>
                </a:cubicBezTo>
                <a:lnTo>
                  <a:pt x="4546268" y="6716173"/>
                </a:lnTo>
                <a:cubicBezTo>
                  <a:pt x="4546268" y="6716173"/>
                  <a:pt x="4546268" y="6716173"/>
                  <a:pt x="4560343" y="6716173"/>
                </a:cubicBezTo>
                <a:cubicBezTo>
                  <a:pt x="4560343" y="6716173"/>
                  <a:pt x="4560343" y="6716173"/>
                  <a:pt x="4560343" y="6663924"/>
                </a:cubicBezTo>
                <a:cubicBezTo>
                  <a:pt x="4560343" y="6649991"/>
                  <a:pt x="4567381" y="6629091"/>
                  <a:pt x="4588494" y="6629091"/>
                </a:cubicBezTo>
                <a:cubicBezTo>
                  <a:pt x="4602569" y="6629091"/>
                  <a:pt x="4609607" y="6643024"/>
                  <a:pt x="4609607" y="6660441"/>
                </a:cubicBezTo>
                <a:cubicBezTo>
                  <a:pt x="4609607" y="6660441"/>
                  <a:pt x="4609607" y="6660441"/>
                  <a:pt x="4609607" y="6716173"/>
                </a:cubicBezTo>
                <a:cubicBezTo>
                  <a:pt x="4609607" y="6716173"/>
                  <a:pt x="4609607" y="6716173"/>
                  <a:pt x="4620163" y="6716173"/>
                </a:cubicBezTo>
                <a:cubicBezTo>
                  <a:pt x="4620163" y="6716173"/>
                  <a:pt x="4620163" y="6716173"/>
                  <a:pt x="4620163" y="6656957"/>
                </a:cubicBezTo>
                <a:cubicBezTo>
                  <a:pt x="4620163" y="6636058"/>
                  <a:pt x="4613125" y="6622125"/>
                  <a:pt x="4588494" y="6622125"/>
                </a:cubicBezTo>
                <a:cubicBezTo>
                  <a:pt x="4570900" y="6622125"/>
                  <a:pt x="4563862" y="6632574"/>
                  <a:pt x="4556824" y="6639541"/>
                </a:cubicBezTo>
                <a:cubicBezTo>
                  <a:pt x="4556824" y="6639541"/>
                  <a:pt x="4556824" y="6639541"/>
                  <a:pt x="4556824" y="6622125"/>
                </a:cubicBezTo>
                <a:cubicBezTo>
                  <a:pt x="4556824" y="6622125"/>
                  <a:pt x="4556824" y="6622125"/>
                  <a:pt x="4546268" y="6622125"/>
                </a:cubicBezTo>
                <a:close/>
                <a:moveTo>
                  <a:pt x="4444159" y="6622125"/>
                </a:moveTo>
                <a:cubicBezTo>
                  <a:pt x="4444159" y="6622125"/>
                  <a:pt x="4444159" y="6622125"/>
                  <a:pt x="4444159" y="6685175"/>
                </a:cubicBezTo>
                <a:cubicBezTo>
                  <a:pt x="4444159" y="6706193"/>
                  <a:pt x="4451196" y="6720204"/>
                  <a:pt x="4475828" y="6720204"/>
                </a:cubicBezTo>
                <a:cubicBezTo>
                  <a:pt x="4493422" y="6720204"/>
                  <a:pt x="4500460" y="6709695"/>
                  <a:pt x="4507498" y="6702690"/>
                </a:cubicBezTo>
                <a:cubicBezTo>
                  <a:pt x="4507498" y="6702690"/>
                  <a:pt x="4507498" y="6702690"/>
                  <a:pt x="4507498" y="6716701"/>
                </a:cubicBezTo>
                <a:cubicBezTo>
                  <a:pt x="4507498" y="6716701"/>
                  <a:pt x="4507498" y="6716701"/>
                  <a:pt x="4518054" y="6716701"/>
                </a:cubicBezTo>
                <a:cubicBezTo>
                  <a:pt x="4518054" y="6709695"/>
                  <a:pt x="4518054" y="6702690"/>
                  <a:pt x="4518054" y="6695684"/>
                </a:cubicBezTo>
                <a:lnTo>
                  <a:pt x="4518054" y="6622125"/>
                </a:lnTo>
                <a:cubicBezTo>
                  <a:pt x="4518054" y="6622125"/>
                  <a:pt x="4518054" y="6622125"/>
                  <a:pt x="4503979" y="6622125"/>
                </a:cubicBezTo>
                <a:cubicBezTo>
                  <a:pt x="4503979" y="6622125"/>
                  <a:pt x="4503979" y="6622125"/>
                  <a:pt x="4503979" y="6674667"/>
                </a:cubicBezTo>
                <a:cubicBezTo>
                  <a:pt x="4503979" y="6692181"/>
                  <a:pt x="4496941" y="6709695"/>
                  <a:pt x="4475828" y="6709695"/>
                </a:cubicBezTo>
                <a:cubicBezTo>
                  <a:pt x="4461753" y="6709695"/>
                  <a:pt x="4454715" y="6699187"/>
                  <a:pt x="4454715" y="6681673"/>
                </a:cubicBezTo>
                <a:cubicBezTo>
                  <a:pt x="4454715" y="6681673"/>
                  <a:pt x="4454715" y="6681673"/>
                  <a:pt x="4454715" y="6622125"/>
                </a:cubicBezTo>
                <a:cubicBezTo>
                  <a:pt x="4454715" y="6622125"/>
                  <a:pt x="4454715" y="6622125"/>
                  <a:pt x="4444159" y="6622125"/>
                </a:cubicBezTo>
                <a:close/>
                <a:moveTo>
                  <a:pt x="4375637" y="6622125"/>
                </a:moveTo>
                <a:cubicBezTo>
                  <a:pt x="4351151" y="6622125"/>
                  <a:pt x="4331300" y="6644080"/>
                  <a:pt x="4331300" y="6671165"/>
                </a:cubicBezTo>
                <a:cubicBezTo>
                  <a:pt x="4331300" y="6698249"/>
                  <a:pt x="4351151" y="6720204"/>
                  <a:pt x="4375637" y="6720204"/>
                </a:cubicBezTo>
                <a:cubicBezTo>
                  <a:pt x="4400124" y="6720204"/>
                  <a:pt x="4419975" y="6698249"/>
                  <a:pt x="4419975" y="6671165"/>
                </a:cubicBezTo>
                <a:cubicBezTo>
                  <a:pt x="4419975" y="6644080"/>
                  <a:pt x="4400124" y="6622125"/>
                  <a:pt x="4375637" y="6622125"/>
                </a:cubicBezTo>
                <a:close/>
                <a:moveTo>
                  <a:pt x="5559303" y="6607346"/>
                </a:moveTo>
                <a:lnTo>
                  <a:pt x="5563333" y="6618095"/>
                </a:lnTo>
                <a:lnTo>
                  <a:pt x="5567364" y="6624813"/>
                </a:lnTo>
                <a:lnTo>
                  <a:pt x="5552585" y="6624813"/>
                </a:lnTo>
                <a:lnTo>
                  <a:pt x="5556616" y="6618095"/>
                </a:lnTo>
                <a:close/>
                <a:moveTo>
                  <a:pt x="5563446" y="6596598"/>
                </a:moveTo>
                <a:cubicBezTo>
                  <a:pt x="5563446" y="6596598"/>
                  <a:pt x="5563446" y="6596598"/>
                  <a:pt x="5553032" y="6600112"/>
                </a:cubicBezTo>
                <a:cubicBezTo>
                  <a:pt x="5553032" y="6600112"/>
                  <a:pt x="5553032" y="6600112"/>
                  <a:pt x="5549562" y="6617682"/>
                </a:cubicBezTo>
                <a:cubicBezTo>
                  <a:pt x="5549562" y="6617682"/>
                  <a:pt x="5549562" y="6617682"/>
                  <a:pt x="5539149" y="6638764"/>
                </a:cubicBezTo>
                <a:cubicBezTo>
                  <a:pt x="5542620" y="6638764"/>
                  <a:pt x="5546091" y="6638764"/>
                  <a:pt x="5549562" y="6642278"/>
                </a:cubicBezTo>
                <a:cubicBezTo>
                  <a:pt x="5549562" y="6642278"/>
                  <a:pt x="5549562" y="6642278"/>
                  <a:pt x="5549562" y="6631737"/>
                </a:cubicBezTo>
                <a:cubicBezTo>
                  <a:pt x="5549562" y="6631737"/>
                  <a:pt x="5549562" y="6631737"/>
                  <a:pt x="5570387" y="6631737"/>
                </a:cubicBezTo>
                <a:cubicBezTo>
                  <a:pt x="5570387" y="6631737"/>
                  <a:pt x="5570387" y="6631737"/>
                  <a:pt x="5570387" y="6638764"/>
                </a:cubicBezTo>
                <a:cubicBezTo>
                  <a:pt x="5573858" y="6638764"/>
                  <a:pt x="5577329" y="6638764"/>
                  <a:pt x="5580800" y="6638764"/>
                </a:cubicBezTo>
                <a:cubicBezTo>
                  <a:pt x="5580800" y="6638764"/>
                  <a:pt x="5580800" y="6638764"/>
                  <a:pt x="5570387" y="6617682"/>
                </a:cubicBezTo>
                <a:lnTo>
                  <a:pt x="5563446" y="6600112"/>
                </a:lnTo>
                <a:cubicBezTo>
                  <a:pt x="5563446" y="6600112"/>
                  <a:pt x="5563446" y="6600112"/>
                  <a:pt x="5563446" y="6596598"/>
                </a:cubicBezTo>
                <a:close/>
                <a:moveTo>
                  <a:pt x="4868451" y="6596597"/>
                </a:moveTo>
                <a:cubicBezTo>
                  <a:pt x="4868451" y="6596597"/>
                  <a:pt x="4868451" y="6596597"/>
                  <a:pt x="4857971" y="6600129"/>
                </a:cubicBezTo>
                <a:cubicBezTo>
                  <a:pt x="4857971" y="6600129"/>
                  <a:pt x="4857971" y="6600129"/>
                  <a:pt x="4857971" y="6621318"/>
                </a:cubicBezTo>
                <a:cubicBezTo>
                  <a:pt x="4857971" y="6621318"/>
                  <a:pt x="4857971" y="6621318"/>
                  <a:pt x="4840505" y="6621318"/>
                </a:cubicBezTo>
                <a:cubicBezTo>
                  <a:pt x="4840505" y="6621318"/>
                  <a:pt x="4840505" y="6621318"/>
                  <a:pt x="4840505" y="6631913"/>
                </a:cubicBezTo>
                <a:cubicBezTo>
                  <a:pt x="4840505" y="6631913"/>
                  <a:pt x="4840505" y="6631913"/>
                  <a:pt x="4857971" y="6631913"/>
                </a:cubicBezTo>
                <a:cubicBezTo>
                  <a:pt x="4857971" y="6631913"/>
                  <a:pt x="4857971" y="6631913"/>
                  <a:pt x="4857971" y="6688419"/>
                </a:cubicBezTo>
                <a:cubicBezTo>
                  <a:pt x="4857971" y="6706077"/>
                  <a:pt x="4857971" y="6720203"/>
                  <a:pt x="4878931" y="6720203"/>
                </a:cubicBezTo>
                <a:cubicBezTo>
                  <a:pt x="4885917" y="6720203"/>
                  <a:pt x="4889410" y="6720203"/>
                  <a:pt x="4892904" y="6716672"/>
                </a:cubicBezTo>
                <a:cubicBezTo>
                  <a:pt x="4892904" y="6716672"/>
                  <a:pt x="4892904" y="6716672"/>
                  <a:pt x="4892904" y="6706077"/>
                </a:cubicBezTo>
                <a:cubicBezTo>
                  <a:pt x="4889410" y="6709608"/>
                  <a:pt x="4885917" y="6709608"/>
                  <a:pt x="4882424" y="6709608"/>
                </a:cubicBezTo>
                <a:cubicBezTo>
                  <a:pt x="4871944" y="6709608"/>
                  <a:pt x="4868451" y="6702546"/>
                  <a:pt x="4868451" y="6695482"/>
                </a:cubicBezTo>
                <a:cubicBezTo>
                  <a:pt x="4868451" y="6695482"/>
                  <a:pt x="4868451" y="6695482"/>
                  <a:pt x="4868451" y="6631913"/>
                </a:cubicBezTo>
                <a:cubicBezTo>
                  <a:pt x="4868451" y="6631913"/>
                  <a:pt x="4868451" y="6631913"/>
                  <a:pt x="4889410" y="6631913"/>
                </a:cubicBezTo>
                <a:lnTo>
                  <a:pt x="4889410" y="6621318"/>
                </a:lnTo>
                <a:cubicBezTo>
                  <a:pt x="4889410" y="6621318"/>
                  <a:pt x="4889410" y="6621318"/>
                  <a:pt x="4868451" y="6621318"/>
                </a:cubicBezTo>
                <a:cubicBezTo>
                  <a:pt x="4868451" y="6621318"/>
                  <a:pt x="4868451" y="6621318"/>
                  <a:pt x="4868451" y="6596597"/>
                </a:cubicBezTo>
                <a:close/>
                <a:moveTo>
                  <a:pt x="5503881" y="6593911"/>
                </a:moveTo>
                <a:cubicBezTo>
                  <a:pt x="5493469" y="6636077"/>
                  <a:pt x="5493469" y="6636077"/>
                  <a:pt x="5493469" y="6636077"/>
                </a:cubicBezTo>
                <a:cubicBezTo>
                  <a:pt x="5496940" y="6636077"/>
                  <a:pt x="5500410" y="6636077"/>
                  <a:pt x="5503881" y="6636077"/>
                </a:cubicBezTo>
                <a:cubicBezTo>
                  <a:pt x="5507352" y="6611481"/>
                  <a:pt x="5507352" y="6611481"/>
                  <a:pt x="5507352" y="6611481"/>
                </a:cubicBezTo>
                <a:cubicBezTo>
                  <a:pt x="5521236" y="6639591"/>
                  <a:pt x="5521236" y="6639591"/>
                  <a:pt x="5521236" y="6639591"/>
                </a:cubicBezTo>
                <a:cubicBezTo>
                  <a:pt x="5524707" y="6639591"/>
                  <a:pt x="5528178" y="6639591"/>
                  <a:pt x="5528178" y="6639591"/>
                </a:cubicBezTo>
                <a:cubicBezTo>
                  <a:pt x="5535119" y="6597425"/>
                  <a:pt x="5535119" y="6597425"/>
                  <a:pt x="5535119" y="6597425"/>
                </a:cubicBezTo>
                <a:cubicBezTo>
                  <a:pt x="5531648" y="6597425"/>
                  <a:pt x="5528178" y="6597425"/>
                  <a:pt x="5528178" y="6597425"/>
                </a:cubicBezTo>
                <a:cubicBezTo>
                  <a:pt x="5524707" y="6625536"/>
                  <a:pt x="5524707" y="6625536"/>
                  <a:pt x="5524707" y="6625536"/>
                </a:cubicBezTo>
                <a:cubicBezTo>
                  <a:pt x="5510824" y="6593911"/>
                  <a:pt x="5510824" y="6593911"/>
                  <a:pt x="5510824" y="6593911"/>
                </a:cubicBezTo>
                <a:cubicBezTo>
                  <a:pt x="5507352" y="6593911"/>
                  <a:pt x="5507352" y="6593911"/>
                  <a:pt x="5503881" y="6593911"/>
                </a:cubicBezTo>
                <a:close/>
                <a:moveTo>
                  <a:pt x="5613044" y="6589881"/>
                </a:moveTo>
                <a:cubicBezTo>
                  <a:pt x="5599071" y="6593432"/>
                  <a:pt x="5588592" y="6596982"/>
                  <a:pt x="5578112" y="6596982"/>
                </a:cubicBezTo>
                <a:cubicBezTo>
                  <a:pt x="5578112" y="6604084"/>
                  <a:pt x="5578112" y="6604084"/>
                  <a:pt x="5578112" y="6604084"/>
                </a:cubicBezTo>
                <a:cubicBezTo>
                  <a:pt x="5585098" y="6604084"/>
                  <a:pt x="5588592" y="6604084"/>
                  <a:pt x="5592084" y="6604084"/>
                </a:cubicBezTo>
                <a:cubicBezTo>
                  <a:pt x="5599071" y="6639592"/>
                  <a:pt x="5599071" y="6639592"/>
                  <a:pt x="5599071" y="6639592"/>
                </a:cubicBezTo>
                <a:cubicBezTo>
                  <a:pt x="5606057" y="6636041"/>
                  <a:pt x="5606057" y="6636041"/>
                  <a:pt x="5606057" y="6636041"/>
                </a:cubicBezTo>
                <a:cubicBezTo>
                  <a:pt x="5599071" y="6600533"/>
                  <a:pt x="5599071" y="6600533"/>
                  <a:pt x="5599071" y="6600533"/>
                </a:cubicBezTo>
                <a:cubicBezTo>
                  <a:pt x="5606057" y="6600533"/>
                  <a:pt x="5609551" y="6600533"/>
                  <a:pt x="5613044" y="6596982"/>
                </a:cubicBezTo>
                <a:close/>
                <a:moveTo>
                  <a:pt x="5468748" y="6589881"/>
                </a:moveTo>
                <a:cubicBezTo>
                  <a:pt x="5468748" y="6589881"/>
                  <a:pt x="5468748" y="6589881"/>
                  <a:pt x="5479228" y="6593240"/>
                </a:cubicBezTo>
                <a:cubicBezTo>
                  <a:pt x="5482720" y="6593240"/>
                  <a:pt x="5482720" y="6596599"/>
                  <a:pt x="5482720" y="6596599"/>
                </a:cubicBezTo>
                <a:cubicBezTo>
                  <a:pt x="5482720" y="6596599"/>
                  <a:pt x="5482720" y="6599957"/>
                  <a:pt x="5482720" y="6599957"/>
                </a:cubicBezTo>
                <a:cubicBezTo>
                  <a:pt x="5482720" y="6599957"/>
                  <a:pt x="5479228" y="6603316"/>
                  <a:pt x="5475734" y="6603316"/>
                </a:cubicBezTo>
                <a:cubicBezTo>
                  <a:pt x="5475734" y="6603316"/>
                  <a:pt x="5475734" y="6603316"/>
                  <a:pt x="5465254" y="6599957"/>
                </a:cubicBezTo>
                <a:cubicBezTo>
                  <a:pt x="5465254" y="6599957"/>
                  <a:pt x="5465254" y="6599957"/>
                  <a:pt x="5468748" y="6596599"/>
                </a:cubicBezTo>
                <a:cubicBezTo>
                  <a:pt x="5468748" y="6596599"/>
                  <a:pt x="5468748" y="6596599"/>
                  <a:pt x="5468748" y="6589881"/>
                </a:cubicBezTo>
                <a:close/>
                <a:moveTo>
                  <a:pt x="4918562" y="6587995"/>
                </a:moveTo>
                <a:lnTo>
                  <a:pt x="4918562" y="6601689"/>
                </a:lnTo>
                <a:lnTo>
                  <a:pt x="4930851" y="6601689"/>
                </a:lnTo>
                <a:lnTo>
                  <a:pt x="4930851" y="6587995"/>
                </a:lnTo>
                <a:close/>
                <a:moveTo>
                  <a:pt x="5619762" y="6585849"/>
                </a:moveTo>
                <a:cubicBezTo>
                  <a:pt x="5633582" y="6628843"/>
                  <a:pt x="5633582" y="6628843"/>
                  <a:pt x="5633582" y="6628843"/>
                </a:cubicBezTo>
                <a:cubicBezTo>
                  <a:pt x="5637036" y="6625260"/>
                  <a:pt x="5640491" y="6625260"/>
                  <a:pt x="5643946" y="6625260"/>
                </a:cubicBezTo>
                <a:cubicBezTo>
                  <a:pt x="5630127" y="6585849"/>
                  <a:pt x="5630127" y="6585849"/>
                  <a:pt x="5630127" y="6585849"/>
                </a:cubicBezTo>
                <a:cubicBezTo>
                  <a:pt x="5626671" y="6585849"/>
                  <a:pt x="5623217" y="6585849"/>
                  <a:pt x="5619762" y="6585849"/>
                </a:cubicBezTo>
                <a:close/>
                <a:moveTo>
                  <a:pt x="4250688" y="6585849"/>
                </a:moveTo>
                <a:lnTo>
                  <a:pt x="4250688" y="6716173"/>
                </a:lnTo>
                <a:lnTo>
                  <a:pt x="4265467" y="6716173"/>
                </a:lnTo>
                <a:lnTo>
                  <a:pt x="4265467" y="6657057"/>
                </a:lnTo>
                <a:lnTo>
                  <a:pt x="4311148" y="6657057"/>
                </a:lnTo>
                <a:lnTo>
                  <a:pt x="4311148" y="6646309"/>
                </a:lnTo>
                <a:lnTo>
                  <a:pt x="4265467" y="6646309"/>
                </a:lnTo>
                <a:lnTo>
                  <a:pt x="4265467" y="6596597"/>
                </a:lnTo>
                <a:lnTo>
                  <a:pt x="4313835" y="6596597"/>
                </a:lnTo>
                <a:lnTo>
                  <a:pt x="4313835" y="6585849"/>
                </a:lnTo>
                <a:close/>
                <a:moveTo>
                  <a:pt x="5465143" y="6579132"/>
                </a:moveTo>
                <a:cubicBezTo>
                  <a:pt x="5465143" y="6579132"/>
                  <a:pt x="5465143" y="6579132"/>
                  <a:pt x="5458200" y="6596599"/>
                </a:cubicBezTo>
                <a:cubicBezTo>
                  <a:pt x="5458200" y="6596599"/>
                  <a:pt x="5458200" y="6596599"/>
                  <a:pt x="5458200" y="6600091"/>
                </a:cubicBezTo>
                <a:cubicBezTo>
                  <a:pt x="5458200" y="6600091"/>
                  <a:pt x="5458200" y="6600091"/>
                  <a:pt x="5447788" y="6617558"/>
                </a:cubicBezTo>
                <a:cubicBezTo>
                  <a:pt x="5451259" y="6621051"/>
                  <a:pt x="5454730" y="6621051"/>
                  <a:pt x="5458200" y="6621051"/>
                </a:cubicBezTo>
                <a:cubicBezTo>
                  <a:pt x="5458200" y="6621051"/>
                  <a:pt x="5458200" y="6621051"/>
                  <a:pt x="5461671" y="6607078"/>
                </a:cubicBezTo>
                <a:cubicBezTo>
                  <a:pt x="5461671" y="6607078"/>
                  <a:pt x="5461671" y="6607078"/>
                  <a:pt x="5472084" y="6610572"/>
                </a:cubicBezTo>
                <a:cubicBezTo>
                  <a:pt x="5472084" y="6610572"/>
                  <a:pt x="5472084" y="6610572"/>
                  <a:pt x="5472084" y="6628037"/>
                </a:cubicBezTo>
                <a:cubicBezTo>
                  <a:pt x="5475555" y="6628037"/>
                  <a:pt x="5479026" y="6631531"/>
                  <a:pt x="5482497" y="6631531"/>
                </a:cubicBezTo>
                <a:cubicBezTo>
                  <a:pt x="5482497" y="6631531"/>
                  <a:pt x="5482497" y="6631531"/>
                  <a:pt x="5479026" y="6610572"/>
                </a:cubicBezTo>
                <a:cubicBezTo>
                  <a:pt x="5485968" y="6610572"/>
                  <a:pt x="5489438" y="6603585"/>
                  <a:pt x="5489438" y="6600091"/>
                </a:cubicBezTo>
                <a:cubicBezTo>
                  <a:pt x="5489438" y="6600091"/>
                  <a:pt x="5489438" y="6596599"/>
                  <a:pt x="5489438" y="6596599"/>
                </a:cubicBezTo>
                <a:cubicBezTo>
                  <a:pt x="5489438" y="6593105"/>
                  <a:pt x="5489438" y="6589612"/>
                  <a:pt x="5482497" y="6586119"/>
                </a:cubicBezTo>
                <a:cubicBezTo>
                  <a:pt x="5482497" y="6586119"/>
                  <a:pt x="5482497" y="6586119"/>
                  <a:pt x="5465143" y="6579132"/>
                </a:cubicBezTo>
                <a:close/>
                <a:moveTo>
                  <a:pt x="5670241" y="6576425"/>
                </a:moveTo>
                <a:cubicBezTo>
                  <a:pt x="5673696" y="6576866"/>
                  <a:pt x="5677151" y="6578629"/>
                  <a:pt x="5678878" y="6582156"/>
                </a:cubicBezTo>
                <a:cubicBezTo>
                  <a:pt x="5678878" y="6585683"/>
                  <a:pt x="5678878" y="6589209"/>
                  <a:pt x="5678878" y="6589209"/>
                </a:cubicBezTo>
                <a:cubicBezTo>
                  <a:pt x="5678878" y="6592736"/>
                  <a:pt x="5678878" y="6596264"/>
                  <a:pt x="5675423" y="6599790"/>
                </a:cubicBezTo>
                <a:cubicBezTo>
                  <a:pt x="5675423" y="6599790"/>
                  <a:pt x="5675423" y="6599790"/>
                  <a:pt x="5671968" y="6603317"/>
                </a:cubicBezTo>
                <a:cubicBezTo>
                  <a:pt x="5668514" y="6603317"/>
                  <a:pt x="5661604" y="6603317"/>
                  <a:pt x="5658149" y="6599790"/>
                </a:cubicBezTo>
                <a:cubicBezTo>
                  <a:pt x="5654694" y="6599790"/>
                  <a:pt x="5654694" y="6596264"/>
                  <a:pt x="5654694" y="6596264"/>
                </a:cubicBezTo>
                <a:cubicBezTo>
                  <a:pt x="5654694" y="6596264"/>
                  <a:pt x="5654694" y="6592736"/>
                  <a:pt x="5654694" y="6589209"/>
                </a:cubicBezTo>
                <a:cubicBezTo>
                  <a:pt x="5654694" y="6585683"/>
                  <a:pt x="5654694" y="6582156"/>
                  <a:pt x="5661604" y="6578629"/>
                </a:cubicBezTo>
                <a:cubicBezTo>
                  <a:pt x="5663332" y="6576866"/>
                  <a:pt x="5666786" y="6575984"/>
                  <a:pt x="5670241" y="6576425"/>
                </a:cubicBezTo>
                <a:close/>
                <a:moveTo>
                  <a:pt x="4714738" y="6575100"/>
                </a:moveTo>
                <a:cubicBezTo>
                  <a:pt x="4714738" y="6575100"/>
                  <a:pt x="4714738" y="6575100"/>
                  <a:pt x="4714738" y="6638804"/>
                </a:cubicBezTo>
                <a:cubicBezTo>
                  <a:pt x="4714738" y="6631726"/>
                  <a:pt x="4704048" y="6621108"/>
                  <a:pt x="4686231" y="6621108"/>
                </a:cubicBezTo>
                <a:cubicBezTo>
                  <a:pt x="4657724" y="6621108"/>
                  <a:pt x="4647034" y="6642343"/>
                  <a:pt x="4647034" y="6670656"/>
                </a:cubicBezTo>
                <a:cubicBezTo>
                  <a:pt x="4647034" y="6698969"/>
                  <a:pt x="4657724" y="6720203"/>
                  <a:pt x="4686231" y="6720203"/>
                </a:cubicBezTo>
                <a:cubicBezTo>
                  <a:pt x="4700484" y="6720203"/>
                  <a:pt x="4707611" y="6716664"/>
                  <a:pt x="4714738" y="6702507"/>
                </a:cubicBezTo>
                <a:cubicBezTo>
                  <a:pt x="4714738" y="6702507"/>
                  <a:pt x="4714738" y="6702507"/>
                  <a:pt x="4714738" y="6716664"/>
                </a:cubicBezTo>
                <a:cubicBezTo>
                  <a:pt x="4714738" y="6716664"/>
                  <a:pt x="4714738" y="6716664"/>
                  <a:pt x="4728991" y="6716664"/>
                </a:cubicBezTo>
                <a:lnTo>
                  <a:pt x="4728991" y="6575100"/>
                </a:lnTo>
                <a:cubicBezTo>
                  <a:pt x="4728991" y="6575100"/>
                  <a:pt x="4728991" y="6575100"/>
                  <a:pt x="4714738" y="6575100"/>
                </a:cubicBezTo>
                <a:close/>
                <a:moveTo>
                  <a:pt x="5672161" y="6569584"/>
                </a:moveTo>
                <a:cubicBezTo>
                  <a:pt x="5666338" y="6568289"/>
                  <a:pt x="5660068" y="6569152"/>
                  <a:pt x="5654694" y="6572607"/>
                </a:cubicBezTo>
                <a:cubicBezTo>
                  <a:pt x="5647528" y="6576062"/>
                  <a:pt x="5643946" y="6582972"/>
                  <a:pt x="5643946" y="6589881"/>
                </a:cubicBezTo>
                <a:cubicBezTo>
                  <a:pt x="5643946" y="6593336"/>
                  <a:pt x="5647528" y="6596791"/>
                  <a:pt x="5647528" y="6600246"/>
                </a:cubicBezTo>
                <a:cubicBezTo>
                  <a:pt x="5654694" y="6610611"/>
                  <a:pt x="5669025" y="6614065"/>
                  <a:pt x="5676191" y="6607156"/>
                </a:cubicBezTo>
                <a:cubicBezTo>
                  <a:pt x="5683357" y="6607156"/>
                  <a:pt x="5683357" y="6603701"/>
                  <a:pt x="5686939" y="6600246"/>
                </a:cubicBezTo>
                <a:cubicBezTo>
                  <a:pt x="5686939" y="6596791"/>
                  <a:pt x="5686939" y="6593336"/>
                  <a:pt x="5686939" y="6589881"/>
                </a:cubicBezTo>
                <a:cubicBezTo>
                  <a:pt x="5686939" y="6586427"/>
                  <a:pt x="5686939" y="6582972"/>
                  <a:pt x="5686939" y="6579517"/>
                </a:cubicBezTo>
                <a:cubicBezTo>
                  <a:pt x="5683357" y="6574334"/>
                  <a:pt x="5677982" y="6570880"/>
                  <a:pt x="5672161" y="6569584"/>
                </a:cubicBezTo>
                <a:close/>
                <a:moveTo>
                  <a:pt x="5429909" y="6561666"/>
                </a:moveTo>
                <a:cubicBezTo>
                  <a:pt x="5408825" y="6596598"/>
                  <a:pt x="5408825" y="6596598"/>
                  <a:pt x="5408825" y="6596598"/>
                </a:cubicBezTo>
                <a:cubicBezTo>
                  <a:pt x="5415853" y="6603584"/>
                  <a:pt x="5422881" y="6607078"/>
                  <a:pt x="5433423" y="6614064"/>
                </a:cubicBezTo>
                <a:cubicBezTo>
                  <a:pt x="5436937" y="6607078"/>
                  <a:pt x="5436937" y="6607078"/>
                  <a:pt x="5436937" y="6607078"/>
                </a:cubicBezTo>
                <a:cubicBezTo>
                  <a:pt x="5419367" y="6596598"/>
                  <a:pt x="5419367" y="6596598"/>
                  <a:pt x="5419367" y="6596598"/>
                </a:cubicBezTo>
                <a:cubicBezTo>
                  <a:pt x="5426395" y="6586119"/>
                  <a:pt x="5426395" y="6586119"/>
                  <a:pt x="5426395" y="6586119"/>
                </a:cubicBezTo>
                <a:cubicBezTo>
                  <a:pt x="5436937" y="6593105"/>
                  <a:pt x="5436937" y="6593105"/>
                  <a:pt x="5436937" y="6593105"/>
                </a:cubicBezTo>
                <a:cubicBezTo>
                  <a:pt x="5440450" y="6586119"/>
                  <a:pt x="5440450" y="6586119"/>
                  <a:pt x="5440450" y="6586119"/>
                </a:cubicBezTo>
                <a:cubicBezTo>
                  <a:pt x="5436937" y="6586119"/>
                  <a:pt x="5433423" y="6582625"/>
                  <a:pt x="5429909" y="6579132"/>
                </a:cubicBezTo>
                <a:lnTo>
                  <a:pt x="5433423" y="6572146"/>
                </a:lnTo>
                <a:cubicBezTo>
                  <a:pt x="5440450" y="6575638"/>
                  <a:pt x="5443964" y="6579132"/>
                  <a:pt x="5450992" y="6582625"/>
                </a:cubicBezTo>
                <a:cubicBezTo>
                  <a:pt x="5454506" y="6575638"/>
                  <a:pt x="5454506" y="6575638"/>
                  <a:pt x="5454506" y="6575638"/>
                </a:cubicBezTo>
                <a:cubicBezTo>
                  <a:pt x="5447478" y="6572146"/>
                  <a:pt x="5436937" y="6565159"/>
                  <a:pt x="5429909" y="6561666"/>
                </a:cubicBezTo>
                <a:close/>
                <a:moveTo>
                  <a:pt x="5707361" y="6533452"/>
                </a:moveTo>
                <a:cubicBezTo>
                  <a:pt x="5703868" y="6536978"/>
                  <a:pt x="5703868" y="6536978"/>
                  <a:pt x="5700375" y="6540505"/>
                </a:cubicBezTo>
                <a:cubicBezTo>
                  <a:pt x="5717840" y="6558139"/>
                  <a:pt x="5717840" y="6558139"/>
                  <a:pt x="5717840" y="6558139"/>
                </a:cubicBezTo>
                <a:cubicBezTo>
                  <a:pt x="5689895" y="6551086"/>
                  <a:pt x="5689895" y="6551086"/>
                  <a:pt x="5689895" y="6551086"/>
                </a:cubicBezTo>
                <a:cubicBezTo>
                  <a:pt x="5686402" y="6551086"/>
                  <a:pt x="5686402" y="6554612"/>
                  <a:pt x="5682908" y="6554612"/>
                </a:cubicBezTo>
                <a:cubicBezTo>
                  <a:pt x="5707361" y="6589881"/>
                  <a:pt x="5707361" y="6589881"/>
                  <a:pt x="5707361" y="6589881"/>
                </a:cubicBezTo>
                <a:cubicBezTo>
                  <a:pt x="5710854" y="6586354"/>
                  <a:pt x="5710854" y="6586354"/>
                  <a:pt x="5714348" y="6582827"/>
                </a:cubicBezTo>
                <a:cubicBezTo>
                  <a:pt x="5700375" y="6561666"/>
                  <a:pt x="5700375" y="6561666"/>
                  <a:pt x="5700375" y="6561666"/>
                </a:cubicBezTo>
                <a:cubicBezTo>
                  <a:pt x="5728320" y="6572246"/>
                  <a:pt x="5728320" y="6572246"/>
                  <a:pt x="5728320" y="6572246"/>
                </a:cubicBezTo>
                <a:cubicBezTo>
                  <a:pt x="5731814" y="6568720"/>
                  <a:pt x="5731814" y="6568720"/>
                  <a:pt x="5735307" y="6565193"/>
                </a:cubicBezTo>
                <a:cubicBezTo>
                  <a:pt x="5707361" y="6533452"/>
                  <a:pt x="5707361" y="6533452"/>
                  <a:pt x="5707361" y="6533452"/>
                </a:cubicBezTo>
                <a:close/>
                <a:moveTo>
                  <a:pt x="5399008" y="6533452"/>
                </a:moveTo>
                <a:cubicBezTo>
                  <a:pt x="5399008" y="6533452"/>
                  <a:pt x="5399008" y="6533452"/>
                  <a:pt x="5391980" y="6536965"/>
                </a:cubicBezTo>
                <a:cubicBezTo>
                  <a:pt x="5395494" y="6540479"/>
                  <a:pt x="5399008" y="6543993"/>
                  <a:pt x="5402522" y="6547507"/>
                </a:cubicBezTo>
                <a:cubicBezTo>
                  <a:pt x="5402522" y="6547507"/>
                  <a:pt x="5402522" y="6547507"/>
                  <a:pt x="5377924" y="6572104"/>
                </a:cubicBezTo>
                <a:cubicBezTo>
                  <a:pt x="5377924" y="6572104"/>
                  <a:pt x="5377924" y="6572104"/>
                  <a:pt x="5384952" y="6579132"/>
                </a:cubicBezTo>
                <a:cubicBezTo>
                  <a:pt x="5384952" y="6579132"/>
                  <a:pt x="5384952" y="6579132"/>
                  <a:pt x="5409548" y="6554535"/>
                </a:cubicBezTo>
                <a:cubicBezTo>
                  <a:pt x="5413062" y="6554535"/>
                  <a:pt x="5416576" y="6558048"/>
                  <a:pt x="5420090" y="6561562"/>
                </a:cubicBezTo>
                <a:cubicBezTo>
                  <a:pt x="5420090" y="6561562"/>
                  <a:pt x="5420090" y="6561562"/>
                  <a:pt x="5423604" y="6554535"/>
                </a:cubicBezTo>
                <a:cubicBezTo>
                  <a:pt x="5413062" y="6547507"/>
                  <a:pt x="5406036" y="6540479"/>
                  <a:pt x="5399008" y="6533452"/>
                </a:cubicBezTo>
                <a:close/>
                <a:moveTo>
                  <a:pt x="5728589" y="6522703"/>
                </a:moveTo>
                <a:lnTo>
                  <a:pt x="5746055" y="6529421"/>
                </a:lnTo>
                <a:lnTo>
                  <a:pt x="5746055" y="6533452"/>
                </a:lnTo>
                <a:lnTo>
                  <a:pt x="5739337" y="6540170"/>
                </a:lnTo>
                <a:lnTo>
                  <a:pt x="5735307" y="6533452"/>
                </a:lnTo>
                <a:close/>
                <a:moveTo>
                  <a:pt x="5724942" y="6515985"/>
                </a:moveTo>
                <a:lnTo>
                  <a:pt x="5717840" y="6522927"/>
                </a:lnTo>
                <a:cubicBezTo>
                  <a:pt x="5717840" y="6522927"/>
                  <a:pt x="5717840" y="6522927"/>
                  <a:pt x="5724942" y="6533339"/>
                </a:cubicBezTo>
                <a:cubicBezTo>
                  <a:pt x="5724942" y="6533339"/>
                  <a:pt x="5724942" y="6533339"/>
                  <a:pt x="5742696" y="6557635"/>
                </a:cubicBezTo>
                <a:cubicBezTo>
                  <a:pt x="5742696" y="6557635"/>
                  <a:pt x="5746247" y="6554165"/>
                  <a:pt x="5746247" y="6554165"/>
                </a:cubicBezTo>
                <a:cubicBezTo>
                  <a:pt x="5746247" y="6554165"/>
                  <a:pt x="5746247" y="6554165"/>
                  <a:pt x="5742696" y="6547223"/>
                </a:cubicBezTo>
                <a:cubicBezTo>
                  <a:pt x="5742696" y="6547223"/>
                  <a:pt x="5742696" y="6547223"/>
                  <a:pt x="5753349" y="6533339"/>
                </a:cubicBezTo>
                <a:cubicBezTo>
                  <a:pt x="5753349" y="6533339"/>
                  <a:pt x="5753349" y="6533339"/>
                  <a:pt x="5760450" y="6533339"/>
                </a:cubicBezTo>
                <a:cubicBezTo>
                  <a:pt x="5764002" y="6533339"/>
                  <a:pt x="5764002" y="6533339"/>
                  <a:pt x="5764002" y="6533339"/>
                </a:cubicBezTo>
                <a:cubicBezTo>
                  <a:pt x="5764002" y="6529868"/>
                  <a:pt x="5767552" y="6529868"/>
                  <a:pt x="5767552" y="6526397"/>
                </a:cubicBezTo>
                <a:cubicBezTo>
                  <a:pt x="5767552" y="6526397"/>
                  <a:pt x="5767552" y="6526397"/>
                  <a:pt x="5724942" y="6515985"/>
                </a:cubicBezTo>
                <a:close/>
                <a:moveTo>
                  <a:pt x="5370198" y="6501206"/>
                </a:moveTo>
                <a:cubicBezTo>
                  <a:pt x="5334930" y="6526286"/>
                  <a:pt x="5334930" y="6526286"/>
                  <a:pt x="5334930" y="6526286"/>
                </a:cubicBezTo>
                <a:cubicBezTo>
                  <a:pt x="5338457" y="6529869"/>
                  <a:pt x="5338457" y="6529869"/>
                  <a:pt x="5341984" y="6533452"/>
                </a:cubicBezTo>
                <a:cubicBezTo>
                  <a:pt x="5363145" y="6519121"/>
                  <a:pt x="5363145" y="6519121"/>
                  <a:pt x="5363145" y="6519121"/>
                </a:cubicBezTo>
                <a:cubicBezTo>
                  <a:pt x="5352564" y="6547782"/>
                  <a:pt x="5352564" y="6547782"/>
                  <a:pt x="5352564" y="6547782"/>
                </a:cubicBezTo>
                <a:cubicBezTo>
                  <a:pt x="5356091" y="6551366"/>
                  <a:pt x="5356091" y="6551366"/>
                  <a:pt x="5359618" y="6554948"/>
                </a:cubicBezTo>
                <a:cubicBezTo>
                  <a:pt x="5391359" y="6526286"/>
                  <a:pt x="5391359" y="6526286"/>
                  <a:pt x="5391359" y="6526286"/>
                </a:cubicBezTo>
                <a:cubicBezTo>
                  <a:pt x="5391359" y="6522703"/>
                  <a:pt x="5387833" y="6522703"/>
                  <a:pt x="5387833" y="6519121"/>
                </a:cubicBezTo>
                <a:cubicBezTo>
                  <a:pt x="5366672" y="6537034"/>
                  <a:pt x="5366672" y="6537034"/>
                  <a:pt x="5366672" y="6537034"/>
                </a:cubicBezTo>
                <a:cubicBezTo>
                  <a:pt x="5377252" y="6508372"/>
                  <a:pt x="5377252" y="6508372"/>
                  <a:pt x="5377252" y="6508372"/>
                </a:cubicBezTo>
                <a:cubicBezTo>
                  <a:pt x="5373725" y="6504789"/>
                  <a:pt x="5373725" y="6504789"/>
                  <a:pt x="5370198" y="6501206"/>
                </a:cubicBezTo>
                <a:close/>
                <a:moveTo>
                  <a:pt x="5739338" y="6490458"/>
                </a:moveTo>
                <a:lnTo>
                  <a:pt x="5735307" y="6498519"/>
                </a:lnTo>
                <a:lnTo>
                  <a:pt x="5774270" y="6518673"/>
                </a:lnTo>
                <a:lnTo>
                  <a:pt x="5787706" y="6494489"/>
                </a:lnTo>
                <a:lnTo>
                  <a:pt x="5780988" y="6490458"/>
                </a:lnTo>
                <a:lnTo>
                  <a:pt x="5770239" y="6509268"/>
                </a:lnTo>
                <a:close/>
                <a:moveTo>
                  <a:pt x="5363634" y="6487771"/>
                </a:moveTo>
                <a:cubicBezTo>
                  <a:pt x="5328212" y="6508933"/>
                  <a:pt x="5328212" y="6508933"/>
                  <a:pt x="5328212" y="6508933"/>
                </a:cubicBezTo>
                <a:cubicBezTo>
                  <a:pt x="5328212" y="6508933"/>
                  <a:pt x="5328212" y="6512459"/>
                  <a:pt x="5331754" y="6515986"/>
                </a:cubicBezTo>
                <a:cubicBezTo>
                  <a:pt x="5367176" y="6494825"/>
                  <a:pt x="5367176" y="6494825"/>
                  <a:pt x="5367176" y="6494825"/>
                </a:cubicBezTo>
                <a:cubicBezTo>
                  <a:pt x="5367176" y="6491298"/>
                  <a:pt x="5363634" y="6491298"/>
                  <a:pt x="5363634" y="6487771"/>
                </a:cubicBezTo>
                <a:close/>
                <a:moveTo>
                  <a:pt x="5354927" y="6454161"/>
                </a:moveTo>
                <a:cubicBezTo>
                  <a:pt x="5356683" y="6454602"/>
                  <a:pt x="5358437" y="6456365"/>
                  <a:pt x="5360192" y="6459892"/>
                </a:cubicBezTo>
                <a:cubicBezTo>
                  <a:pt x="5391785" y="6537483"/>
                  <a:pt x="5465500" y="6590385"/>
                  <a:pt x="5553257" y="6590385"/>
                </a:cubicBezTo>
                <a:cubicBezTo>
                  <a:pt x="5641012" y="6590385"/>
                  <a:pt x="5714728" y="6537483"/>
                  <a:pt x="5746320" y="6459892"/>
                </a:cubicBezTo>
                <a:cubicBezTo>
                  <a:pt x="5748075" y="6456365"/>
                  <a:pt x="5749831" y="6454602"/>
                  <a:pt x="5751586" y="6454161"/>
                </a:cubicBezTo>
                <a:cubicBezTo>
                  <a:pt x="5753340" y="6453721"/>
                  <a:pt x="5755096" y="6454602"/>
                  <a:pt x="5756851" y="6456365"/>
                </a:cubicBezTo>
                <a:cubicBezTo>
                  <a:pt x="5756851" y="6456365"/>
                  <a:pt x="5756851" y="6456365"/>
                  <a:pt x="5795464" y="6466946"/>
                </a:cubicBezTo>
                <a:cubicBezTo>
                  <a:pt x="5798974" y="6470473"/>
                  <a:pt x="5802484" y="6473999"/>
                  <a:pt x="5802484" y="6477526"/>
                </a:cubicBezTo>
                <a:cubicBezTo>
                  <a:pt x="5763871" y="6579804"/>
                  <a:pt x="5665585" y="6650341"/>
                  <a:pt x="5553257" y="6650341"/>
                </a:cubicBezTo>
                <a:cubicBezTo>
                  <a:pt x="5440929" y="6650341"/>
                  <a:pt x="5342641" y="6579804"/>
                  <a:pt x="5304028" y="6481054"/>
                </a:cubicBezTo>
                <a:cubicBezTo>
                  <a:pt x="5304028" y="6473999"/>
                  <a:pt x="5304028" y="6470473"/>
                  <a:pt x="5311049" y="6466946"/>
                </a:cubicBezTo>
                <a:cubicBezTo>
                  <a:pt x="5311049" y="6466946"/>
                  <a:pt x="5311049" y="6466946"/>
                  <a:pt x="5349662" y="6456365"/>
                </a:cubicBezTo>
                <a:cubicBezTo>
                  <a:pt x="5351417" y="6454602"/>
                  <a:pt x="5353172" y="6453721"/>
                  <a:pt x="5354927" y="6454161"/>
                </a:cubicBezTo>
                <a:close/>
                <a:moveTo>
                  <a:pt x="5507442" y="6448323"/>
                </a:moveTo>
                <a:cubicBezTo>
                  <a:pt x="5510935" y="6444777"/>
                  <a:pt x="5514428" y="6444777"/>
                  <a:pt x="5517922" y="6448323"/>
                </a:cubicBezTo>
                <a:cubicBezTo>
                  <a:pt x="5517922" y="6448323"/>
                  <a:pt x="5521414" y="6451869"/>
                  <a:pt x="5521414" y="6455414"/>
                </a:cubicBezTo>
                <a:cubicBezTo>
                  <a:pt x="5521414" y="6455414"/>
                  <a:pt x="5528401" y="6558233"/>
                  <a:pt x="5528401" y="6558233"/>
                </a:cubicBezTo>
                <a:cubicBezTo>
                  <a:pt x="5528401" y="6565324"/>
                  <a:pt x="5528401" y="6568870"/>
                  <a:pt x="5524908" y="6568870"/>
                </a:cubicBezTo>
                <a:cubicBezTo>
                  <a:pt x="5524908" y="6572415"/>
                  <a:pt x="5521414" y="6572415"/>
                  <a:pt x="5517922" y="6568870"/>
                </a:cubicBezTo>
                <a:cubicBezTo>
                  <a:pt x="5472509" y="6558233"/>
                  <a:pt x="5441070" y="6540506"/>
                  <a:pt x="5409632" y="6505050"/>
                </a:cubicBezTo>
                <a:cubicBezTo>
                  <a:pt x="5406138" y="6505050"/>
                  <a:pt x="5406138" y="6501505"/>
                  <a:pt x="5406138" y="6501505"/>
                </a:cubicBezTo>
                <a:cubicBezTo>
                  <a:pt x="5406138" y="6497960"/>
                  <a:pt x="5406138" y="6497960"/>
                  <a:pt x="5406138" y="6497960"/>
                </a:cubicBezTo>
                <a:cubicBezTo>
                  <a:pt x="5406138" y="6494415"/>
                  <a:pt x="5409632" y="6494415"/>
                  <a:pt x="5413124" y="6494415"/>
                </a:cubicBezTo>
                <a:cubicBezTo>
                  <a:pt x="5413124" y="6494415"/>
                  <a:pt x="5413124" y="6494415"/>
                  <a:pt x="5507442" y="6448323"/>
                </a:cubicBezTo>
                <a:close/>
                <a:moveTo>
                  <a:pt x="5592084" y="6444777"/>
                </a:moveTo>
                <a:cubicBezTo>
                  <a:pt x="5595578" y="6444777"/>
                  <a:pt x="5599071" y="6444777"/>
                  <a:pt x="5602565" y="6444777"/>
                </a:cubicBezTo>
                <a:cubicBezTo>
                  <a:pt x="5602565" y="6444777"/>
                  <a:pt x="5602565" y="6444777"/>
                  <a:pt x="5693388" y="6490688"/>
                </a:cubicBezTo>
                <a:cubicBezTo>
                  <a:pt x="5696882" y="6494220"/>
                  <a:pt x="5700375" y="6494220"/>
                  <a:pt x="5700375" y="6497752"/>
                </a:cubicBezTo>
                <a:cubicBezTo>
                  <a:pt x="5700375" y="6501283"/>
                  <a:pt x="5700375" y="6501283"/>
                  <a:pt x="5696882" y="6504815"/>
                </a:cubicBezTo>
                <a:cubicBezTo>
                  <a:pt x="5665442" y="6540131"/>
                  <a:pt x="5634003" y="6557789"/>
                  <a:pt x="5588592" y="6568384"/>
                </a:cubicBezTo>
                <a:cubicBezTo>
                  <a:pt x="5585098" y="6568384"/>
                  <a:pt x="5581605" y="6568384"/>
                  <a:pt x="5581605" y="6568384"/>
                </a:cubicBezTo>
                <a:cubicBezTo>
                  <a:pt x="5578112" y="6564852"/>
                  <a:pt x="5578112" y="6561320"/>
                  <a:pt x="5578112" y="6557789"/>
                </a:cubicBezTo>
                <a:cubicBezTo>
                  <a:pt x="5578112" y="6557789"/>
                  <a:pt x="5578112" y="6557789"/>
                  <a:pt x="5588592" y="6455373"/>
                </a:cubicBezTo>
                <a:cubicBezTo>
                  <a:pt x="5588592" y="6451841"/>
                  <a:pt x="5588592" y="6448309"/>
                  <a:pt x="5592084" y="6444777"/>
                </a:cubicBezTo>
                <a:close/>
                <a:moveTo>
                  <a:pt x="4714283" y="6405813"/>
                </a:moveTo>
                <a:lnTo>
                  <a:pt x="4755862" y="6405813"/>
                </a:lnTo>
                <a:cubicBezTo>
                  <a:pt x="4755862" y="6405813"/>
                  <a:pt x="4755862" y="6405813"/>
                  <a:pt x="4755862" y="6448423"/>
                </a:cubicBezTo>
                <a:cubicBezTo>
                  <a:pt x="4755862" y="6448423"/>
                  <a:pt x="4728142" y="6455525"/>
                  <a:pt x="4707353" y="6455525"/>
                </a:cubicBezTo>
                <a:cubicBezTo>
                  <a:pt x="4690028" y="6455525"/>
                  <a:pt x="4690028" y="6441322"/>
                  <a:pt x="4690028" y="6430669"/>
                </a:cubicBezTo>
                <a:cubicBezTo>
                  <a:pt x="4690028" y="6416466"/>
                  <a:pt x="4696958" y="6409364"/>
                  <a:pt x="4714283" y="6405813"/>
                </a:cubicBezTo>
                <a:close/>
                <a:moveTo>
                  <a:pt x="4398479" y="6335948"/>
                </a:moveTo>
                <a:cubicBezTo>
                  <a:pt x="4429716" y="6335948"/>
                  <a:pt x="4440128" y="6350016"/>
                  <a:pt x="4440128" y="6392220"/>
                </a:cubicBezTo>
                <a:cubicBezTo>
                  <a:pt x="4440128" y="6430905"/>
                  <a:pt x="4433187" y="6455524"/>
                  <a:pt x="4398479" y="6455524"/>
                </a:cubicBezTo>
                <a:cubicBezTo>
                  <a:pt x="4363770" y="6455524"/>
                  <a:pt x="4356829" y="6434423"/>
                  <a:pt x="4356829" y="6392220"/>
                </a:cubicBezTo>
                <a:cubicBezTo>
                  <a:pt x="4356829" y="6350016"/>
                  <a:pt x="4367241" y="6335948"/>
                  <a:pt x="4398479" y="6335948"/>
                </a:cubicBezTo>
                <a:close/>
                <a:moveTo>
                  <a:pt x="5543005" y="6331919"/>
                </a:moveTo>
                <a:cubicBezTo>
                  <a:pt x="5543005" y="6331919"/>
                  <a:pt x="5543005" y="6331919"/>
                  <a:pt x="5564034" y="6331919"/>
                </a:cubicBezTo>
                <a:cubicBezTo>
                  <a:pt x="5564034" y="6331919"/>
                  <a:pt x="5564034" y="6339012"/>
                  <a:pt x="5564034" y="6342559"/>
                </a:cubicBezTo>
                <a:cubicBezTo>
                  <a:pt x="5581559" y="6346106"/>
                  <a:pt x="5595578" y="6363841"/>
                  <a:pt x="5595578" y="6381576"/>
                </a:cubicBezTo>
                <a:cubicBezTo>
                  <a:pt x="5595578" y="6402858"/>
                  <a:pt x="5574549" y="6420593"/>
                  <a:pt x="5553519" y="6420593"/>
                </a:cubicBezTo>
                <a:cubicBezTo>
                  <a:pt x="5532490" y="6420593"/>
                  <a:pt x="5514966" y="6402858"/>
                  <a:pt x="5514966" y="6381576"/>
                </a:cubicBezTo>
                <a:cubicBezTo>
                  <a:pt x="5514966" y="6363841"/>
                  <a:pt x="5525480" y="6346106"/>
                  <a:pt x="5543005" y="6342559"/>
                </a:cubicBezTo>
                <a:cubicBezTo>
                  <a:pt x="5543005" y="6342559"/>
                  <a:pt x="5543005" y="6331919"/>
                  <a:pt x="5543005" y="6331919"/>
                </a:cubicBezTo>
                <a:close/>
                <a:moveTo>
                  <a:pt x="5553257" y="6321170"/>
                </a:moveTo>
                <a:cubicBezTo>
                  <a:pt x="5520236" y="6321170"/>
                  <a:pt x="5493469" y="6348239"/>
                  <a:pt x="5493469" y="6381630"/>
                </a:cubicBezTo>
                <a:cubicBezTo>
                  <a:pt x="5493469" y="6415021"/>
                  <a:pt x="5520236" y="6442090"/>
                  <a:pt x="5553257" y="6442090"/>
                </a:cubicBezTo>
                <a:cubicBezTo>
                  <a:pt x="5586277" y="6442090"/>
                  <a:pt x="5613045" y="6415021"/>
                  <a:pt x="5613045" y="6381630"/>
                </a:cubicBezTo>
                <a:cubicBezTo>
                  <a:pt x="5613045" y="6348239"/>
                  <a:pt x="5586277" y="6321170"/>
                  <a:pt x="5553257" y="6321170"/>
                </a:cubicBezTo>
                <a:close/>
                <a:moveTo>
                  <a:pt x="5553257" y="6314453"/>
                </a:moveTo>
                <a:cubicBezTo>
                  <a:pt x="5589987" y="6314453"/>
                  <a:pt x="5619763" y="6344529"/>
                  <a:pt x="5619763" y="6381630"/>
                </a:cubicBezTo>
                <a:cubicBezTo>
                  <a:pt x="5619763" y="6418732"/>
                  <a:pt x="5589987" y="6448808"/>
                  <a:pt x="5553257" y="6448808"/>
                </a:cubicBezTo>
                <a:cubicBezTo>
                  <a:pt x="5516526" y="6448808"/>
                  <a:pt x="5486751" y="6418732"/>
                  <a:pt x="5486751" y="6381630"/>
                </a:cubicBezTo>
                <a:cubicBezTo>
                  <a:pt x="5486751" y="6344529"/>
                  <a:pt x="5516526" y="6314453"/>
                  <a:pt x="5553257" y="6314453"/>
                </a:cubicBezTo>
                <a:close/>
                <a:moveTo>
                  <a:pt x="5728549" y="6311766"/>
                </a:moveTo>
                <a:cubicBezTo>
                  <a:pt x="5732050" y="6311766"/>
                  <a:pt x="5732050" y="6315292"/>
                  <a:pt x="5732050" y="6318819"/>
                </a:cubicBezTo>
                <a:cubicBezTo>
                  <a:pt x="5746055" y="6361141"/>
                  <a:pt x="5746055" y="6399936"/>
                  <a:pt x="5732050" y="6442258"/>
                </a:cubicBezTo>
                <a:cubicBezTo>
                  <a:pt x="5732050" y="6449312"/>
                  <a:pt x="5732050" y="6449312"/>
                  <a:pt x="5728549" y="6449312"/>
                </a:cubicBezTo>
                <a:cubicBezTo>
                  <a:pt x="5725047" y="6452839"/>
                  <a:pt x="5721546" y="6449312"/>
                  <a:pt x="5721546" y="6449312"/>
                </a:cubicBezTo>
                <a:lnTo>
                  <a:pt x="5634012" y="6389356"/>
                </a:lnTo>
                <a:cubicBezTo>
                  <a:pt x="5630510" y="6385829"/>
                  <a:pt x="5630510" y="6382302"/>
                  <a:pt x="5630510" y="6382302"/>
                </a:cubicBezTo>
                <a:cubicBezTo>
                  <a:pt x="5630510" y="6378776"/>
                  <a:pt x="5630510" y="6375249"/>
                  <a:pt x="5634012" y="6371721"/>
                </a:cubicBezTo>
                <a:cubicBezTo>
                  <a:pt x="5634012" y="6371721"/>
                  <a:pt x="5634012" y="6371721"/>
                  <a:pt x="5718044" y="6315292"/>
                </a:cubicBezTo>
                <a:cubicBezTo>
                  <a:pt x="5725047" y="6311766"/>
                  <a:pt x="5728549" y="6311766"/>
                  <a:pt x="5728549" y="6311766"/>
                </a:cubicBezTo>
                <a:close/>
                <a:moveTo>
                  <a:pt x="5377964" y="6311766"/>
                </a:moveTo>
                <a:cubicBezTo>
                  <a:pt x="5381466" y="6311766"/>
                  <a:pt x="5384967" y="6311766"/>
                  <a:pt x="5384967" y="6315292"/>
                </a:cubicBezTo>
                <a:lnTo>
                  <a:pt x="5472501" y="6371721"/>
                </a:lnTo>
                <a:cubicBezTo>
                  <a:pt x="5476002" y="6375249"/>
                  <a:pt x="5476002" y="6378776"/>
                  <a:pt x="5476002" y="6382302"/>
                </a:cubicBezTo>
                <a:cubicBezTo>
                  <a:pt x="5476002" y="6385829"/>
                  <a:pt x="5476002" y="6389356"/>
                  <a:pt x="5472501" y="6389356"/>
                </a:cubicBezTo>
                <a:cubicBezTo>
                  <a:pt x="5472501" y="6389356"/>
                  <a:pt x="5472501" y="6389356"/>
                  <a:pt x="5384967" y="6449312"/>
                </a:cubicBezTo>
                <a:cubicBezTo>
                  <a:pt x="5381466" y="6449312"/>
                  <a:pt x="5377964" y="6452839"/>
                  <a:pt x="5377964" y="6449312"/>
                </a:cubicBezTo>
                <a:cubicBezTo>
                  <a:pt x="5374463" y="6449312"/>
                  <a:pt x="5374463" y="6445785"/>
                  <a:pt x="5370961" y="6445785"/>
                </a:cubicBezTo>
                <a:cubicBezTo>
                  <a:pt x="5360457" y="6399936"/>
                  <a:pt x="5360457" y="6361141"/>
                  <a:pt x="5370961" y="6318819"/>
                </a:cubicBezTo>
                <a:cubicBezTo>
                  <a:pt x="5374463" y="6315292"/>
                  <a:pt x="5374463" y="6311766"/>
                  <a:pt x="5377964" y="6311766"/>
                </a:cubicBezTo>
                <a:close/>
                <a:moveTo>
                  <a:pt x="4974316" y="6301017"/>
                </a:moveTo>
                <a:cubicBezTo>
                  <a:pt x="4974316" y="6304543"/>
                  <a:pt x="4970828" y="6304543"/>
                  <a:pt x="4974316" y="6308070"/>
                </a:cubicBezTo>
                <a:cubicBezTo>
                  <a:pt x="5016166" y="6470304"/>
                  <a:pt x="5016166" y="6470304"/>
                  <a:pt x="5016166" y="6470304"/>
                </a:cubicBezTo>
                <a:cubicBezTo>
                  <a:pt x="5016166" y="6477358"/>
                  <a:pt x="5023141" y="6491465"/>
                  <a:pt x="5037091" y="6491465"/>
                </a:cubicBezTo>
                <a:cubicBezTo>
                  <a:pt x="5047554" y="6491465"/>
                  <a:pt x="5047554" y="6491465"/>
                  <a:pt x="5047554" y="6491465"/>
                </a:cubicBezTo>
                <a:cubicBezTo>
                  <a:pt x="5044066" y="6494992"/>
                  <a:pt x="5044066" y="6494992"/>
                  <a:pt x="5044066" y="6498518"/>
                </a:cubicBezTo>
                <a:cubicBezTo>
                  <a:pt x="5040578" y="6509098"/>
                  <a:pt x="5037091" y="6519679"/>
                  <a:pt x="5016166" y="6519679"/>
                </a:cubicBezTo>
                <a:cubicBezTo>
                  <a:pt x="4981291" y="6516153"/>
                  <a:pt x="4981291" y="6516153"/>
                  <a:pt x="4981291" y="6516153"/>
                </a:cubicBezTo>
                <a:cubicBezTo>
                  <a:pt x="4981291" y="6516153"/>
                  <a:pt x="4977804" y="6516153"/>
                  <a:pt x="4977804" y="6519679"/>
                </a:cubicBezTo>
                <a:cubicBezTo>
                  <a:pt x="4974316" y="6519679"/>
                  <a:pt x="4974316" y="6523206"/>
                  <a:pt x="4974316" y="6523206"/>
                </a:cubicBezTo>
                <a:cubicBezTo>
                  <a:pt x="4974316" y="6544367"/>
                  <a:pt x="4974316" y="6544367"/>
                  <a:pt x="4974316" y="6544367"/>
                </a:cubicBezTo>
                <a:cubicBezTo>
                  <a:pt x="4974316" y="6547894"/>
                  <a:pt x="4977804" y="6547894"/>
                  <a:pt x="4981291" y="6551421"/>
                </a:cubicBezTo>
                <a:cubicBezTo>
                  <a:pt x="4991754" y="6551421"/>
                  <a:pt x="5012678" y="6554947"/>
                  <a:pt x="5026628" y="6554947"/>
                </a:cubicBezTo>
                <a:cubicBezTo>
                  <a:pt x="5030116" y="6554947"/>
                  <a:pt x="5030116" y="6554947"/>
                  <a:pt x="5030116" y="6554947"/>
                </a:cubicBezTo>
                <a:cubicBezTo>
                  <a:pt x="5058016" y="6554947"/>
                  <a:pt x="5075453" y="6537313"/>
                  <a:pt x="5085916" y="6502045"/>
                </a:cubicBezTo>
                <a:cubicBezTo>
                  <a:pt x="5096378" y="6463250"/>
                  <a:pt x="5110329" y="6410348"/>
                  <a:pt x="5117303" y="6371553"/>
                </a:cubicBezTo>
                <a:cubicBezTo>
                  <a:pt x="5124279" y="6353919"/>
                  <a:pt x="5127766" y="6339811"/>
                  <a:pt x="5131253" y="6329231"/>
                </a:cubicBezTo>
                <a:cubicBezTo>
                  <a:pt x="5134741" y="6308070"/>
                  <a:pt x="5134741" y="6308070"/>
                  <a:pt x="5134741" y="6308070"/>
                </a:cubicBezTo>
                <a:cubicBezTo>
                  <a:pt x="5134741" y="6304543"/>
                  <a:pt x="5134741" y="6304543"/>
                  <a:pt x="5134741" y="6301017"/>
                </a:cubicBezTo>
                <a:cubicBezTo>
                  <a:pt x="5131253" y="6301017"/>
                  <a:pt x="5131253" y="6301017"/>
                  <a:pt x="5127766" y="6301017"/>
                </a:cubicBezTo>
                <a:cubicBezTo>
                  <a:pt x="5099866" y="6301017"/>
                  <a:pt x="5099866" y="6301017"/>
                  <a:pt x="5099866" y="6301017"/>
                </a:cubicBezTo>
                <a:cubicBezTo>
                  <a:pt x="5096378" y="6301017"/>
                  <a:pt x="5092891" y="6301017"/>
                  <a:pt x="5092891" y="6304543"/>
                </a:cubicBezTo>
                <a:cubicBezTo>
                  <a:pt x="5054528" y="6449143"/>
                  <a:pt x="5054528" y="6449143"/>
                  <a:pt x="5054528" y="6449143"/>
                </a:cubicBezTo>
                <a:cubicBezTo>
                  <a:pt x="5051041" y="6449143"/>
                  <a:pt x="5051041" y="6449143"/>
                  <a:pt x="5051041" y="6449143"/>
                </a:cubicBezTo>
                <a:cubicBezTo>
                  <a:pt x="5016166" y="6304543"/>
                  <a:pt x="5016166" y="6304543"/>
                  <a:pt x="5016166" y="6304543"/>
                </a:cubicBezTo>
                <a:cubicBezTo>
                  <a:pt x="5012678" y="6301017"/>
                  <a:pt x="5012678" y="6301017"/>
                  <a:pt x="5009191" y="6301017"/>
                </a:cubicBezTo>
                <a:cubicBezTo>
                  <a:pt x="4981291" y="6301017"/>
                  <a:pt x="4981291" y="6301017"/>
                  <a:pt x="4981291" y="6301017"/>
                </a:cubicBezTo>
                <a:cubicBezTo>
                  <a:pt x="4977804" y="6301017"/>
                  <a:pt x="4974316" y="6301017"/>
                  <a:pt x="4974316" y="6301017"/>
                </a:cubicBezTo>
                <a:close/>
                <a:moveTo>
                  <a:pt x="4942289" y="6296986"/>
                </a:moveTo>
                <a:cubicBezTo>
                  <a:pt x="4921163" y="6296986"/>
                  <a:pt x="4903559" y="6311057"/>
                  <a:pt x="4889474" y="6318092"/>
                </a:cubicBezTo>
                <a:cubicBezTo>
                  <a:pt x="4889474" y="6307539"/>
                  <a:pt x="4889474" y="6307539"/>
                  <a:pt x="4889474" y="6307539"/>
                </a:cubicBezTo>
                <a:cubicBezTo>
                  <a:pt x="4889474" y="6300504"/>
                  <a:pt x="4885954" y="6300504"/>
                  <a:pt x="4882433" y="6300504"/>
                </a:cubicBezTo>
                <a:cubicBezTo>
                  <a:pt x="4854264" y="6300504"/>
                  <a:pt x="4854264" y="6300504"/>
                  <a:pt x="4854264" y="6300504"/>
                </a:cubicBezTo>
                <a:cubicBezTo>
                  <a:pt x="4850743" y="6300504"/>
                  <a:pt x="4847222" y="6300504"/>
                  <a:pt x="4847222" y="6307539"/>
                </a:cubicBezTo>
                <a:cubicBezTo>
                  <a:pt x="4847222" y="6483422"/>
                  <a:pt x="4847222" y="6483422"/>
                  <a:pt x="4847222" y="6483422"/>
                </a:cubicBezTo>
                <a:cubicBezTo>
                  <a:pt x="4847222" y="6486940"/>
                  <a:pt x="4850743" y="6490457"/>
                  <a:pt x="4854264" y="6490457"/>
                </a:cubicBezTo>
                <a:cubicBezTo>
                  <a:pt x="4882433" y="6490457"/>
                  <a:pt x="4882433" y="6490457"/>
                  <a:pt x="4882433" y="6490457"/>
                </a:cubicBezTo>
                <a:cubicBezTo>
                  <a:pt x="4885954" y="6490457"/>
                  <a:pt x="4889474" y="6486940"/>
                  <a:pt x="4889474" y="6483422"/>
                </a:cubicBezTo>
                <a:cubicBezTo>
                  <a:pt x="4889474" y="6360304"/>
                  <a:pt x="4889474" y="6360304"/>
                  <a:pt x="4889474" y="6360304"/>
                </a:cubicBezTo>
                <a:cubicBezTo>
                  <a:pt x="4896517" y="6356786"/>
                  <a:pt x="4917643" y="6339198"/>
                  <a:pt x="4942289" y="6339198"/>
                </a:cubicBezTo>
                <a:cubicBezTo>
                  <a:pt x="4945811" y="6335680"/>
                  <a:pt x="4949332" y="6335680"/>
                  <a:pt x="4949332" y="6332163"/>
                </a:cubicBezTo>
                <a:cubicBezTo>
                  <a:pt x="4949332" y="6304022"/>
                  <a:pt x="4949332" y="6304022"/>
                  <a:pt x="4949332" y="6304022"/>
                </a:cubicBezTo>
                <a:cubicBezTo>
                  <a:pt x="4949332" y="6304022"/>
                  <a:pt x="4949332" y="6300504"/>
                  <a:pt x="4945811" y="6300504"/>
                </a:cubicBezTo>
                <a:cubicBezTo>
                  <a:pt x="4945811" y="6296986"/>
                  <a:pt x="4942289" y="6296986"/>
                  <a:pt x="4942289" y="6296986"/>
                </a:cubicBezTo>
                <a:close/>
                <a:moveTo>
                  <a:pt x="4735647" y="6292955"/>
                </a:moveTo>
                <a:cubicBezTo>
                  <a:pt x="4714578" y="6292955"/>
                  <a:pt x="4679463" y="6300026"/>
                  <a:pt x="4665417" y="6300026"/>
                </a:cubicBezTo>
                <a:cubicBezTo>
                  <a:pt x="4661905" y="6300026"/>
                  <a:pt x="4658394" y="6303562"/>
                  <a:pt x="4658394" y="6307098"/>
                </a:cubicBezTo>
                <a:cubicBezTo>
                  <a:pt x="4658394" y="6307098"/>
                  <a:pt x="4658394" y="6307098"/>
                  <a:pt x="4658394" y="6331847"/>
                </a:cubicBezTo>
                <a:cubicBezTo>
                  <a:pt x="4658394" y="6335383"/>
                  <a:pt x="4658394" y="6335383"/>
                  <a:pt x="4661905" y="6338919"/>
                </a:cubicBezTo>
                <a:cubicBezTo>
                  <a:pt x="4661905" y="6338919"/>
                  <a:pt x="4665417" y="6338919"/>
                  <a:pt x="4665417" y="6338919"/>
                </a:cubicBezTo>
                <a:cubicBezTo>
                  <a:pt x="4682974" y="6338919"/>
                  <a:pt x="4711067" y="6335383"/>
                  <a:pt x="4732136" y="6335383"/>
                </a:cubicBezTo>
                <a:cubicBezTo>
                  <a:pt x="4746182" y="6335383"/>
                  <a:pt x="4756717" y="6345990"/>
                  <a:pt x="4756717" y="6360133"/>
                </a:cubicBezTo>
                <a:cubicBezTo>
                  <a:pt x="4756717" y="6360133"/>
                  <a:pt x="4756717" y="6360133"/>
                  <a:pt x="4756717" y="6370740"/>
                </a:cubicBezTo>
                <a:cubicBezTo>
                  <a:pt x="4756717" y="6370740"/>
                  <a:pt x="4756717" y="6370740"/>
                  <a:pt x="4707555" y="6374276"/>
                </a:cubicBezTo>
                <a:cubicBezTo>
                  <a:pt x="4665417" y="6377811"/>
                  <a:pt x="4644347" y="6395489"/>
                  <a:pt x="4644347" y="6434381"/>
                </a:cubicBezTo>
                <a:cubicBezTo>
                  <a:pt x="4644347" y="6473273"/>
                  <a:pt x="4665417" y="6494487"/>
                  <a:pt x="4700532" y="6494487"/>
                </a:cubicBezTo>
                <a:cubicBezTo>
                  <a:pt x="4728625" y="6494487"/>
                  <a:pt x="4763740" y="6480344"/>
                  <a:pt x="4763740" y="6480344"/>
                </a:cubicBezTo>
                <a:cubicBezTo>
                  <a:pt x="4770763" y="6487416"/>
                  <a:pt x="4777786" y="6490951"/>
                  <a:pt x="4791833" y="6494487"/>
                </a:cubicBezTo>
                <a:cubicBezTo>
                  <a:pt x="4795344" y="6494487"/>
                  <a:pt x="4795344" y="6494487"/>
                  <a:pt x="4798855" y="6490951"/>
                </a:cubicBezTo>
                <a:cubicBezTo>
                  <a:pt x="4798855" y="6490951"/>
                  <a:pt x="4798855" y="6487416"/>
                  <a:pt x="4798855" y="6487416"/>
                </a:cubicBezTo>
                <a:cubicBezTo>
                  <a:pt x="4798855" y="6487416"/>
                  <a:pt x="4798855" y="6487416"/>
                  <a:pt x="4798855" y="6360133"/>
                </a:cubicBezTo>
                <a:cubicBezTo>
                  <a:pt x="4798855" y="6314169"/>
                  <a:pt x="4777786" y="6292955"/>
                  <a:pt x="4735647" y="6292955"/>
                </a:cubicBezTo>
                <a:close/>
                <a:moveTo>
                  <a:pt x="4399822" y="6292954"/>
                </a:moveTo>
                <a:cubicBezTo>
                  <a:pt x="4352333" y="6292954"/>
                  <a:pt x="4313835" y="6338069"/>
                  <a:pt x="4313835" y="6393721"/>
                </a:cubicBezTo>
                <a:cubicBezTo>
                  <a:pt x="4313835" y="6449373"/>
                  <a:pt x="4352333" y="6494487"/>
                  <a:pt x="4399822" y="6494487"/>
                </a:cubicBezTo>
                <a:cubicBezTo>
                  <a:pt x="4447311" y="6494487"/>
                  <a:pt x="4485809" y="6449373"/>
                  <a:pt x="4485809" y="6393721"/>
                </a:cubicBezTo>
                <a:cubicBezTo>
                  <a:pt x="4485809" y="6338069"/>
                  <a:pt x="4447311" y="6292954"/>
                  <a:pt x="4399822" y="6292954"/>
                </a:cubicBezTo>
                <a:close/>
                <a:moveTo>
                  <a:pt x="4145892" y="6268771"/>
                </a:moveTo>
                <a:cubicBezTo>
                  <a:pt x="4152859" y="6268771"/>
                  <a:pt x="4159825" y="6268771"/>
                  <a:pt x="4177241" y="6268771"/>
                </a:cubicBezTo>
                <a:cubicBezTo>
                  <a:pt x="4177241" y="6268771"/>
                  <a:pt x="4177241" y="6268771"/>
                  <a:pt x="4194657" y="6268771"/>
                </a:cubicBezTo>
                <a:cubicBezTo>
                  <a:pt x="4226007" y="6268771"/>
                  <a:pt x="4239940" y="6290024"/>
                  <a:pt x="4239940" y="6307735"/>
                </a:cubicBezTo>
                <a:cubicBezTo>
                  <a:pt x="4239940" y="6332529"/>
                  <a:pt x="4222523" y="6346697"/>
                  <a:pt x="4191174" y="6346697"/>
                </a:cubicBezTo>
                <a:cubicBezTo>
                  <a:pt x="4170274" y="6346697"/>
                  <a:pt x="4152859" y="6346697"/>
                  <a:pt x="4145892" y="6346697"/>
                </a:cubicBezTo>
                <a:cubicBezTo>
                  <a:pt x="4145892" y="6346697"/>
                  <a:pt x="4145892" y="6346697"/>
                  <a:pt x="4145892" y="6268771"/>
                </a:cubicBezTo>
                <a:close/>
                <a:moveTo>
                  <a:pt x="4563063" y="6255336"/>
                </a:moveTo>
                <a:cubicBezTo>
                  <a:pt x="4563063" y="6255336"/>
                  <a:pt x="4563063" y="6255336"/>
                  <a:pt x="4531410" y="6262370"/>
                </a:cubicBezTo>
                <a:cubicBezTo>
                  <a:pt x="4527893" y="6262370"/>
                  <a:pt x="4527893" y="6265887"/>
                  <a:pt x="4527893" y="6269404"/>
                </a:cubicBezTo>
                <a:cubicBezTo>
                  <a:pt x="4527893" y="6269404"/>
                  <a:pt x="4527893" y="6269404"/>
                  <a:pt x="4527893" y="6301056"/>
                </a:cubicBezTo>
                <a:cubicBezTo>
                  <a:pt x="4527893" y="6301056"/>
                  <a:pt x="4527893" y="6301056"/>
                  <a:pt x="4510308" y="6301056"/>
                </a:cubicBezTo>
                <a:cubicBezTo>
                  <a:pt x="4506792" y="6301056"/>
                  <a:pt x="4503275" y="6301056"/>
                  <a:pt x="4503275" y="6308090"/>
                </a:cubicBezTo>
                <a:cubicBezTo>
                  <a:pt x="4503275" y="6308090"/>
                  <a:pt x="4503275" y="6308090"/>
                  <a:pt x="4503275" y="6332708"/>
                </a:cubicBezTo>
                <a:cubicBezTo>
                  <a:pt x="4503275" y="6336226"/>
                  <a:pt x="4506792" y="6339742"/>
                  <a:pt x="4510308" y="6339742"/>
                </a:cubicBezTo>
                <a:cubicBezTo>
                  <a:pt x="4510308" y="6339742"/>
                  <a:pt x="4510308" y="6339742"/>
                  <a:pt x="4527893" y="6339742"/>
                </a:cubicBezTo>
                <a:cubicBezTo>
                  <a:pt x="4527893" y="6339742"/>
                  <a:pt x="4527893" y="6339742"/>
                  <a:pt x="4527893" y="6424149"/>
                </a:cubicBezTo>
                <a:cubicBezTo>
                  <a:pt x="4527893" y="6476902"/>
                  <a:pt x="4541961" y="6494487"/>
                  <a:pt x="4584164" y="6494487"/>
                </a:cubicBezTo>
                <a:cubicBezTo>
                  <a:pt x="4594715" y="6494487"/>
                  <a:pt x="4605266" y="6490971"/>
                  <a:pt x="4615817" y="6490971"/>
                </a:cubicBezTo>
                <a:cubicBezTo>
                  <a:pt x="4619334" y="6490971"/>
                  <a:pt x="4622851" y="6487454"/>
                  <a:pt x="4622851" y="6483936"/>
                </a:cubicBezTo>
                <a:cubicBezTo>
                  <a:pt x="4622851" y="6483936"/>
                  <a:pt x="4622851" y="6483936"/>
                  <a:pt x="4622851" y="6459318"/>
                </a:cubicBezTo>
                <a:cubicBezTo>
                  <a:pt x="4622851" y="6455801"/>
                  <a:pt x="4619334" y="6452284"/>
                  <a:pt x="4615817" y="6452284"/>
                </a:cubicBezTo>
                <a:cubicBezTo>
                  <a:pt x="4608783" y="6452284"/>
                  <a:pt x="4598232" y="6452284"/>
                  <a:pt x="4591198" y="6452284"/>
                </a:cubicBezTo>
                <a:cubicBezTo>
                  <a:pt x="4570096" y="6452284"/>
                  <a:pt x="4570096" y="6445250"/>
                  <a:pt x="4570096" y="6417115"/>
                </a:cubicBezTo>
                <a:cubicBezTo>
                  <a:pt x="4570096" y="6417115"/>
                  <a:pt x="4570096" y="6417115"/>
                  <a:pt x="4570096" y="6339742"/>
                </a:cubicBezTo>
                <a:cubicBezTo>
                  <a:pt x="4570096" y="6339742"/>
                  <a:pt x="4570096" y="6339742"/>
                  <a:pt x="4615817" y="6339742"/>
                </a:cubicBezTo>
                <a:cubicBezTo>
                  <a:pt x="4619334" y="6339742"/>
                  <a:pt x="4622851" y="6336226"/>
                  <a:pt x="4622851" y="6332708"/>
                </a:cubicBezTo>
                <a:cubicBezTo>
                  <a:pt x="4622851" y="6332708"/>
                  <a:pt x="4622851" y="6332708"/>
                  <a:pt x="4622851" y="6308090"/>
                </a:cubicBezTo>
                <a:cubicBezTo>
                  <a:pt x="4622851" y="6301056"/>
                  <a:pt x="4619334" y="6301056"/>
                  <a:pt x="4615817" y="6301056"/>
                </a:cubicBezTo>
                <a:cubicBezTo>
                  <a:pt x="4615817" y="6301056"/>
                  <a:pt x="4615817" y="6301056"/>
                  <a:pt x="4570096" y="6301056"/>
                </a:cubicBezTo>
                <a:cubicBezTo>
                  <a:pt x="4570096" y="6301056"/>
                  <a:pt x="4570096" y="6301056"/>
                  <a:pt x="4570096" y="6262370"/>
                </a:cubicBezTo>
                <a:cubicBezTo>
                  <a:pt x="4570096" y="6258853"/>
                  <a:pt x="4570096" y="6258853"/>
                  <a:pt x="4566580" y="6255336"/>
                </a:cubicBezTo>
                <a:cubicBezTo>
                  <a:pt x="4566580" y="6255336"/>
                  <a:pt x="4563063" y="6255336"/>
                  <a:pt x="4563063" y="6255336"/>
                </a:cubicBezTo>
                <a:close/>
                <a:moveTo>
                  <a:pt x="4187668" y="6227122"/>
                </a:moveTo>
                <a:cubicBezTo>
                  <a:pt x="4177174" y="6227122"/>
                  <a:pt x="4145689" y="6227122"/>
                  <a:pt x="4107208" y="6230633"/>
                </a:cubicBezTo>
                <a:cubicBezTo>
                  <a:pt x="4103710" y="6230633"/>
                  <a:pt x="4100211" y="6234144"/>
                  <a:pt x="4100211" y="6237655"/>
                </a:cubicBezTo>
                <a:cubicBezTo>
                  <a:pt x="4100211" y="6237655"/>
                  <a:pt x="4100211" y="6237655"/>
                  <a:pt x="4100211" y="6483435"/>
                </a:cubicBezTo>
                <a:cubicBezTo>
                  <a:pt x="4100211" y="6486946"/>
                  <a:pt x="4103710" y="6490457"/>
                  <a:pt x="4107208" y="6490457"/>
                </a:cubicBezTo>
                <a:cubicBezTo>
                  <a:pt x="4107208" y="6490457"/>
                  <a:pt x="4107208" y="6490457"/>
                  <a:pt x="4138693" y="6490457"/>
                </a:cubicBezTo>
                <a:cubicBezTo>
                  <a:pt x="4142191" y="6490457"/>
                  <a:pt x="4145689" y="6486946"/>
                  <a:pt x="4145689" y="6483435"/>
                </a:cubicBezTo>
                <a:cubicBezTo>
                  <a:pt x="4145689" y="6483435"/>
                  <a:pt x="4145689" y="6483435"/>
                  <a:pt x="4145689" y="6385123"/>
                </a:cubicBezTo>
                <a:cubicBezTo>
                  <a:pt x="4156184" y="6388634"/>
                  <a:pt x="4173675" y="6388634"/>
                  <a:pt x="4194665" y="6388634"/>
                </a:cubicBezTo>
                <a:cubicBezTo>
                  <a:pt x="4194665" y="6388634"/>
                  <a:pt x="4194665" y="6388634"/>
                  <a:pt x="4240143" y="6486946"/>
                </a:cubicBezTo>
                <a:cubicBezTo>
                  <a:pt x="4240143" y="6486946"/>
                  <a:pt x="4243641" y="6490457"/>
                  <a:pt x="4247139" y="6490457"/>
                </a:cubicBezTo>
                <a:cubicBezTo>
                  <a:pt x="4247139" y="6490457"/>
                  <a:pt x="4247139" y="6490457"/>
                  <a:pt x="4278624" y="6490457"/>
                </a:cubicBezTo>
                <a:cubicBezTo>
                  <a:pt x="4282122" y="6490457"/>
                  <a:pt x="4285620" y="6486946"/>
                  <a:pt x="4285620" y="6486946"/>
                </a:cubicBezTo>
                <a:cubicBezTo>
                  <a:pt x="4285620" y="6483435"/>
                  <a:pt x="4285620" y="6483435"/>
                  <a:pt x="4285620" y="6479924"/>
                </a:cubicBezTo>
                <a:lnTo>
                  <a:pt x="4240143" y="6374590"/>
                </a:lnTo>
                <a:cubicBezTo>
                  <a:pt x="4271627" y="6360545"/>
                  <a:pt x="4285620" y="6339478"/>
                  <a:pt x="4285620" y="6307878"/>
                </a:cubicBezTo>
                <a:cubicBezTo>
                  <a:pt x="4285620" y="6269255"/>
                  <a:pt x="4268129" y="6227122"/>
                  <a:pt x="4194665" y="6227122"/>
                </a:cubicBezTo>
                <a:cubicBezTo>
                  <a:pt x="4194665" y="6227122"/>
                  <a:pt x="4191167" y="6227122"/>
                  <a:pt x="4187668" y="6227122"/>
                </a:cubicBezTo>
                <a:close/>
                <a:moveTo>
                  <a:pt x="5743186" y="6196200"/>
                </a:moveTo>
                <a:cubicBezTo>
                  <a:pt x="5745365" y="6196641"/>
                  <a:pt x="5747980" y="6198404"/>
                  <a:pt x="5749722" y="6201931"/>
                </a:cubicBezTo>
                <a:cubicBezTo>
                  <a:pt x="5805498" y="6258361"/>
                  <a:pt x="5833385" y="6350058"/>
                  <a:pt x="5812470" y="6441755"/>
                </a:cubicBezTo>
                <a:cubicBezTo>
                  <a:pt x="5812470" y="6445282"/>
                  <a:pt x="5808984" y="6448808"/>
                  <a:pt x="5802012" y="6445282"/>
                </a:cubicBezTo>
                <a:cubicBezTo>
                  <a:pt x="5802012" y="6445282"/>
                  <a:pt x="5802012" y="6445282"/>
                  <a:pt x="5763666" y="6434701"/>
                </a:cubicBezTo>
                <a:cubicBezTo>
                  <a:pt x="5760180" y="6434701"/>
                  <a:pt x="5756694" y="6431174"/>
                  <a:pt x="5756694" y="6424121"/>
                </a:cubicBezTo>
                <a:cubicBezTo>
                  <a:pt x="5770638" y="6350058"/>
                  <a:pt x="5753208" y="6290101"/>
                  <a:pt x="5711377" y="6244253"/>
                </a:cubicBezTo>
                <a:cubicBezTo>
                  <a:pt x="5704405" y="6240727"/>
                  <a:pt x="5704405" y="6233672"/>
                  <a:pt x="5711377" y="6230146"/>
                </a:cubicBezTo>
                <a:cubicBezTo>
                  <a:pt x="5711377" y="6230146"/>
                  <a:pt x="5711377" y="6230146"/>
                  <a:pt x="5739264" y="6198404"/>
                </a:cubicBezTo>
                <a:cubicBezTo>
                  <a:pt x="5739264" y="6196641"/>
                  <a:pt x="5741008" y="6195759"/>
                  <a:pt x="5743186" y="6196200"/>
                </a:cubicBezTo>
                <a:close/>
                <a:moveTo>
                  <a:pt x="5362923" y="6196200"/>
                </a:moveTo>
                <a:cubicBezTo>
                  <a:pt x="5365124" y="6195759"/>
                  <a:pt x="5366885" y="6196641"/>
                  <a:pt x="5366885" y="6198404"/>
                </a:cubicBezTo>
                <a:cubicBezTo>
                  <a:pt x="5366885" y="6198404"/>
                  <a:pt x="5366885" y="6198404"/>
                  <a:pt x="5398585" y="6230146"/>
                </a:cubicBezTo>
                <a:cubicBezTo>
                  <a:pt x="5402108" y="6233672"/>
                  <a:pt x="5402108" y="6240727"/>
                  <a:pt x="5395063" y="6244253"/>
                </a:cubicBezTo>
                <a:cubicBezTo>
                  <a:pt x="5352796" y="6290101"/>
                  <a:pt x="5335184" y="6350058"/>
                  <a:pt x="5349274" y="6424121"/>
                </a:cubicBezTo>
                <a:cubicBezTo>
                  <a:pt x="5349274" y="6431174"/>
                  <a:pt x="5345752" y="6434701"/>
                  <a:pt x="5342229" y="6434701"/>
                </a:cubicBezTo>
                <a:cubicBezTo>
                  <a:pt x="5342229" y="6434701"/>
                  <a:pt x="5342229" y="6434701"/>
                  <a:pt x="5303484" y="6445282"/>
                </a:cubicBezTo>
                <a:cubicBezTo>
                  <a:pt x="5296439" y="6448808"/>
                  <a:pt x="5292917" y="6445282"/>
                  <a:pt x="5292917" y="6441755"/>
                </a:cubicBezTo>
                <a:cubicBezTo>
                  <a:pt x="5271783" y="6350058"/>
                  <a:pt x="5299962" y="6258361"/>
                  <a:pt x="5356318" y="6201931"/>
                </a:cubicBezTo>
                <a:cubicBezTo>
                  <a:pt x="5358079" y="6198404"/>
                  <a:pt x="5360721" y="6196641"/>
                  <a:pt x="5362923" y="6196200"/>
                </a:cubicBezTo>
                <a:close/>
                <a:moveTo>
                  <a:pt x="5581605" y="6190846"/>
                </a:moveTo>
                <a:cubicBezTo>
                  <a:pt x="5585098" y="6190846"/>
                  <a:pt x="5585098" y="6190846"/>
                  <a:pt x="5588592" y="6190846"/>
                </a:cubicBezTo>
                <a:cubicBezTo>
                  <a:pt x="5634003" y="6201442"/>
                  <a:pt x="5665442" y="6219099"/>
                  <a:pt x="5696882" y="6254415"/>
                </a:cubicBezTo>
                <a:cubicBezTo>
                  <a:pt x="5700375" y="6257947"/>
                  <a:pt x="5700375" y="6257947"/>
                  <a:pt x="5700375" y="6261479"/>
                </a:cubicBezTo>
                <a:cubicBezTo>
                  <a:pt x="5700375" y="6265010"/>
                  <a:pt x="5696882" y="6265010"/>
                  <a:pt x="5693388" y="6268542"/>
                </a:cubicBezTo>
                <a:cubicBezTo>
                  <a:pt x="5693388" y="6268542"/>
                  <a:pt x="5693388" y="6268542"/>
                  <a:pt x="5602565" y="6314453"/>
                </a:cubicBezTo>
                <a:cubicBezTo>
                  <a:pt x="5599071" y="6314453"/>
                  <a:pt x="5595578" y="6314453"/>
                  <a:pt x="5592084" y="6314453"/>
                </a:cubicBezTo>
                <a:cubicBezTo>
                  <a:pt x="5588592" y="6310921"/>
                  <a:pt x="5588592" y="6307389"/>
                  <a:pt x="5585098" y="6303858"/>
                </a:cubicBezTo>
                <a:cubicBezTo>
                  <a:pt x="5585098" y="6303858"/>
                  <a:pt x="5585098" y="6303858"/>
                  <a:pt x="5578112" y="6201442"/>
                </a:cubicBezTo>
                <a:cubicBezTo>
                  <a:pt x="5578112" y="6197910"/>
                  <a:pt x="5578112" y="6194378"/>
                  <a:pt x="5581605" y="6190846"/>
                </a:cubicBezTo>
                <a:close/>
                <a:moveTo>
                  <a:pt x="5517922" y="6190846"/>
                </a:moveTo>
                <a:cubicBezTo>
                  <a:pt x="5521414" y="6190846"/>
                  <a:pt x="5521414" y="6190846"/>
                  <a:pt x="5524908" y="6190846"/>
                </a:cubicBezTo>
                <a:cubicBezTo>
                  <a:pt x="5524908" y="6194378"/>
                  <a:pt x="5528401" y="6197910"/>
                  <a:pt x="5528401" y="6201442"/>
                </a:cubicBezTo>
                <a:cubicBezTo>
                  <a:pt x="5528401" y="6201442"/>
                  <a:pt x="5528401" y="6201442"/>
                  <a:pt x="5517922" y="6307389"/>
                </a:cubicBezTo>
                <a:cubicBezTo>
                  <a:pt x="5517922" y="6310921"/>
                  <a:pt x="5517922" y="6314453"/>
                  <a:pt x="5514428" y="6314453"/>
                </a:cubicBezTo>
                <a:cubicBezTo>
                  <a:pt x="5510935" y="6314453"/>
                  <a:pt x="5507442" y="6314453"/>
                  <a:pt x="5503949" y="6314453"/>
                </a:cubicBezTo>
                <a:cubicBezTo>
                  <a:pt x="5503949" y="6314453"/>
                  <a:pt x="5503949" y="6314453"/>
                  <a:pt x="5413124" y="6268542"/>
                </a:cubicBezTo>
                <a:cubicBezTo>
                  <a:pt x="5409632" y="6268542"/>
                  <a:pt x="5406138" y="6265010"/>
                  <a:pt x="5406138" y="6261479"/>
                </a:cubicBezTo>
                <a:cubicBezTo>
                  <a:pt x="5406138" y="6261479"/>
                  <a:pt x="5406138" y="6257947"/>
                  <a:pt x="5409632" y="6254415"/>
                </a:cubicBezTo>
                <a:cubicBezTo>
                  <a:pt x="5441070" y="6222631"/>
                  <a:pt x="5472509" y="6201442"/>
                  <a:pt x="5517922" y="6190846"/>
                </a:cubicBezTo>
                <a:close/>
                <a:moveTo>
                  <a:pt x="5436772" y="6155914"/>
                </a:moveTo>
                <a:cubicBezTo>
                  <a:pt x="5440265" y="6155914"/>
                  <a:pt x="5443758" y="6159609"/>
                  <a:pt x="5443758" y="6163304"/>
                </a:cubicBezTo>
                <a:cubicBezTo>
                  <a:pt x="5443758" y="6166999"/>
                  <a:pt x="5443758" y="6166999"/>
                  <a:pt x="5440265" y="6166999"/>
                </a:cubicBezTo>
                <a:cubicBezTo>
                  <a:pt x="5440265" y="6166999"/>
                  <a:pt x="5440265" y="6166999"/>
                  <a:pt x="5433278" y="6170694"/>
                </a:cubicBezTo>
                <a:cubicBezTo>
                  <a:pt x="5433278" y="6170694"/>
                  <a:pt x="5433278" y="6170694"/>
                  <a:pt x="5429785" y="6163304"/>
                </a:cubicBezTo>
                <a:cubicBezTo>
                  <a:pt x="5429785" y="6163304"/>
                  <a:pt x="5429785" y="6163304"/>
                  <a:pt x="5426292" y="6163304"/>
                </a:cubicBezTo>
                <a:cubicBezTo>
                  <a:pt x="5429785" y="6159609"/>
                  <a:pt x="5433278" y="6159609"/>
                  <a:pt x="5436772" y="6155914"/>
                </a:cubicBezTo>
                <a:close/>
                <a:moveTo>
                  <a:pt x="5433297" y="6148717"/>
                </a:moveTo>
                <a:cubicBezTo>
                  <a:pt x="5429746" y="6152267"/>
                  <a:pt x="5422645" y="6155819"/>
                  <a:pt x="5415543" y="6159369"/>
                </a:cubicBezTo>
                <a:cubicBezTo>
                  <a:pt x="5415543" y="6159369"/>
                  <a:pt x="5415543" y="6159369"/>
                  <a:pt x="5419094" y="6162920"/>
                </a:cubicBezTo>
                <a:lnTo>
                  <a:pt x="5436848" y="6194878"/>
                </a:lnTo>
                <a:cubicBezTo>
                  <a:pt x="5440399" y="6194878"/>
                  <a:pt x="5440399" y="6191326"/>
                  <a:pt x="5443950" y="6191326"/>
                </a:cubicBezTo>
                <a:cubicBezTo>
                  <a:pt x="5443950" y="6191326"/>
                  <a:pt x="5443950" y="6191326"/>
                  <a:pt x="5436848" y="6177123"/>
                </a:cubicBezTo>
                <a:cubicBezTo>
                  <a:pt x="5436848" y="6177123"/>
                  <a:pt x="5436848" y="6177123"/>
                  <a:pt x="5443950" y="6173573"/>
                </a:cubicBezTo>
                <a:cubicBezTo>
                  <a:pt x="5443950" y="6173573"/>
                  <a:pt x="5443950" y="6173573"/>
                  <a:pt x="5458153" y="6184225"/>
                </a:cubicBezTo>
                <a:cubicBezTo>
                  <a:pt x="5461704" y="6180674"/>
                  <a:pt x="5461704" y="6180674"/>
                  <a:pt x="5465255" y="6180674"/>
                </a:cubicBezTo>
                <a:cubicBezTo>
                  <a:pt x="5465255" y="6180674"/>
                  <a:pt x="5465255" y="6180674"/>
                  <a:pt x="5451052" y="6166471"/>
                </a:cubicBezTo>
                <a:cubicBezTo>
                  <a:pt x="5451052" y="6166471"/>
                  <a:pt x="5451052" y="6166471"/>
                  <a:pt x="5451052" y="6162920"/>
                </a:cubicBezTo>
                <a:cubicBezTo>
                  <a:pt x="5454602" y="6155819"/>
                  <a:pt x="5443950" y="6145166"/>
                  <a:pt x="5433297" y="6148717"/>
                </a:cubicBezTo>
                <a:close/>
                <a:moveTo>
                  <a:pt x="5654205" y="6142479"/>
                </a:moveTo>
                <a:cubicBezTo>
                  <a:pt x="5657748" y="6166663"/>
                  <a:pt x="5657748" y="6166663"/>
                  <a:pt x="5657748" y="6166663"/>
                </a:cubicBezTo>
                <a:cubicBezTo>
                  <a:pt x="5650663" y="6183937"/>
                  <a:pt x="5650663" y="6183937"/>
                  <a:pt x="5650663" y="6183937"/>
                </a:cubicBezTo>
                <a:lnTo>
                  <a:pt x="5657748" y="6190846"/>
                </a:lnTo>
                <a:cubicBezTo>
                  <a:pt x="5664832" y="6173572"/>
                  <a:pt x="5664832" y="6173572"/>
                  <a:pt x="5664832" y="6173572"/>
                </a:cubicBezTo>
                <a:cubicBezTo>
                  <a:pt x="5689626" y="6159753"/>
                  <a:pt x="5689626" y="6159753"/>
                  <a:pt x="5689626" y="6159753"/>
                </a:cubicBezTo>
                <a:cubicBezTo>
                  <a:pt x="5689626" y="6159753"/>
                  <a:pt x="5686084" y="6156298"/>
                  <a:pt x="5682543" y="6156298"/>
                </a:cubicBezTo>
                <a:cubicBezTo>
                  <a:pt x="5664832" y="6163208"/>
                  <a:pt x="5664832" y="6163208"/>
                  <a:pt x="5664832" y="6163208"/>
                </a:cubicBezTo>
                <a:cubicBezTo>
                  <a:pt x="5661290" y="6145933"/>
                  <a:pt x="5661290" y="6145933"/>
                  <a:pt x="5661290" y="6145933"/>
                </a:cubicBezTo>
                <a:cubicBezTo>
                  <a:pt x="5657748" y="6142479"/>
                  <a:pt x="5657748" y="6142479"/>
                  <a:pt x="5654205" y="6142479"/>
                </a:cubicBezTo>
                <a:close/>
                <a:moveTo>
                  <a:pt x="5619224" y="6138449"/>
                </a:moveTo>
                <a:cubicBezTo>
                  <a:pt x="5622717" y="6138449"/>
                  <a:pt x="5626211" y="6138449"/>
                  <a:pt x="5629705" y="6141808"/>
                </a:cubicBezTo>
                <a:cubicBezTo>
                  <a:pt x="5629705" y="6141808"/>
                  <a:pt x="5633197" y="6141808"/>
                  <a:pt x="5633197" y="6145167"/>
                </a:cubicBezTo>
                <a:cubicBezTo>
                  <a:pt x="5633197" y="6148525"/>
                  <a:pt x="5629705" y="6151884"/>
                  <a:pt x="5626211" y="6151884"/>
                </a:cubicBezTo>
                <a:cubicBezTo>
                  <a:pt x="5626211" y="6151884"/>
                  <a:pt x="5626211" y="6151884"/>
                  <a:pt x="5615731" y="6148525"/>
                </a:cubicBezTo>
                <a:lnTo>
                  <a:pt x="5615731" y="6145167"/>
                </a:lnTo>
                <a:cubicBezTo>
                  <a:pt x="5615731" y="6145167"/>
                  <a:pt x="5615731" y="6145167"/>
                  <a:pt x="5619224" y="6138449"/>
                </a:cubicBezTo>
                <a:close/>
                <a:moveTo>
                  <a:pt x="5486079" y="6137944"/>
                </a:moveTo>
                <a:cubicBezTo>
                  <a:pt x="5493134" y="6134417"/>
                  <a:pt x="5500187" y="6141472"/>
                  <a:pt x="5500187" y="6148525"/>
                </a:cubicBezTo>
                <a:cubicBezTo>
                  <a:pt x="5500187" y="6155579"/>
                  <a:pt x="5493134" y="6162632"/>
                  <a:pt x="5486079" y="6162632"/>
                </a:cubicBezTo>
                <a:cubicBezTo>
                  <a:pt x="5479026" y="6162632"/>
                  <a:pt x="5471972" y="6159106"/>
                  <a:pt x="5471972" y="6152052"/>
                </a:cubicBezTo>
                <a:cubicBezTo>
                  <a:pt x="5471972" y="6152052"/>
                  <a:pt x="5471972" y="6152052"/>
                  <a:pt x="5471972" y="6148525"/>
                </a:cubicBezTo>
                <a:cubicBezTo>
                  <a:pt x="5471972" y="6141472"/>
                  <a:pt x="5479026" y="6137944"/>
                  <a:pt x="5486079" y="6137944"/>
                </a:cubicBezTo>
                <a:close/>
                <a:moveTo>
                  <a:pt x="5574081" y="6131730"/>
                </a:moveTo>
                <a:cubicBezTo>
                  <a:pt x="5574081" y="6131730"/>
                  <a:pt x="5574081" y="6131730"/>
                  <a:pt x="5577440" y="6142210"/>
                </a:cubicBezTo>
                <a:cubicBezTo>
                  <a:pt x="5577440" y="6142210"/>
                  <a:pt x="5577440" y="6142210"/>
                  <a:pt x="5580799" y="6149197"/>
                </a:cubicBezTo>
                <a:cubicBezTo>
                  <a:pt x="5577440" y="6149197"/>
                  <a:pt x="5570722" y="6149197"/>
                  <a:pt x="5567363" y="6149197"/>
                </a:cubicBezTo>
                <a:lnTo>
                  <a:pt x="5570722" y="6142210"/>
                </a:lnTo>
                <a:cubicBezTo>
                  <a:pt x="5570722" y="6142210"/>
                  <a:pt x="5570722" y="6142210"/>
                  <a:pt x="5574081" y="6131730"/>
                </a:cubicBezTo>
                <a:close/>
                <a:moveTo>
                  <a:pt x="5482609" y="6131214"/>
                </a:moveTo>
                <a:cubicBezTo>
                  <a:pt x="5472195" y="6131214"/>
                  <a:pt x="5465254" y="6138242"/>
                  <a:pt x="5465254" y="6148784"/>
                </a:cubicBezTo>
                <a:cubicBezTo>
                  <a:pt x="5465254" y="6152297"/>
                  <a:pt x="5465254" y="6152297"/>
                  <a:pt x="5465254" y="6152297"/>
                </a:cubicBezTo>
                <a:cubicBezTo>
                  <a:pt x="5465254" y="6162839"/>
                  <a:pt x="5475666" y="6173381"/>
                  <a:pt x="5486079" y="6169867"/>
                </a:cubicBezTo>
                <a:cubicBezTo>
                  <a:pt x="5499963" y="6169867"/>
                  <a:pt x="5506904" y="6162839"/>
                  <a:pt x="5506904" y="6148784"/>
                </a:cubicBezTo>
                <a:cubicBezTo>
                  <a:pt x="5506904" y="6138242"/>
                  <a:pt x="5496492" y="6127700"/>
                  <a:pt x="5482609" y="6131214"/>
                </a:cubicBezTo>
                <a:close/>
                <a:moveTo>
                  <a:pt x="5612922" y="6127700"/>
                </a:moveTo>
                <a:cubicBezTo>
                  <a:pt x="5612922" y="6127700"/>
                  <a:pt x="5612922" y="6127700"/>
                  <a:pt x="5609380" y="6145454"/>
                </a:cubicBezTo>
                <a:cubicBezTo>
                  <a:pt x="5609380" y="6145454"/>
                  <a:pt x="5609380" y="6145454"/>
                  <a:pt x="5602296" y="6166759"/>
                </a:cubicBezTo>
                <a:cubicBezTo>
                  <a:pt x="5605837" y="6170310"/>
                  <a:pt x="5609380" y="6170310"/>
                  <a:pt x="5612922" y="6170310"/>
                </a:cubicBezTo>
                <a:lnTo>
                  <a:pt x="5616464" y="6156107"/>
                </a:lnTo>
                <a:cubicBezTo>
                  <a:pt x="5616464" y="6156107"/>
                  <a:pt x="5616464" y="6156107"/>
                  <a:pt x="5623548" y="6156107"/>
                </a:cubicBezTo>
                <a:cubicBezTo>
                  <a:pt x="5623548" y="6156107"/>
                  <a:pt x="5623548" y="6156107"/>
                  <a:pt x="5627090" y="6173861"/>
                </a:cubicBezTo>
                <a:cubicBezTo>
                  <a:pt x="5630632" y="6177412"/>
                  <a:pt x="5630632" y="6177412"/>
                  <a:pt x="5634175" y="6177412"/>
                </a:cubicBezTo>
                <a:cubicBezTo>
                  <a:pt x="5634175" y="6177412"/>
                  <a:pt x="5634175" y="6177412"/>
                  <a:pt x="5630632" y="6159658"/>
                </a:cubicBezTo>
                <a:cubicBezTo>
                  <a:pt x="5637717" y="6156107"/>
                  <a:pt x="5641259" y="6149005"/>
                  <a:pt x="5641259" y="6145454"/>
                </a:cubicBezTo>
                <a:cubicBezTo>
                  <a:pt x="5641259" y="6138353"/>
                  <a:pt x="5637717" y="6134802"/>
                  <a:pt x="5634175" y="6134802"/>
                </a:cubicBezTo>
                <a:cubicBezTo>
                  <a:pt x="5627090" y="6131251"/>
                  <a:pt x="5620006" y="6127700"/>
                  <a:pt x="5612922" y="6127700"/>
                </a:cubicBezTo>
                <a:close/>
                <a:moveTo>
                  <a:pt x="5570295" y="6120982"/>
                </a:moveTo>
                <a:cubicBezTo>
                  <a:pt x="5570295" y="6120982"/>
                  <a:pt x="5570295" y="6120982"/>
                  <a:pt x="5563211" y="6142066"/>
                </a:cubicBezTo>
                <a:cubicBezTo>
                  <a:pt x="5563211" y="6142066"/>
                  <a:pt x="5563211" y="6142066"/>
                  <a:pt x="5552585" y="6163149"/>
                </a:cubicBezTo>
                <a:cubicBezTo>
                  <a:pt x="5556127" y="6163149"/>
                  <a:pt x="5556127" y="6163149"/>
                  <a:pt x="5559669" y="6163149"/>
                </a:cubicBezTo>
                <a:lnTo>
                  <a:pt x="5563211" y="6156121"/>
                </a:lnTo>
                <a:cubicBezTo>
                  <a:pt x="5570295" y="6156121"/>
                  <a:pt x="5573838" y="6156121"/>
                  <a:pt x="5580922" y="6156121"/>
                </a:cubicBezTo>
                <a:cubicBezTo>
                  <a:pt x="5580922" y="6156121"/>
                  <a:pt x="5580922" y="6156121"/>
                  <a:pt x="5584464" y="6163149"/>
                </a:cubicBezTo>
                <a:cubicBezTo>
                  <a:pt x="5588006" y="6163149"/>
                  <a:pt x="5588006" y="6166663"/>
                  <a:pt x="5591548" y="6166663"/>
                </a:cubicBezTo>
                <a:cubicBezTo>
                  <a:pt x="5591548" y="6166663"/>
                  <a:pt x="5591548" y="6166663"/>
                  <a:pt x="5584464" y="6142066"/>
                </a:cubicBezTo>
                <a:cubicBezTo>
                  <a:pt x="5584464" y="6142066"/>
                  <a:pt x="5584464" y="6142066"/>
                  <a:pt x="5580922" y="6120982"/>
                </a:cubicBezTo>
                <a:cubicBezTo>
                  <a:pt x="5580922" y="6120982"/>
                  <a:pt x="5580922" y="6120982"/>
                  <a:pt x="5570295" y="6120982"/>
                </a:cubicBezTo>
                <a:close/>
                <a:moveTo>
                  <a:pt x="5549898" y="6120982"/>
                </a:moveTo>
                <a:cubicBezTo>
                  <a:pt x="5532187" y="6120982"/>
                  <a:pt x="5525103" y="6120982"/>
                  <a:pt x="5510934" y="6124453"/>
                </a:cubicBezTo>
                <a:cubicBezTo>
                  <a:pt x="5510934" y="6131394"/>
                  <a:pt x="5510934" y="6131394"/>
                  <a:pt x="5510934" y="6131394"/>
                </a:cubicBezTo>
                <a:lnTo>
                  <a:pt x="5525103" y="6127924"/>
                </a:lnTo>
                <a:cubicBezTo>
                  <a:pt x="5528645" y="6162632"/>
                  <a:pt x="5528645" y="6162632"/>
                  <a:pt x="5528645" y="6162632"/>
                </a:cubicBezTo>
                <a:cubicBezTo>
                  <a:pt x="5539271" y="6162632"/>
                  <a:pt x="5539271" y="6162632"/>
                  <a:pt x="5539271" y="6162632"/>
                </a:cubicBezTo>
                <a:cubicBezTo>
                  <a:pt x="5535729" y="6127924"/>
                  <a:pt x="5535729" y="6127924"/>
                  <a:pt x="5535729" y="6127924"/>
                </a:cubicBezTo>
                <a:cubicBezTo>
                  <a:pt x="5549898" y="6127924"/>
                  <a:pt x="5549898" y="6127924"/>
                  <a:pt x="5549898" y="6127924"/>
                </a:cubicBezTo>
                <a:cubicBezTo>
                  <a:pt x="5549898" y="6120982"/>
                  <a:pt x="5549898" y="6120982"/>
                  <a:pt x="5549898" y="6120982"/>
                </a:cubicBezTo>
                <a:close/>
                <a:moveTo>
                  <a:pt x="5100257" y="6120981"/>
                </a:moveTo>
                <a:cubicBezTo>
                  <a:pt x="5118171" y="6120981"/>
                  <a:pt x="5125336" y="6138448"/>
                  <a:pt x="5125336" y="6155913"/>
                </a:cubicBezTo>
                <a:lnTo>
                  <a:pt x="5071595" y="6155913"/>
                </a:lnTo>
                <a:cubicBezTo>
                  <a:pt x="5071595" y="6138448"/>
                  <a:pt x="5082343" y="6120981"/>
                  <a:pt x="5100257" y="6120981"/>
                </a:cubicBezTo>
                <a:close/>
                <a:moveTo>
                  <a:pt x="5552585" y="6114265"/>
                </a:moveTo>
                <a:cubicBezTo>
                  <a:pt x="5615759" y="6114265"/>
                  <a:pt x="5671914" y="6135224"/>
                  <a:pt x="5717539" y="6170156"/>
                </a:cubicBezTo>
                <a:cubicBezTo>
                  <a:pt x="5724558" y="6177143"/>
                  <a:pt x="5724558" y="6180636"/>
                  <a:pt x="5721049" y="6184129"/>
                </a:cubicBezTo>
                <a:cubicBezTo>
                  <a:pt x="5721049" y="6184129"/>
                  <a:pt x="5721049" y="6184129"/>
                  <a:pt x="5692972" y="6215569"/>
                </a:cubicBezTo>
                <a:cubicBezTo>
                  <a:pt x="5689462" y="6219061"/>
                  <a:pt x="5685952" y="6219061"/>
                  <a:pt x="5678933" y="6215569"/>
                </a:cubicBezTo>
                <a:cubicBezTo>
                  <a:pt x="5643837" y="6187623"/>
                  <a:pt x="5598210" y="6170156"/>
                  <a:pt x="5552585" y="6170156"/>
                </a:cubicBezTo>
                <a:cubicBezTo>
                  <a:pt x="5503450" y="6170156"/>
                  <a:pt x="5461334" y="6187623"/>
                  <a:pt x="5426236" y="6215569"/>
                </a:cubicBezTo>
                <a:cubicBezTo>
                  <a:pt x="5419217" y="6219061"/>
                  <a:pt x="5415708" y="6219061"/>
                  <a:pt x="5412198" y="6215569"/>
                </a:cubicBezTo>
                <a:cubicBezTo>
                  <a:pt x="5412198" y="6215569"/>
                  <a:pt x="5412198" y="6215569"/>
                  <a:pt x="5384121" y="6184129"/>
                </a:cubicBezTo>
                <a:cubicBezTo>
                  <a:pt x="5380611" y="6180636"/>
                  <a:pt x="5380611" y="6177143"/>
                  <a:pt x="5387630" y="6170156"/>
                </a:cubicBezTo>
                <a:cubicBezTo>
                  <a:pt x="5433256" y="6135224"/>
                  <a:pt x="5489411" y="6114265"/>
                  <a:pt x="5552585" y="6114265"/>
                </a:cubicBezTo>
                <a:close/>
                <a:moveTo>
                  <a:pt x="5100481" y="6114264"/>
                </a:moveTo>
                <a:cubicBezTo>
                  <a:pt x="5076113" y="6114264"/>
                  <a:pt x="5062189" y="6131778"/>
                  <a:pt x="5062189" y="6163304"/>
                </a:cubicBezTo>
                <a:cubicBezTo>
                  <a:pt x="5062189" y="6191326"/>
                  <a:pt x="5072632" y="6212343"/>
                  <a:pt x="5103962" y="6212343"/>
                </a:cubicBezTo>
                <a:cubicBezTo>
                  <a:pt x="5110924" y="6212343"/>
                  <a:pt x="5124848" y="6208840"/>
                  <a:pt x="5131810" y="6205337"/>
                </a:cubicBezTo>
                <a:lnTo>
                  <a:pt x="5131810" y="6194829"/>
                </a:lnTo>
                <a:cubicBezTo>
                  <a:pt x="5124848" y="6198332"/>
                  <a:pt x="5114404" y="6201834"/>
                  <a:pt x="5103962" y="6201834"/>
                </a:cubicBezTo>
                <a:cubicBezTo>
                  <a:pt x="5083076" y="6201834"/>
                  <a:pt x="5072632" y="6184320"/>
                  <a:pt x="5072632" y="6166807"/>
                </a:cubicBezTo>
                <a:cubicBezTo>
                  <a:pt x="5072632" y="6166807"/>
                  <a:pt x="5072632" y="6166807"/>
                  <a:pt x="5138772" y="6166807"/>
                </a:cubicBezTo>
                <a:cubicBezTo>
                  <a:pt x="5138772" y="6166807"/>
                  <a:pt x="5138772" y="6166807"/>
                  <a:pt x="5138772" y="6159801"/>
                </a:cubicBezTo>
                <a:cubicBezTo>
                  <a:pt x="5138772" y="6135281"/>
                  <a:pt x="5128329" y="6114264"/>
                  <a:pt x="5100481" y="6114264"/>
                </a:cubicBezTo>
                <a:close/>
                <a:moveTo>
                  <a:pt x="4851253" y="6077988"/>
                </a:moveTo>
                <a:lnTo>
                  <a:pt x="4851253" y="6088736"/>
                </a:lnTo>
                <a:lnTo>
                  <a:pt x="4890216" y="6088736"/>
                </a:lnTo>
                <a:lnTo>
                  <a:pt x="4890216" y="6208312"/>
                </a:lnTo>
                <a:lnTo>
                  <a:pt x="4903652" y="6208312"/>
                </a:lnTo>
                <a:lnTo>
                  <a:pt x="4903652" y="6088736"/>
                </a:lnTo>
                <a:lnTo>
                  <a:pt x="4942614" y="6088736"/>
                </a:lnTo>
                <a:lnTo>
                  <a:pt x="4942614" y="6077988"/>
                </a:lnTo>
                <a:close/>
                <a:moveTo>
                  <a:pt x="4964111" y="6067239"/>
                </a:moveTo>
                <a:lnTo>
                  <a:pt x="4964111" y="6208312"/>
                </a:lnTo>
                <a:cubicBezTo>
                  <a:pt x="4964111" y="6208312"/>
                  <a:pt x="4964111" y="6208312"/>
                  <a:pt x="4974476" y="6208312"/>
                </a:cubicBezTo>
                <a:cubicBezTo>
                  <a:pt x="4974476" y="6208312"/>
                  <a:pt x="4974476" y="6208312"/>
                  <a:pt x="4974476" y="6158936"/>
                </a:cubicBezTo>
                <a:cubicBezTo>
                  <a:pt x="4974476" y="6141302"/>
                  <a:pt x="4981385" y="6120142"/>
                  <a:pt x="5002115" y="6120142"/>
                </a:cubicBezTo>
                <a:cubicBezTo>
                  <a:pt x="5022844" y="6120142"/>
                  <a:pt x="5022844" y="6134249"/>
                  <a:pt x="5022844" y="6151883"/>
                </a:cubicBezTo>
                <a:cubicBezTo>
                  <a:pt x="5022844" y="6151883"/>
                  <a:pt x="5022844" y="6151883"/>
                  <a:pt x="5022844" y="6208312"/>
                </a:cubicBezTo>
                <a:cubicBezTo>
                  <a:pt x="5022844" y="6208312"/>
                  <a:pt x="5022844" y="6208312"/>
                  <a:pt x="5036662" y="6208312"/>
                </a:cubicBezTo>
                <a:cubicBezTo>
                  <a:pt x="5036662" y="6208312"/>
                  <a:pt x="5036662" y="6208312"/>
                  <a:pt x="5036662" y="6151883"/>
                </a:cubicBezTo>
                <a:cubicBezTo>
                  <a:pt x="5036662" y="6127195"/>
                  <a:pt x="5029753" y="6113088"/>
                  <a:pt x="5005569" y="6113088"/>
                </a:cubicBezTo>
                <a:cubicBezTo>
                  <a:pt x="4991750" y="6113088"/>
                  <a:pt x="4981385" y="6120142"/>
                  <a:pt x="4974476" y="6130722"/>
                </a:cubicBezTo>
                <a:cubicBezTo>
                  <a:pt x="4974476" y="6130722"/>
                  <a:pt x="4974476" y="6130722"/>
                  <a:pt x="4974476" y="6067239"/>
                </a:cubicBezTo>
                <a:cubicBezTo>
                  <a:pt x="4974476" y="6067239"/>
                  <a:pt x="4974476" y="6067239"/>
                  <a:pt x="4964111" y="6067239"/>
                </a:cubicBezTo>
                <a:close/>
                <a:moveTo>
                  <a:pt x="5542739" y="6043056"/>
                </a:moveTo>
                <a:cubicBezTo>
                  <a:pt x="5532222" y="6060677"/>
                  <a:pt x="5528716" y="6078298"/>
                  <a:pt x="5528716" y="6095919"/>
                </a:cubicBezTo>
                <a:cubicBezTo>
                  <a:pt x="5525210" y="6095919"/>
                  <a:pt x="5507681" y="6099443"/>
                  <a:pt x="5504176" y="6099443"/>
                </a:cubicBezTo>
                <a:cubicBezTo>
                  <a:pt x="5500669" y="6081822"/>
                  <a:pt x="5490152" y="6064201"/>
                  <a:pt x="5479635" y="6053629"/>
                </a:cubicBezTo>
                <a:cubicBezTo>
                  <a:pt x="5479635" y="6053629"/>
                  <a:pt x="5479635" y="6053629"/>
                  <a:pt x="5476129" y="6053629"/>
                </a:cubicBezTo>
                <a:cubicBezTo>
                  <a:pt x="5469117" y="6053629"/>
                  <a:pt x="5462106" y="6057153"/>
                  <a:pt x="5455094" y="6057153"/>
                </a:cubicBezTo>
                <a:cubicBezTo>
                  <a:pt x="5455094" y="6057153"/>
                  <a:pt x="5455094" y="6057153"/>
                  <a:pt x="5455094" y="6060677"/>
                </a:cubicBezTo>
                <a:cubicBezTo>
                  <a:pt x="5451588" y="6067726"/>
                  <a:pt x="5451588" y="6074774"/>
                  <a:pt x="5451588" y="6085346"/>
                </a:cubicBezTo>
                <a:cubicBezTo>
                  <a:pt x="5451588" y="6095919"/>
                  <a:pt x="5451588" y="6102967"/>
                  <a:pt x="5455094" y="6113540"/>
                </a:cubicBezTo>
                <a:cubicBezTo>
                  <a:pt x="5451588" y="6113540"/>
                  <a:pt x="5434059" y="6120588"/>
                  <a:pt x="5434059" y="6120588"/>
                </a:cubicBezTo>
                <a:cubicBezTo>
                  <a:pt x="5423542" y="6106491"/>
                  <a:pt x="5409518" y="6092395"/>
                  <a:pt x="5395495" y="6085346"/>
                </a:cubicBezTo>
                <a:cubicBezTo>
                  <a:pt x="5388484" y="6085346"/>
                  <a:pt x="5381472" y="6092395"/>
                  <a:pt x="5374460" y="6095919"/>
                </a:cubicBezTo>
                <a:cubicBezTo>
                  <a:pt x="5374460" y="6113540"/>
                  <a:pt x="5377966" y="6131161"/>
                  <a:pt x="5388484" y="6148781"/>
                </a:cubicBezTo>
                <a:cubicBezTo>
                  <a:pt x="5384978" y="6148781"/>
                  <a:pt x="5374460" y="6159354"/>
                  <a:pt x="5370954" y="6159354"/>
                </a:cubicBezTo>
                <a:cubicBezTo>
                  <a:pt x="5360437" y="6148781"/>
                  <a:pt x="5342908" y="6138209"/>
                  <a:pt x="5325379" y="6134685"/>
                </a:cubicBezTo>
                <a:cubicBezTo>
                  <a:pt x="5318367" y="6138209"/>
                  <a:pt x="5311356" y="6145257"/>
                  <a:pt x="5307850" y="6148781"/>
                </a:cubicBezTo>
                <a:cubicBezTo>
                  <a:pt x="5307850" y="6148781"/>
                  <a:pt x="5307850" y="6148781"/>
                  <a:pt x="5307850" y="6152305"/>
                </a:cubicBezTo>
                <a:cubicBezTo>
                  <a:pt x="5311356" y="6166403"/>
                  <a:pt x="5321873" y="6184023"/>
                  <a:pt x="5335896" y="6198120"/>
                </a:cubicBezTo>
                <a:cubicBezTo>
                  <a:pt x="5332390" y="6198120"/>
                  <a:pt x="5321873" y="6215741"/>
                  <a:pt x="5321873" y="6215741"/>
                </a:cubicBezTo>
                <a:cubicBezTo>
                  <a:pt x="5304344" y="6208692"/>
                  <a:pt x="5286815" y="6201644"/>
                  <a:pt x="5269286" y="6201644"/>
                </a:cubicBezTo>
                <a:cubicBezTo>
                  <a:pt x="5265780" y="6208692"/>
                  <a:pt x="5258768" y="6215741"/>
                  <a:pt x="5258768" y="6222789"/>
                </a:cubicBezTo>
                <a:cubicBezTo>
                  <a:pt x="5265780" y="6236886"/>
                  <a:pt x="5279803" y="6250982"/>
                  <a:pt x="5293827" y="6261556"/>
                </a:cubicBezTo>
                <a:cubicBezTo>
                  <a:pt x="5293827" y="6265080"/>
                  <a:pt x="5286815" y="6279176"/>
                  <a:pt x="5286815" y="6282700"/>
                </a:cubicBezTo>
                <a:cubicBezTo>
                  <a:pt x="5269286" y="6275652"/>
                  <a:pt x="5248251" y="6275652"/>
                  <a:pt x="5234228" y="6282700"/>
                </a:cubicBezTo>
                <a:cubicBezTo>
                  <a:pt x="5230722" y="6289749"/>
                  <a:pt x="5227216" y="6296797"/>
                  <a:pt x="5227216" y="6303845"/>
                </a:cubicBezTo>
                <a:cubicBezTo>
                  <a:pt x="5237733" y="6317942"/>
                  <a:pt x="5255262" y="6324990"/>
                  <a:pt x="5272791" y="6332039"/>
                </a:cubicBezTo>
                <a:cubicBezTo>
                  <a:pt x="5272791" y="6335563"/>
                  <a:pt x="5269286" y="6349659"/>
                  <a:pt x="5269286" y="6353183"/>
                </a:cubicBezTo>
                <a:cubicBezTo>
                  <a:pt x="5251757" y="6353183"/>
                  <a:pt x="5234228" y="6360232"/>
                  <a:pt x="5220205" y="6367281"/>
                </a:cubicBezTo>
                <a:cubicBezTo>
                  <a:pt x="5220205" y="6367281"/>
                  <a:pt x="5220205" y="6367281"/>
                  <a:pt x="5216698" y="6367281"/>
                </a:cubicBezTo>
                <a:cubicBezTo>
                  <a:pt x="5216698" y="6370805"/>
                  <a:pt x="5216698" y="6374329"/>
                  <a:pt x="5216698" y="6381377"/>
                </a:cubicBezTo>
                <a:cubicBezTo>
                  <a:pt x="5216698" y="6384901"/>
                  <a:pt x="5216698" y="6388425"/>
                  <a:pt x="5216698" y="6391950"/>
                </a:cubicBezTo>
                <a:cubicBezTo>
                  <a:pt x="5216698" y="6391950"/>
                  <a:pt x="5216698" y="6391950"/>
                  <a:pt x="5220205" y="6391950"/>
                </a:cubicBezTo>
                <a:cubicBezTo>
                  <a:pt x="5234228" y="6402523"/>
                  <a:pt x="5251757" y="6406047"/>
                  <a:pt x="5269286" y="6406047"/>
                </a:cubicBezTo>
                <a:cubicBezTo>
                  <a:pt x="5269286" y="6409571"/>
                  <a:pt x="5272791" y="6427192"/>
                  <a:pt x="5272791" y="6427192"/>
                </a:cubicBezTo>
                <a:cubicBezTo>
                  <a:pt x="5255262" y="6434240"/>
                  <a:pt x="5237733" y="6444812"/>
                  <a:pt x="5227216" y="6455385"/>
                </a:cubicBezTo>
                <a:cubicBezTo>
                  <a:pt x="5227216" y="6455385"/>
                  <a:pt x="5227216" y="6455385"/>
                  <a:pt x="5227216" y="6458909"/>
                </a:cubicBezTo>
                <a:cubicBezTo>
                  <a:pt x="5227216" y="6462434"/>
                  <a:pt x="5230722" y="6473006"/>
                  <a:pt x="5234228" y="6480054"/>
                </a:cubicBezTo>
                <a:cubicBezTo>
                  <a:pt x="5251757" y="6483578"/>
                  <a:pt x="5269286" y="6483578"/>
                  <a:pt x="5286815" y="6480054"/>
                </a:cubicBezTo>
                <a:cubicBezTo>
                  <a:pt x="5286815" y="6480054"/>
                  <a:pt x="5293827" y="6497675"/>
                  <a:pt x="5297332" y="6501200"/>
                </a:cubicBezTo>
                <a:cubicBezTo>
                  <a:pt x="5279803" y="6508248"/>
                  <a:pt x="5265780" y="6522344"/>
                  <a:pt x="5258768" y="6536441"/>
                </a:cubicBezTo>
                <a:cubicBezTo>
                  <a:pt x="5258768" y="6536441"/>
                  <a:pt x="5258768" y="6536441"/>
                  <a:pt x="5258768" y="6539965"/>
                </a:cubicBezTo>
                <a:cubicBezTo>
                  <a:pt x="5262274" y="6543489"/>
                  <a:pt x="5265780" y="6554062"/>
                  <a:pt x="5269286" y="6557586"/>
                </a:cubicBezTo>
                <a:cubicBezTo>
                  <a:pt x="5286815" y="6557586"/>
                  <a:pt x="5304344" y="6554062"/>
                  <a:pt x="5321873" y="6543489"/>
                </a:cubicBezTo>
                <a:cubicBezTo>
                  <a:pt x="5321873" y="6547014"/>
                  <a:pt x="5332390" y="6561110"/>
                  <a:pt x="5335896" y="6564635"/>
                </a:cubicBezTo>
                <a:cubicBezTo>
                  <a:pt x="5321873" y="6575207"/>
                  <a:pt x="5314861" y="6592827"/>
                  <a:pt x="5307850" y="6610449"/>
                </a:cubicBezTo>
                <a:cubicBezTo>
                  <a:pt x="5314861" y="6613973"/>
                  <a:pt x="5318367" y="6621021"/>
                  <a:pt x="5325379" y="6624545"/>
                </a:cubicBezTo>
                <a:cubicBezTo>
                  <a:pt x="5342908" y="6621021"/>
                  <a:pt x="5360437" y="6613973"/>
                  <a:pt x="5370954" y="6599877"/>
                </a:cubicBezTo>
                <a:cubicBezTo>
                  <a:pt x="5374460" y="6599877"/>
                  <a:pt x="5388484" y="6613973"/>
                  <a:pt x="5388484" y="6613973"/>
                </a:cubicBezTo>
                <a:cubicBezTo>
                  <a:pt x="5381472" y="6628069"/>
                  <a:pt x="5377966" y="6649215"/>
                  <a:pt x="5377966" y="6663311"/>
                </a:cubicBezTo>
                <a:cubicBezTo>
                  <a:pt x="5377966" y="6663311"/>
                  <a:pt x="5377966" y="6666836"/>
                  <a:pt x="5377966" y="6666836"/>
                </a:cubicBezTo>
                <a:cubicBezTo>
                  <a:pt x="5381472" y="6670360"/>
                  <a:pt x="5388484" y="6673884"/>
                  <a:pt x="5395495" y="6677408"/>
                </a:cubicBezTo>
                <a:cubicBezTo>
                  <a:pt x="5395495" y="6677408"/>
                  <a:pt x="5395495" y="6677408"/>
                  <a:pt x="5399001" y="6677408"/>
                </a:cubicBezTo>
                <a:cubicBezTo>
                  <a:pt x="5413024" y="6670360"/>
                  <a:pt x="5427047" y="6656263"/>
                  <a:pt x="5434059" y="6638642"/>
                </a:cubicBezTo>
                <a:cubicBezTo>
                  <a:pt x="5437564" y="6642166"/>
                  <a:pt x="5451588" y="6645691"/>
                  <a:pt x="5455094" y="6649215"/>
                </a:cubicBezTo>
                <a:cubicBezTo>
                  <a:pt x="5451588" y="6656263"/>
                  <a:pt x="5451588" y="6666836"/>
                  <a:pt x="5451588" y="6673884"/>
                </a:cubicBezTo>
                <a:cubicBezTo>
                  <a:pt x="5451588" y="6684456"/>
                  <a:pt x="5451588" y="6691505"/>
                  <a:pt x="5455094" y="6702078"/>
                </a:cubicBezTo>
                <a:cubicBezTo>
                  <a:pt x="5462106" y="6705602"/>
                  <a:pt x="5469117" y="6705602"/>
                  <a:pt x="5476129" y="6709126"/>
                </a:cubicBezTo>
                <a:cubicBezTo>
                  <a:pt x="5476129" y="6709126"/>
                  <a:pt x="5476129" y="6709126"/>
                  <a:pt x="5479635" y="6709126"/>
                </a:cubicBezTo>
                <a:cubicBezTo>
                  <a:pt x="5490152" y="6695029"/>
                  <a:pt x="5500669" y="6677408"/>
                  <a:pt x="5504176" y="6663311"/>
                </a:cubicBezTo>
                <a:cubicBezTo>
                  <a:pt x="5507681" y="6663311"/>
                  <a:pt x="5525210" y="6663311"/>
                  <a:pt x="5528716" y="6663311"/>
                </a:cubicBezTo>
                <a:cubicBezTo>
                  <a:pt x="5528716" y="6684456"/>
                  <a:pt x="5532222" y="6702078"/>
                  <a:pt x="5542739" y="6716174"/>
                </a:cubicBezTo>
                <a:cubicBezTo>
                  <a:pt x="5549751" y="6716174"/>
                  <a:pt x="5560268" y="6716174"/>
                  <a:pt x="5563774" y="6716174"/>
                </a:cubicBezTo>
                <a:cubicBezTo>
                  <a:pt x="5563774" y="6716174"/>
                  <a:pt x="5563774" y="6716174"/>
                  <a:pt x="5567280" y="6716174"/>
                </a:cubicBezTo>
                <a:cubicBezTo>
                  <a:pt x="5574291" y="6702078"/>
                  <a:pt x="5581303" y="6684456"/>
                  <a:pt x="5581303" y="6663311"/>
                </a:cubicBezTo>
                <a:cubicBezTo>
                  <a:pt x="5581303" y="6663311"/>
                  <a:pt x="5598832" y="6663311"/>
                  <a:pt x="5602339" y="6663311"/>
                </a:cubicBezTo>
                <a:cubicBezTo>
                  <a:pt x="5605844" y="6677408"/>
                  <a:pt x="5616361" y="6695029"/>
                  <a:pt x="5626879" y="6709126"/>
                </a:cubicBezTo>
                <a:cubicBezTo>
                  <a:pt x="5626879" y="6709126"/>
                  <a:pt x="5626879" y="6709126"/>
                  <a:pt x="5630385" y="6709126"/>
                </a:cubicBezTo>
                <a:cubicBezTo>
                  <a:pt x="5637396" y="6705602"/>
                  <a:pt x="5644408" y="6705602"/>
                  <a:pt x="5651420" y="6702078"/>
                </a:cubicBezTo>
                <a:cubicBezTo>
                  <a:pt x="5654925" y="6691505"/>
                  <a:pt x="5654925" y="6684456"/>
                  <a:pt x="5654925" y="6673884"/>
                </a:cubicBezTo>
                <a:cubicBezTo>
                  <a:pt x="5654925" y="6666836"/>
                  <a:pt x="5654925" y="6656263"/>
                  <a:pt x="5651420" y="6649215"/>
                </a:cubicBezTo>
                <a:cubicBezTo>
                  <a:pt x="5654925" y="6645691"/>
                  <a:pt x="5668949" y="6638642"/>
                  <a:pt x="5672454" y="6638642"/>
                </a:cubicBezTo>
                <a:cubicBezTo>
                  <a:pt x="5682972" y="6656263"/>
                  <a:pt x="5693490" y="6666836"/>
                  <a:pt x="5711019" y="6677408"/>
                </a:cubicBezTo>
                <a:cubicBezTo>
                  <a:pt x="5718030" y="6673884"/>
                  <a:pt x="5725042" y="6670360"/>
                  <a:pt x="5728547" y="6666836"/>
                </a:cubicBezTo>
                <a:cubicBezTo>
                  <a:pt x="5728547" y="6666836"/>
                  <a:pt x="5728547" y="6666836"/>
                  <a:pt x="5732054" y="6666836"/>
                </a:cubicBezTo>
                <a:cubicBezTo>
                  <a:pt x="5732054" y="6666836"/>
                  <a:pt x="5732054" y="6663311"/>
                  <a:pt x="5732054" y="6663311"/>
                </a:cubicBezTo>
                <a:cubicBezTo>
                  <a:pt x="5732054" y="6645691"/>
                  <a:pt x="5725042" y="6628069"/>
                  <a:pt x="5718030" y="6613973"/>
                </a:cubicBezTo>
                <a:cubicBezTo>
                  <a:pt x="5718030" y="6610449"/>
                  <a:pt x="5732054" y="6599877"/>
                  <a:pt x="5735559" y="6599877"/>
                </a:cubicBezTo>
                <a:cubicBezTo>
                  <a:pt x="5746076" y="6610449"/>
                  <a:pt x="5763606" y="6621021"/>
                  <a:pt x="5781135" y="6624545"/>
                </a:cubicBezTo>
                <a:cubicBezTo>
                  <a:pt x="5788146" y="6621021"/>
                  <a:pt x="5795158" y="6613973"/>
                  <a:pt x="5798664" y="6610449"/>
                </a:cubicBezTo>
                <a:cubicBezTo>
                  <a:pt x="5798664" y="6610449"/>
                  <a:pt x="5798664" y="6610449"/>
                  <a:pt x="5798664" y="6606925"/>
                </a:cubicBezTo>
                <a:cubicBezTo>
                  <a:pt x="5795158" y="6592827"/>
                  <a:pt x="5784641" y="6575207"/>
                  <a:pt x="5770617" y="6561110"/>
                </a:cubicBezTo>
                <a:cubicBezTo>
                  <a:pt x="5774123" y="6561110"/>
                  <a:pt x="5784641" y="6547014"/>
                  <a:pt x="5784641" y="6543489"/>
                </a:cubicBezTo>
                <a:cubicBezTo>
                  <a:pt x="5802170" y="6554062"/>
                  <a:pt x="5819699" y="6557586"/>
                  <a:pt x="5837228" y="6557586"/>
                </a:cubicBezTo>
                <a:cubicBezTo>
                  <a:pt x="5840734" y="6550538"/>
                  <a:pt x="5844239" y="6543489"/>
                  <a:pt x="5847746" y="6539965"/>
                </a:cubicBezTo>
                <a:cubicBezTo>
                  <a:pt x="5847746" y="6539965"/>
                  <a:pt x="5847746" y="6539965"/>
                  <a:pt x="5847746" y="6536441"/>
                </a:cubicBezTo>
                <a:cubicBezTo>
                  <a:pt x="5840734" y="6522344"/>
                  <a:pt x="5826710" y="6508248"/>
                  <a:pt x="5812688" y="6497675"/>
                </a:cubicBezTo>
                <a:cubicBezTo>
                  <a:pt x="5812688" y="6497675"/>
                  <a:pt x="5819699" y="6480054"/>
                  <a:pt x="5819699" y="6480054"/>
                </a:cubicBezTo>
                <a:cubicBezTo>
                  <a:pt x="5837228" y="6483578"/>
                  <a:pt x="5854757" y="6483578"/>
                  <a:pt x="5872286" y="6480054"/>
                </a:cubicBezTo>
                <a:cubicBezTo>
                  <a:pt x="5872286" y="6480054"/>
                  <a:pt x="5872286" y="6480054"/>
                  <a:pt x="5872286" y="6476530"/>
                </a:cubicBezTo>
                <a:cubicBezTo>
                  <a:pt x="5875792" y="6473006"/>
                  <a:pt x="5879298" y="6462434"/>
                  <a:pt x="5879298" y="6455385"/>
                </a:cubicBezTo>
                <a:cubicBezTo>
                  <a:pt x="5865275" y="6441288"/>
                  <a:pt x="5851251" y="6434240"/>
                  <a:pt x="5833722" y="6427192"/>
                </a:cubicBezTo>
                <a:cubicBezTo>
                  <a:pt x="5833722" y="6427192"/>
                  <a:pt x="5833722" y="6409571"/>
                  <a:pt x="5837228" y="6406047"/>
                </a:cubicBezTo>
                <a:cubicBezTo>
                  <a:pt x="5854757" y="6406047"/>
                  <a:pt x="5872286" y="6402523"/>
                  <a:pt x="5886310" y="6391950"/>
                </a:cubicBezTo>
                <a:cubicBezTo>
                  <a:pt x="5889815" y="6388425"/>
                  <a:pt x="5889815" y="6384901"/>
                  <a:pt x="5889815" y="6381377"/>
                </a:cubicBezTo>
                <a:cubicBezTo>
                  <a:pt x="5889815" y="6377853"/>
                  <a:pt x="5889815" y="6374329"/>
                  <a:pt x="5886310" y="6370805"/>
                </a:cubicBezTo>
                <a:cubicBezTo>
                  <a:pt x="5886310" y="6370805"/>
                  <a:pt x="5886310" y="6370805"/>
                  <a:pt x="5886310" y="6367281"/>
                </a:cubicBezTo>
                <a:cubicBezTo>
                  <a:pt x="5872286" y="6360232"/>
                  <a:pt x="5854757" y="6353183"/>
                  <a:pt x="5837228" y="6353183"/>
                </a:cubicBezTo>
                <a:cubicBezTo>
                  <a:pt x="5837228" y="6353183"/>
                  <a:pt x="5833722" y="6335563"/>
                  <a:pt x="5833722" y="6332039"/>
                </a:cubicBezTo>
                <a:cubicBezTo>
                  <a:pt x="5851251" y="6328515"/>
                  <a:pt x="5868780" y="6317942"/>
                  <a:pt x="5879298" y="6307370"/>
                </a:cubicBezTo>
                <a:cubicBezTo>
                  <a:pt x="5879298" y="6307370"/>
                  <a:pt x="5879298" y="6307370"/>
                  <a:pt x="5879298" y="6303845"/>
                </a:cubicBezTo>
                <a:cubicBezTo>
                  <a:pt x="5879298" y="6296797"/>
                  <a:pt x="5875792" y="6289749"/>
                  <a:pt x="5872286" y="6282700"/>
                </a:cubicBezTo>
                <a:cubicBezTo>
                  <a:pt x="5854757" y="6279176"/>
                  <a:pt x="5837228" y="6279176"/>
                  <a:pt x="5819699" y="6282700"/>
                </a:cubicBezTo>
                <a:cubicBezTo>
                  <a:pt x="5819699" y="6279176"/>
                  <a:pt x="5812688" y="6265080"/>
                  <a:pt x="5812688" y="6261556"/>
                </a:cubicBezTo>
                <a:cubicBezTo>
                  <a:pt x="5826710" y="6250982"/>
                  <a:pt x="5840734" y="6240410"/>
                  <a:pt x="5847746" y="6222789"/>
                </a:cubicBezTo>
                <a:cubicBezTo>
                  <a:pt x="5847746" y="6215741"/>
                  <a:pt x="5840734" y="6208692"/>
                  <a:pt x="5837228" y="6205168"/>
                </a:cubicBezTo>
                <a:cubicBezTo>
                  <a:pt x="5837228" y="6205168"/>
                  <a:pt x="5837228" y="6205168"/>
                  <a:pt x="5837228" y="6201644"/>
                </a:cubicBezTo>
                <a:cubicBezTo>
                  <a:pt x="5819699" y="6201644"/>
                  <a:pt x="5802170" y="6208692"/>
                  <a:pt x="5784641" y="6215741"/>
                </a:cubicBezTo>
                <a:cubicBezTo>
                  <a:pt x="5784641" y="6215741"/>
                  <a:pt x="5774123" y="6201644"/>
                  <a:pt x="5770617" y="6198120"/>
                </a:cubicBezTo>
                <a:cubicBezTo>
                  <a:pt x="5784641" y="6184023"/>
                  <a:pt x="5795158" y="6169927"/>
                  <a:pt x="5798664" y="6152305"/>
                </a:cubicBezTo>
                <a:cubicBezTo>
                  <a:pt x="5795158" y="6145257"/>
                  <a:pt x="5788146" y="6138209"/>
                  <a:pt x="5781135" y="6134685"/>
                </a:cubicBezTo>
                <a:cubicBezTo>
                  <a:pt x="5763606" y="6138209"/>
                  <a:pt x="5749583" y="6148781"/>
                  <a:pt x="5735559" y="6162879"/>
                </a:cubicBezTo>
                <a:cubicBezTo>
                  <a:pt x="5732054" y="6159354"/>
                  <a:pt x="5718030" y="6148781"/>
                  <a:pt x="5718030" y="6148781"/>
                </a:cubicBezTo>
                <a:cubicBezTo>
                  <a:pt x="5725042" y="6131161"/>
                  <a:pt x="5732054" y="6113540"/>
                  <a:pt x="5732054" y="6095919"/>
                </a:cubicBezTo>
                <a:cubicBezTo>
                  <a:pt x="5725042" y="6092395"/>
                  <a:pt x="5718030" y="6085346"/>
                  <a:pt x="5711019" y="6085346"/>
                </a:cubicBezTo>
                <a:cubicBezTo>
                  <a:pt x="5696995" y="6092395"/>
                  <a:pt x="5682972" y="6106491"/>
                  <a:pt x="5672454" y="6120588"/>
                </a:cubicBezTo>
                <a:cubicBezTo>
                  <a:pt x="5668949" y="6120588"/>
                  <a:pt x="5654925" y="6113540"/>
                  <a:pt x="5651420" y="6113540"/>
                </a:cubicBezTo>
                <a:cubicBezTo>
                  <a:pt x="5654925" y="6102967"/>
                  <a:pt x="5654925" y="6095919"/>
                  <a:pt x="5654925" y="6085346"/>
                </a:cubicBezTo>
                <a:cubicBezTo>
                  <a:pt x="5654925" y="6074774"/>
                  <a:pt x="5654925" y="6067726"/>
                  <a:pt x="5651420" y="6060677"/>
                </a:cubicBezTo>
                <a:cubicBezTo>
                  <a:pt x="5651420" y="6060677"/>
                  <a:pt x="5651420" y="6060677"/>
                  <a:pt x="5651420" y="6057153"/>
                </a:cubicBezTo>
                <a:cubicBezTo>
                  <a:pt x="5644408" y="6057153"/>
                  <a:pt x="5637396" y="6053629"/>
                  <a:pt x="5630385" y="6053629"/>
                </a:cubicBezTo>
                <a:cubicBezTo>
                  <a:pt x="5630385" y="6053629"/>
                  <a:pt x="5630385" y="6053629"/>
                  <a:pt x="5626879" y="6053629"/>
                </a:cubicBezTo>
                <a:cubicBezTo>
                  <a:pt x="5616361" y="6064201"/>
                  <a:pt x="5605844" y="6081822"/>
                  <a:pt x="5602339" y="6099443"/>
                </a:cubicBezTo>
                <a:cubicBezTo>
                  <a:pt x="5598832" y="6099443"/>
                  <a:pt x="5581303" y="6095919"/>
                  <a:pt x="5577798" y="6095919"/>
                </a:cubicBezTo>
                <a:cubicBezTo>
                  <a:pt x="5577798" y="6078298"/>
                  <a:pt x="5574291" y="6060677"/>
                  <a:pt x="5563774" y="6043056"/>
                </a:cubicBezTo>
                <a:cubicBezTo>
                  <a:pt x="5556763" y="6043056"/>
                  <a:pt x="5549751" y="6043056"/>
                  <a:pt x="5542739" y="604305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48FCEE-38AC-4178-A11A-C2643EE52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123902-70AC-406B-AE88-41EE8766BD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B3319E-CCFF-4817-B0EF-3F9D7B80EF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F7105B-D603-475E-A6BE-3F63773D70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F9887C-D76D-4774-9588-5852079800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E2BBE3-EB51-42FB-8A2D-CDD7837EED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62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631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90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96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AA1EDD-93C7-48F2-8DDA-421DB956EE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40AC3B-1D51-45C0-9372-440D01C2C3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5F67721-056F-4D91-9D51-C6EB2514F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F764B23-B9E5-4F2C-80F8-DAE0224498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23201C-EF3A-4012-8E2F-9E768AB41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946675 w 12192000"/>
              <a:gd name="connsiteY0" fmla="*/ 4274240 h 4454665"/>
              <a:gd name="connsiteX1" fmla="*/ 11952788 w 12192000"/>
              <a:gd name="connsiteY1" fmla="*/ 4274240 h 4454665"/>
              <a:gd name="connsiteX2" fmla="*/ 11958183 w 12192000"/>
              <a:gd name="connsiteY2" fmla="*/ 4274815 h 4454665"/>
              <a:gd name="connsiteX3" fmla="*/ 11960461 w 12192000"/>
              <a:gd name="connsiteY3" fmla="*/ 4276558 h 4454665"/>
              <a:gd name="connsiteX4" fmla="*/ 11961281 w 12192000"/>
              <a:gd name="connsiteY4" fmla="*/ 4279205 h 4454665"/>
              <a:gd name="connsiteX5" fmla="*/ 11959578 w 12192000"/>
              <a:gd name="connsiteY5" fmla="*/ 4282897 h 4454665"/>
              <a:gd name="connsiteX6" fmla="*/ 11953198 w 12192000"/>
              <a:gd name="connsiteY6" fmla="*/ 4284292 h 4454665"/>
              <a:gd name="connsiteX7" fmla="*/ 11946675 w 12192000"/>
              <a:gd name="connsiteY7" fmla="*/ 4284292 h 4454665"/>
              <a:gd name="connsiteX8" fmla="*/ 11941300 w 12192000"/>
              <a:gd name="connsiteY8" fmla="*/ 4269728 h 4454665"/>
              <a:gd name="connsiteX9" fmla="*/ 11941300 w 12192000"/>
              <a:gd name="connsiteY9" fmla="*/ 4303042 h 4454665"/>
              <a:gd name="connsiteX10" fmla="*/ 11946675 w 12192000"/>
              <a:gd name="connsiteY10" fmla="*/ 4303042 h 4454665"/>
              <a:gd name="connsiteX11" fmla="*/ 11946675 w 12192000"/>
              <a:gd name="connsiteY11" fmla="*/ 4288888 h 4454665"/>
              <a:gd name="connsiteX12" fmla="*/ 11949834 w 12192000"/>
              <a:gd name="connsiteY12" fmla="*/ 4288888 h 4454665"/>
              <a:gd name="connsiteX13" fmla="*/ 11954142 w 12192000"/>
              <a:gd name="connsiteY13" fmla="*/ 4290036 h 4454665"/>
              <a:gd name="connsiteX14" fmla="*/ 11959762 w 12192000"/>
              <a:gd name="connsiteY14" fmla="*/ 4297790 h 4454665"/>
              <a:gd name="connsiteX15" fmla="*/ 11962717 w 12192000"/>
              <a:gd name="connsiteY15" fmla="*/ 4303042 h 4454665"/>
              <a:gd name="connsiteX16" fmla="*/ 11969281 w 12192000"/>
              <a:gd name="connsiteY16" fmla="*/ 4303042 h 4454665"/>
              <a:gd name="connsiteX17" fmla="*/ 11965220 w 12192000"/>
              <a:gd name="connsiteY17" fmla="*/ 4296518 h 4454665"/>
              <a:gd name="connsiteX18" fmla="*/ 11960296 w 12192000"/>
              <a:gd name="connsiteY18" fmla="*/ 4289913 h 4454665"/>
              <a:gd name="connsiteX19" fmla="*/ 11957466 w 12192000"/>
              <a:gd name="connsiteY19" fmla="*/ 4288149 h 4454665"/>
              <a:gd name="connsiteX20" fmla="*/ 11964378 w 12192000"/>
              <a:gd name="connsiteY20" fmla="*/ 4285113 h 4454665"/>
              <a:gd name="connsiteX21" fmla="*/ 11966983 w 12192000"/>
              <a:gd name="connsiteY21" fmla="*/ 4278754 h 4454665"/>
              <a:gd name="connsiteX22" fmla="*/ 11965424 w 12192000"/>
              <a:gd name="connsiteY22" fmla="*/ 4273871 h 4454665"/>
              <a:gd name="connsiteX23" fmla="*/ 11961239 w 12192000"/>
              <a:gd name="connsiteY23" fmla="*/ 4270651 h 4454665"/>
              <a:gd name="connsiteX24" fmla="*/ 11952747 w 12192000"/>
              <a:gd name="connsiteY24" fmla="*/ 4269728 h 4454665"/>
              <a:gd name="connsiteX25" fmla="*/ 10902089 w 12192000"/>
              <a:gd name="connsiteY25" fmla="*/ 4267157 h 4454665"/>
              <a:gd name="connsiteX26" fmla="*/ 10905603 w 12192000"/>
              <a:gd name="connsiteY26" fmla="*/ 4267157 h 4454665"/>
              <a:gd name="connsiteX27" fmla="*/ 10905603 w 12192000"/>
              <a:gd name="connsiteY27" fmla="*/ 4270698 h 4454665"/>
              <a:gd name="connsiteX28" fmla="*/ 10877492 w 12192000"/>
              <a:gd name="connsiteY28" fmla="*/ 4306120 h 4454665"/>
              <a:gd name="connsiteX29" fmla="*/ 10859922 w 12192000"/>
              <a:gd name="connsiteY29" fmla="*/ 4288410 h 4454665"/>
              <a:gd name="connsiteX30" fmla="*/ 10902089 w 12192000"/>
              <a:gd name="connsiteY30" fmla="*/ 4267157 h 4454665"/>
              <a:gd name="connsiteX31" fmla="*/ 11954881 w 12192000"/>
              <a:gd name="connsiteY31" fmla="*/ 4260086 h 4454665"/>
              <a:gd name="connsiteX32" fmla="*/ 11967558 w 12192000"/>
              <a:gd name="connsiteY32" fmla="*/ 4263430 h 4454665"/>
              <a:gd name="connsiteX33" fmla="*/ 11977220 w 12192000"/>
              <a:gd name="connsiteY33" fmla="*/ 4272989 h 4454665"/>
              <a:gd name="connsiteX34" fmla="*/ 11980687 w 12192000"/>
              <a:gd name="connsiteY34" fmla="*/ 4285933 h 4454665"/>
              <a:gd name="connsiteX35" fmla="*/ 11977282 w 12192000"/>
              <a:gd name="connsiteY35" fmla="*/ 4298754 h 4454665"/>
              <a:gd name="connsiteX36" fmla="*/ 11967722 w 12192000"/>
              <a:gd name="connsiteY36" fmla="*/ 4308314 h 4454665"/>
              <a:gd name="connsiteX37" fmla="*/ 11954881 w 12192000"/>
              <a:gd name="connsiteY37" fmla="*/ 4311740 h 4454665"/>
              <a:gd name="connsiteX38" fmla="*/ 11942039 w 12192000"/>
              <a:gd name="connsiteY38" fmla="*/ 4308314 h 4454665"/>
              <a:gd name="connsiteX39" fmla="*/ 11932459 w 12192000"/>
              <a:gd name="connsiteY39" fmla="*/ 4298754 h 4454665"/>
              <a:gd name="connsiteX40" fmla="*/ 11929033 w 12192000"/>
              <a:gd name="connsiteY40" fmla="*/ 4285933 h 4454665"/>
              <a:gd name="connsiteX41" fmla="*/ 11932521 w 12192000"/>
              <a:gd name="connsiteY41" fmla="*/ 4272989 h 4454665"/>
              <a:gd name="connsiteX42" fmla="*/ 11942183 w 12192000"/>
              <a:gd name="connsiteY42" fmla="*/ 4263430 h 4454665"/>
              <a:gd name="connsiteX43" fmla="*/ 11954881 w 12192000"/>
              <a:gd name="connsiteY43" fmla="*/ 4260086 h 4454665"/>
              <a:gd name="connsiteX44" fmla="*/ 11954881 w 12192000"/>
              <a:gd name="connsiteY44" fmla="*/ 4254958 h 4454665"/>
              <a:gd name="connsiteX45" fmla="*/ 11939660 w 12192000"/>
              <a:gd name="connsiteY45" fmla="*/ 4258958 h 4454665"/>
              <a:gd name="connsiteX46" fmla="*/ 11928069 w 12192000"/>
              <a:gd name="connsiteY46" fmla="*/ 4270405 h 4454665"/>
              <a:gd name="connsiteX47" fmla="*/ 11923904 w 12192000"/>
              <a:gd name="connsiteY47" fmla="*/ 4285933 h 4454665"/>
              <a:gd name="connsiteX48" fmla="*/ 11928007 w 12192000"/>
              <a:gd name="connsiteY48" fmla="*/ 4301319 h 4454665"/>
              <a:gd name="connsiteX49" fmla="*/ 11939474 w 12192000"/>
              <a:gd name="connsiteY49" fmla="*/ 4312786 h 4454665"/>
              <a:gd name="connsiteX50" fmla="*/ 11954881 w 12192000"/>
              <a:gd name="connsiteY50" fmla="*/ 4316868 h 4454665"/>
              <a:gd name="connsiteX51" fmla="*/ 11970287 w 12192000"/>
              <a:gd name="connsiteY51" fmla="*/ 4312786 h 4454665"/>
              <a:gd name="connsiteX52" fmla="*/ 11981733 w 12192000"/>
              <a:gd name="connsiteY52" fmla="*/ 4301319 h 4454665"/>
              <a:gd name="connsiteX53" fmla="*/ 11985815 w 12192000"/>
              <a:gd name="connsiteY53" fmla="*/ 4285933 h 4454665"/>
              <a:gd name="connsiteX54" fmla="*/ 11981671 w 12192000"/>
              <a:gd name="connsiteY54" fmla="*/ 4270405 h 4454665"/>
              <a:gd name="connsiteX55" fmla="*/ 11970101 w 12192000"/>
              <a:gd name="connsiteY55" fmla="*/ 4258958 h 4454665"/>
              <a:gd name="connsiteX56" fmla="*/ 11954881 w 12192000"/>
              <a:gd name="connsiteY56" fmla="*/ 4254958 h 4454665"/>
              <a:gd name="connsiteX57" fmla="*/ 11091685 w 12192000"/>
              <a:gd name="connsiteY57" fmla="*/ 4225506 h 4454665"/>
              <a:gd name="connsiteX58" fmla="*/ 11123259 w 12192000"/>
              <a:gd name="connsiteY58" fmla="*/ 4265813 h 4454665"/>
              <a:gd name="connsiteX59" fmla="*/ 11091685 w 12192000"/>
              <a:gd name="connsiteY59" fmla="*/ 4306119 h 4454665"/>
              <a:gd name="connsiteX60" fmla="*/ 11060111 w 12192000"/>
              <a:gd name="connsiteY60" fmla="*/ 4265813 h 4454665"/>
              <a:gd name="connsiteX61" fmla="*/ 11091685 w 12192000"/>
              <a:gd name="connsiteY61" fmla="*/ 4225506 h 4454665"/>
              <a:gd name="connsiteX62" fmla="*/ 10781998 w 12192000"/>
              <a:gd name="connsiteY62" fmla="*/ 4225506 h 4454665"/>
              <a:gd name="connsiteX63" fmla="*/ 10810212 w 12192000"/>
              <a:gd name="connsiteY63" fmla="*/ 4265813 h 4454665"/>
              <a:gd name="connsiteX64" fmla="*/ 10781998 w 12192000"/>
              <a:gd name="connsiteY64" fmla="*/ 4306119 h 4454665"/>
              <a:gd name="connsiteX65" fmla="*/ 10753783 w 12192000"/>
              <a:gd name="connsiteY65" fmla="*/ 4265813 h 4454665"/>
              <a:gd name="connsiteX66" fmla="*/ 10781998 w 12192000"/>
              <a:gd name="connsiteY66" fmla="*/ 4225506 h 4454665"/>
              <a:gd name="connsiteX67" fmla="*/ 10469622 w 12192000"/>
              <a:gd name="connsiteY67" fmla="*/ 4225506 h 4454665"/>
              <a:gd name="connsiteX68" fmla="*/ 10501196 w 12192000"/>
              <a:gd name="connsiteY68" fmla="*/ 4265813 h 4454665"/>
              <a:gd name="connsiteX69" fmla="*/ 10469622 w 12192000"/>
              <a:gd name="connsiteY69" fmla="*/ 4306119 h 4454665"/>
              <a:gd name="connsiteX70" fmla="*/ 10438048 w 12192000"/>
              <a:gd name="connsiteY70" fmla="*/ 4265813 h 4454665"/>
              <a:gd name="connsiteX71" fmla="*/ 10469622 w 12192000"/>
              <a:gd name="connsiteY71" fmla="*/ 4225506 h 4454665"/>
              <a:gd name="connsiteX72" fmla="*/ 11014562 w 12192000"/>
              <a:gd name="connsiteY72" fmla="*/ 4220259 h 4454665"/>
              <a:gd name="connsiteX73" fmla="*/ 11014562 w 12192000"/>
              <a:gd name="connsiteY73" fmla="*/ 4316219 h 4454665"/>
              <a:gd name="connsiteX74" fmla="*/ 11026851 w 12192000"/>
              <a:gd name="connsiteY74" fmla="*/ 4316219 h 4454665"/>
              <a:gd name="connsiteX75" fmla="*/ 11026851 w 12192000"/>
              <a:gd name="connsiteY75" fmla="*/ 4220259 h 4454665"/>
              <a:gd name="connsiteX76" fmla="*/ 11158189 w 12192000"/>
              <a:gd name="connsiteY76" fmla="*/ 4218789 h 4454665"/>
              <a:gd name="connsiteX77" fmla="*/ 11158189 w 12192000"/>
              <a:gd name="connsiteY77" fmla="*/ 4243172 h 4454665"/>
              <a:gd name="connsiteX78" fmla="*/ 11158189 w 12192000"/>
              <a:gd name="connsiteY78" fmla="*/ 4312837 h 4454665"/>
              <a:gd name="connsiteX79" fmla="*/ 11172009 w 12192000"/>
              <a:gd name="connsiteY79" fmla="*/ 4312837 h 4454665"/>
              <a:gd name="connsiteX80" fmla="*/ 11172009 w 12192000"/>
              <a:gd name="connsiteY80" fmla="*/ 4260588 h 4454665"/>
              <a:gd name="connsiteX81" fmla="*/ 11199648 w 12192000"/>
              <a:gd name="connsiteY81" fmla="*/ 4225755 h 4454665"/>
              <a:gd name="connsiteX82" fmla="*/ 11220377 w 12192000"/>
              <a:gd name="connsiteY82" fmla="*/ 4257105 h 4454665"/>
              <a:gd name="connsiteX83" fmla="*/ 11220377 w 12192000"/>
              <a:gd name="connsiteY83" fmla="*/ 4312837 h 4454665"/>
              <a:gd name="connsiteX84" fmla="*/ 11230741 w 12192000"/>
              <a:gd name="connsiteY84" fmla="*/ 4312837 h 4454665"/>
              <a:gd name="connsiteX85" fmla="*/ 11230741 w 12192000"/>
              <a:gd name="connsiteY85" fmla="*/ 4253621 h 4454665"/>
              <a:gd name="connsiteX86" fmla="*/ 11199648 w 12192000"/>
              <a:gd name="connsiteY86" fmla="*/ 4218789 h 4454665"/>
              <a:gd name="connsiteX87" fmla="*/ 11168554 w 12192000"/>
              <a:gd name="connsiteY87" fmla="*/ 4236205 h 4454665"/>
              <a:gd name="connsiteX88" fmla="*/ 11168554 w 12192000"/>
              <a:gd name="connsiteY88" fmla="*/ 4218789 h 4454665"/>
              <a:gd name="connsiteX89" fmla="*/ 11158189 w 12192000"/>
              <a:gd name="connsiteY89" fmla="*/ 4218789 h 4454665"/>
              <a:gd name="connsiteX90" fmla="*/ 11088997 w 12192000"/>
              <a:gd name="connsiteY90" fmla="*/ 4218789 h 4454665"/>
              <a:gd name="connsiteX91" fmla="*/ 11045332 w 12192000"/>
              <a:gd name="connsiteY91" fmla="*/ 4267829 h 4454665"/>
              <a:gd name="connsiteX92" fmla="*/ 11088997 w 12192000"/>
              <a:gd name="connsiteY92" fmla="*/ 4316868 h 4454665"/>
              <a:gd name="connsiteX93" fmla="*/ 11132662 w 12192000"/>
              <a:gd name="connsiteY93" fmla="*/ 4267829 h 4454665"/>
              <a:gd name="connsiteX94" fmla="*/ 11088997 w 12192000"/>
              <a:gd name="connsiteY94" fmla="*/ 4218789 h 4454665"/>
              <a:gd name="connsiteX95" fmla="*/ 10883851 w 12192000"/>
              <a:gd name="connsiteY95" fmla="*/ 4218789 h 4454665"/>
              <a:gd name="connsiteX96" fmla="*/ 10855700 w 12192000"/>
              <a:gd name="connsiteY96" fmla="*/ 4222292 h 4454665"/>
              <a:gd name="connsiteX97" fmla="*/ 10855700 w 12192000"/>
              <a:gd name="connsiteY97" fmla="*/ 4236303 h 4454665"/>
              <a:gd name="connsiteX98" fmla="*/ 10883851 w 12192000"/>
              <a:gd name="connsiteY98" fmla="*/ 4225795 h 4454665"/>
              <a:gd name="connsiteX99" fmla="*/ 10904964 w 12192000"/>
              <a:gd name="connsiteY99" fmla="*/ 4250315 h 4454665"/>
              <a:gd name="connsiteX100" fmla="*/ 10904964 w 12192000"/>
              <a:gd name="connsiteY100" fmla="*/ 4257320 h 4454665"/>
              <a:gd name="connsiteX101" fmla="*/ 10845144 w 12192000"/>
              <a:gd name="connsiteY101" fmla="*/ 4288845 h 4454665"/>
              <a:gd name="connsiteX102" fmla="*/ 10876813 w 12192000"/>
              <a:gd name="connsiteY102" fmla="*/ 4316868 h 4454665"/>
              <a:gd name="connsiteX103" fmla="*/ 10904964 w 12192000"/>
              <a:gd name="connsiteY103" fmla="*/ 4299354 h 4454665"/>
              <a:gd name="connsiteX104" fmla="*/ 10908483 w 12192000"/>
              <a:gd name="connsiteY104" fmla="*/ 4299354 h 4454665"/>
              <a:gd name="connsiteX105" fmla="*/ 10908483 w 12192000"/>
              <a:gd name="connsiteY105" fmla="*/ 4313365 h 4454665"/>
              <a:gd name="connsiteX106" fmla="*/ 10919039 w 12192000"/>
              <a:gd name="connsiteY106" fmla="*/ 4313365 h 4454665"/>
              <a:gd name="connsiteX107" fmla="*/ 10919039 w 12192000"/>
              <a:gd name="connsiteY107" fmla="*/ 4295851 h 4454665"/>
              <a:gd name="connsiteX108" fmla="*/ 10919039 w 12192000"/>
              <a:gd name="connsiteY108" fmla="*/ 4253818 h 4454665"/>
              <a:gd name="connsiteX109" fmla="*/ 10883851 w 12192000"/>
              <a:gd name="connsiteY109" fmla="*/ 4218789 h 4454665"/>
              <a:gd name="connsiteX110" fmla="*/ 10642268 w 12192000"/>
              <a:gd name="connsiteY110" fmla="*/ 4218789 h 4454665"/>
              <a:gd name="connsiteX111" fmla="*/ 10642268 w 12192000"/>
              <a:gd name="connsiteY111" fmla="*/ 4243172 h 4454665"/>
              <a:gd name="connsiteX112" fmla="*/ 10642268 w 12192000"/>
              <a:gd name="connsiteY112" fmla="*/ 4312837 h 4454665"/>
              <a:gd name="connsiteX113" fmla="*/ 10656343 w 12192000"/>
              <a:gd name="connsiteY113" fmla="*/ 4312837 h 4454665"/>
              <a:gd name="connsiteX114" fmla="*/ 10656343 w 12192000"/>
              <a:gd name="connsiteY114" fmla="*/ 4260588 h 4454665"/>
              <a:gd name="connsiteX115" fmla="*/ 10684494 w 12192000"/>
              <a:gd name="connsiteY115" fmla="*/ 4225755 h 4454665"/>
              <a:gd name="connsiteX116" fmla="*/ 10705607 w 12192000"/>
              <a:gd name="connsiteY116" fmla="*/ 4257105 h 4454665"/>
              <a:gd name="connsiteX117" fmla="*/ 10705607 w 12192000"/>
              <a:gd name="connsiteY117" fmla="*/ 4312837 h 4454665"/>
              <a:gd name="connsiteX118" fmla="*/ 10716163 w 12192000"/>
              <a:gd name="connsiteY118" fmla="*/ 4312837 h 4454665"/>
              <a:gd name="connsiteX119" fmla="*/ 10716163 w 12192000"/>
              <a:gd name="connsiteY119" fmla="*/ 4253621 h 4454665"/>
              <a:gd name="connsiteX120" fmla="*/ 10684494 w 12192000"/>
              <a:gd name="connsiteY120" fmla="*/ 4218789 h 4454665"/>
              <a:gd name="connsiteX121" fmla="*/ 10652824 w 12192000"/>
              <a:gd name="connsiteY121" fmla="*/ 4236205 h 4454665"/>
              <a:gd name="connsiteX122" fmla="*/ 10652824 w 12192000"/>
              <a:gd name="connsiteY122" fmla="*/ 4218789 h 4454665"/>
              <a:gd name="connsiteX123" fmla="*/ 10642268 w 12192000"/>
              <a:gd name="connsiteY123" fmla="*/ 4218789 h 4454665"/>
              <a:gd name="connsiteX124" fmla="*/ 10540159 w 12192000"/>
              <a:gd name="connsiteY124" fmla="*/ 4218789 h 4454665"/>
              <a:gd name="connsiteX125" fmla="*/ 10540159 w 12192000"/>
              <a:gd name="connsiteY125" fmla="*/ 4281839 h 4454665"/>
              <a:gd name="connsiteX126" fmla="*/ 10571828 w 12192000"/>
              <a:gd name="connsiteY126" fmla="*/ 4316868 h 4454665"/>
              <a:gd name="connsiteX127" fmla="*/ 10603498 w 12192000"/>
              <a:gd name="connsiteY127" fmla="*/ 4299354 h 4454665"/>
              <a:gd name="connsiteX128" fmla="*/ 10603498 w 12192000"/>
              <a:gd name="connsiteY128" fmla="*/ 4313365 h 4454665"/>
              <a:gd name="connsiteX129" fmla="*/ 10614054 w 12192000"/>
              <a:gd name="connsiteY129" fmla="*/ 4313365 h 4454665"/>
              <a:gd name="connsiteX130" fmla="*/ 10614054 w 12192000"/>
              <a:gd name="connsiteY130" fmla="*/ 4292348 h 4454665"/>
              <a:gd name="connsiteX131" fmla="*/ 10614054 w 12192000"/>
              <a:gd name="connsiteY131" fmla="*/ 4218789 h 4454665"/>
              <a:gd name="connsiteX132" fmla="*/ 10599979 w 12192000"/>
              <a:gd name="connsiteY132" fmla="*/ 4218789 h 4454665"/>
              <a:gd name="connsiteX133" fmla="*/ 10599979 w 12192000"/>
              <a:gd name="connsiteY133" fmla="*/ 4271331 h 4454665"/>
              <a:gd name="connsiteX134" fmla="*/ 10571828 w 12192000"/>
              <a:gd name="connsiteY134" fmla="*/ 4306359 h 4454665"/>
              <a:gd name="connsiteX135" fmla="*/ 10550715 w 12192000"/>
              <a:gd name="connsiteY135" fmla="*/ 4278337 h 4454665"/>
              <a:gd name="connsiteX136" fmla="*/ 10550715 w 12192000"/>
              <a:gd name="connsiteY136" fmla="*/ 4218789 h 4454665"/>
              <a:gd name="connsiteX137" fmla="*/ 10540159 w 12192000"/>
              <a:gd name="connsiteY137" fmla="*/ 4218789 h 4454665"/>
              <a:gd name="connsiteX138" fmla="*/ 10471637 w 12192000"/>
              <a:gd name="connsiteY138" fmla="*/ 4218789 h 4454665"/>
              <a:gd name="connsiteX139" fmla="*/ 10427300 w 12192000"/>
              <a:gd name="connsiteY139" fmla="*/ 4267829 h 4454665"/>
              <a:gd name="connsiteX140" fmla="*/ 10471637 w 12192000"/>
              <a:gd name="connsiteY140" fmla="*/ 4316868 h 4454665"/>
              <a:gd name="connsiteX141" fmla="*/ 10515975 w 12192000"/>
              <a:gd name="connsiteY141" fmla="*/ 4267829 h 4454665"/>
              <a:gd name="connsiteX142" fmla="*/ 10471637 w 12192000"/>
              <a:gd name="connsiteY142" fmla="*/ 4218789 h 4454665"/>
              <a:gd name="connsiteX143" fmla="*/ 11655303 w 12192000"/>
              <a:gd name="connsiteY143" fmla="*/ 4204010 h 4454665"/>
              <a:gd name="connsiteX144" fmla="*/ 11659333 w 12192000"/>
              <a:gd name="connsiteY144" fmla="*/ 4214759 h 4454665"/>
              <a:gd name="connsiteX145" fmla="*/ 11663364 w 12192000"/>
              <a:gd name="connsiteY145" fmla="*/ 4221477 h 4454665"/>
              <a:gd name="connsiteX146" fmla="*/ 11648585 w 12192000"/>
              <a:gd name="connsiteY146" fmla="*/ 4221477 h 4454665"/>
              <a:gd name="connsiteX147" fmla="*/ 11652616 w 12192000"/>
              <a:gd name="connsiteY147" fmla="*/ 4214759 h 4454665"/>
              <a:gd name="connsiteX148" fmla="*/ 11659446 w 12192000"/>
              <a:gd name="connsiteY148" fmla="*/ 4193262 h 4454665"/>
              <a:gd name="connsiteX149" fmla="*/ 11649032 w 12192000"/>
              <a:gd name="connsiteY149" fmla="*/ 4196776 h 4454665"/>
              <a:gd name="connsiteX150" fmla="*/ 11645562 w 12192000"/>
              <a:gd name="connsiteY150" fmla="*/ 4214346 h 4454665"/>
              <a:gd name="connsiteX151" fmla="*/ 11635149 w 12192000"/>
              <a:gd name="connsiteY151" fmla="*/ 4235428 h 4454665"/>
              <a:gd name="connsiteX152" fmla="*/ 11645562 w 12192000"/>
              <a:gd name="connsiteY152" fmla="*/ 4238942 h 4454665"/>
              <a:gd name="connsiteX153" fmla="*/ 11645562 w 12192000"/>
              <a:gd name="connsiteY153" fmla="*/ 4228401 h 4454665"/>
              <a:gd name="connsiteX154" fmla="*/ 11666387 w 12192000"/>
              <a:gd name="connsiteY154" fmla="*/ 4228401 h 4454665"/>
              <a:gd name="connsiteX155" fmla="*/ 11666387 w 12192000"/>
              <a:gd name="connsiteY155" fmla="*/ 4235428 h 4454665"/>
              <a:gd name="connsiteX156" fmla="*/ 11676800 w 12192000"/>
              <a:gd name="connsiteY156" fmla="*/ 4235428 h 4454665"/>
              <a:gd name="connsiteX157" fmla="*/ 11666387 w 12192000"/>
              <a:gd name="connsiteY157" fmla="*/ 4214346 h 4454665"/>
              <a:gd name="connsiteX158" fmla="*/ 11659446 w 12192000"/>
              <a:gd name="connsiteY158" fmla="*/ 4196776 h 4454665"/>
              <a:gd name="connsiteX159" fmla="*/ 11659446 w 12192000"/>
              <a:gd name="connsiteY159" fmla="*/ 4193262 h 4454665"/>
              <a:gd name="connsiteX160" fmla="*/ 10964451 w 12192000"/>
              <a:gd name="connsiteY160" fmla="*/ 4193261 h 4454665"/>
              <a:gd name="connsiteX161" fmla="*/ 10953971 w 12192000"/>
              <a:gd name="connsiteY161" fmla="*/ 4196793 h 4454665"/>
              <a:gd name="connsiteX162" fmla="*/ 10953971 w 12192000"/>
              <a:gd name="connsiteY162" fmla="*/ 4217982 h 4454665"/>
              <a:gd name="connsiteX163" fmla="*/ 10936505 w 12192000"/>
              <a:gd name="connsiteY163" fmla="*/ 4217982 h 4454665"/>
              <a:gd name="connsiteX164" fmla="*/ 10936505 w 12192000"/>
              <a:gd name="connsiteY164" fmla="*/ 4228577 h 4454665"/>
              <a:gd name="connsiteX165" fmla="*/ 10953971 w 12192000"/>
              <a:gd name="connsiteY165" fmla="*/ 4228577 h 4454665"/>
              <a:gd name="connsiteX166" fmla="*/ 10953971 w 12192000"/>
              <a:gd name="connsiteY166" fmla="*/ 4285083 h 4454665"/>
              <a:gd name="connsiteX167" fmla="*/ 10974931 w 12192000"/>
              <a:gd name="connsiteY167" fmla="*/ 4316867 h 4454665"/>
              <a:gd name="connsiteX168" fmla="*/ 10988904 w 12192000"/>
              <a:gd name="connsiteY168" fmla="*/ 4313336 h 4454665"/>
              <a:gd name="connsiteX169" fmla="*/ 10988904 w 12192000"/>
              <a:gd name="connsiteY169" fmla="*/ 4302741 h 4454665"/>
              <a:gd name="connsiteX170" fmla="*/ 10978424 w 12192000"/>
              <a:gd name="connsiteY170" fmla="*/ 4306272 h 4454665"/>
              <a:gd name="connsiteX171" fmla="*/ 10964451 w 12192000"/>
              <a:gd name="connsiteY171" fmla="*/ 4292146 h 4454665"/>
              <a:gd name="connsiteX172" fmla="*/ 10964451 w 12192000"/>
              <a:gd name="connsiteY172" fmla="*/ 4228577 h 4454665"/>
              <a:gd name="connsiteX173" fmla="*/ 10985410 w 12192000"/>
              <a:gd name="connsiteY173" fmla="*/ 4228577 h 4454665"/>
              <a:gd name="connsiteX174" fmla="*/ 10985410 w 12192000"/>
              <a:gd name="connsiteY174" fmla="*/ 4217982 h 4454665"/>
              <a:gd name="connsiteX175" fmla="*/ 10964451 w 12192000"/>
              <a:gd name="connsiteY175" fmla="*/ 4217982 h 4454665"/>
              <a:gd name="connsiteX176" fmla="*/ 10964451 w 12192000"/>
              <a:gd name="connsiteY176" fmla="*/ 4193261 h 4454665"/>
              <a:gd name="connsiteX177" fmla="*/ 11599881 w 12192000"/>
              <a:gd name="connsiteY177" fmla="*/ 4190575 h 4454665"/>
              <a:gd name="connsiteX178" fmla="*/ 11589469 w 12192000"/>
              <a:gd name="connsiteY178" fmla="*/ 4232741 h 4454665"/>
              <a:gd name="connsiteX179" fmla="*/ 11599881 w 12192000"/>
              <a:gd name="connsiteY179" fmla="*/ 4232741 h 4454665"/>
              <a:gd name="connsiteX180" fmla="*/ 11603352 w 12192000"/>
              <a:gd name="connsiteY180" fmla="*/ 4208145 h 4454665"/>
              <a:gd name="connsiteX181" fmla="*/ 11617236 w 12192000"/>
              <a:gd name="connsiteY181" fmla="*/ 4236255 h 4454665"/>
              <a:gd name="connsiteX182" fmla="*/ 11624178 w 12192000"/>
              <a:gd name="connsiteY182" fmla="*/ 4236255 h 4454665"/>
              <a:gd name="connsiteX183" fmla="*/ 11631119 w 12192000"/>
              <a:gd name="connsiteY183" fmla="*/ 4194089 h 4454665"/>
              <a:gd name="connsiteX184" fmla="*/ 11624178 w 12192000"/>
              <a:gd name="connsiteY184" fmla="*/ 4194089 h 4454665"/>
              <a:gd name="connsiteX185" fmla="*/ 11620707 w 12192000"/>
              <a:gd name="connsiteY185" fmla="*/ 4222200 h 4454665"/>
              <a:gd name="connsiteX186" fmla="*/ 11606824 w 12192000"/>
              <a:gd name="connsiteY186" fmla="*/ 4190575 h 4454665"/>
              <a:gd name="connsiteX187" fmla="*/ 11599881 w 12192000"/>
              <a:gd name="connsiteY187" fmla="*/ 4190575 h 4454665"/>
              <a:gd name="connsiteX188" fmla="*/ 11709044 w 12192000"/>
              <a:gd name="connsiteY188" fmla="*/ 4186545 h 4454665"/>
              <a:gd name="connsiteX189" fmla="*/ 11674112 w 12192000"/>
              <a:gd name="connsiteY189" fmla="*/ 4193646 h 4454665"/>
              <a:gd name="connsiteX190" fmla="*/ 11674112 w 12192000"/>
              <a:gd name="connsiteY190" fmla="*/ 4200748 h 4454665"/>
              <a:gd name="connsiteX191" fmla="*/ 11688084 w 12192000"/>
              <a:gd name="connsiteY191" fmla="*/ 4200748 h 4454665"/>
              <a:gd name="connsiteX192" fmla="*/ 11695071 w 12192000"/>
              <a:gd name="connsiteY192" fmla="*/ 4236256 h 4454665"/>
              <a:gd name="connsiteX193" fmla="*/ 11702057 w 12192000"/>
              <a:gd name="connsiteY193" fmla="*/ 4232705 h 4454665"/>
              <a:gd name="connsiteX194" fmla="*/ 11695071 w 12192000"/>
              <a:gd name="connsiteY194" fmla="*/ 4197197 h 4454665"/>
              <a:gd name="connsiteX195" fmla="*/ 11709044 w 12192000"/>
              <a:gd name="connsiteY195" fmla="*/ 4193646 h 4454665"/>
              <a:gd name="connsiteX196" fmla="*/ 11564748 w 12192000"/>
              <a:gd name="connsiteY196" fmla="*/ 4186545 h 4454665"/>
              <a:gd name="connsiteX197" fmla="*/ 11575228 w 12192000"/>
              <a:gd name="connsiteY197" fmla="*/ 4189904 h 4454665"/>
              <a:gd name="connsiteX198" fmla="*/ 11578720 w 12192000"/>
              <a:gd name="connsiteY198" fmla="*/ 4193263 h 4454665"/>
              <a:gd name="connsiteX199" fmla="*/ 11578720 w 12192000"/>
              <a:gd name="connsiteY199" fmla="*/ 4196621 h 4454665"/>
              <a:gd name="connsiteX200" fmla="*/ 11571734 w 12192000"/>
              <a:gd name="connsiteY200" fmla="*/ 4199980 h 4454665"/>
              <a:gd name="connsiteX201" fmla="*/ 11561254 w 12192000"/>
              <a:gd name="connsiteY201" fmla="*/ 4196621 h 4454665"/>
              <a:gd name="connsiteX202" fmla="*/ 11564748 w 12192000"/>
              <a:gd name="connsiteY202" fmla="*/ 4193263 h 4454665"/>
              <a:gd name="connsiteX203" fmla="*/ 11564748 w 12192000"/>
              <a:gd name="connsiteY203" fmla="*/ 4186545 h 4454665"/>
              <a:gd name="connsiteX204" fmla="*/ 11014562 w 12192000"/>
              <a:gd name="connsiteY204" fmla="*/ 4184659 h 4454665"/>
              <a:gd name="connsiteX205" fmla="*/ 11014562 w 12192000"/>
              <a:gd name="connsiteY205" fmla="*/ 4198353 h 4454665"/>
              <a:gd name="connsiteX206" fmla="*/ 11026851 w 12192000"/>
              <a:gd name="connsiteY206" fmla="*/ 4198353 h 4454665"/>
              <a:gd name="connsiteX207" fmla="*/ 11026851 w 12192000"/>
              <a:gd name="connsiteY207" fmla="*/ 4184659 h 4454665"/>
              <a:gd name="connsiteX208" fmla="*/ 11715762 w 12192000"/>
              <a:gd name="connsiteY208" fmla="*/ 4182513 h 4454665"/>
              <a:gd name="connsiteX209" fmla="*/ 11729582 w 12192000"/>
              <a:gd name="connsiteY209" fmla="*/ 4225507 h 4454665"/>
              <a:gd name="connsiteX210" fmla="*/ 11739946 w 12192000"/>
              <a:gd name="connsiteY210" fmla="*/ 4221924 h 4454665"/>
              <a:gd name="connsiteX211" fmla="*/ 11726127 w 12192000"/>
              <a:gd name="connsiteY211" fmla="*/ 4182513 h 4454665"/>
              <a:gd name="connsiteX212" fmla="*/ 11715762 w 12192000"/>
              <a:gd name="connsiteY212" fmla="*/ 4182513 h 4454665"/>
              <a:gd name="connsiteX213" fmla="*/ 10346688 w 12192000"/>
              <a:gd name="connsiteY213" fmla="*/ 4182513 h 4454665"/>
              <a:gd name="connsiteX214" fmla="*/ 10346688 w 12192000"/>
              <a:gd name="connsiteY214" fmla="*/ 4312837 h 4454665"/>
              <a:gd name="connsiteX215" fmla="*/ 10361467 w 12192000"/>
              <a:gd name="connsiteY215" fmla="*/ 4312837 h 4454665"/>
              <a:gd name="connsiteX216" fmla="*/ 10361467 w 12192000"/>
              <a:gd name="connsiteY216" fmla="*/ 4253721 h 4454665"/>
              <a:gd name="connsiteX217" fmla="*/ 10407148 w 12192000"/>
              <a:gd name="connsiteY217" fmla="*/ 4253721 h 4454665"/>
              <a:gd name="connsiteX218" fmla="*/ 10407148 w 12192000"/>
              <a:gd name="connsiteY218" fmla="*/ 4242973 h 4454665"/>
              <a:gd name="connsiteX219" fmla="*/ 10361467 w 12192000"/>
              <a:gd name="connsiteY219" fmla="*/ 4242973 h 4454665"/>
              <a:gd name="connsiteX220" fmla="*/ 10361467 w 12192000"/>
              <a:gd name="connsiteY220" fmla="*/ 4193261 h 4454665"/>
              <a:gd name="connsiteX221" fmla="*/ 10409835 w 12192000"/>
              <a:gd name="connsiteY221" fmla="*/ 4193261 h 4454665"/>
              <a:gd name="connsiteX222" fmla="*/ 10409835 w 12192000"/>
              <a:gd name="connsiteY222" fmla="*/ 4182513 h 4454665"/>
              <a:gd name="connsiteX223" fmla="*/ 11561143 w 12192000"/>
              <a:gd name="connsiteY223" fmla="*/ 4175796 h 4454665"/>
              <a:gd name="connsiteX224" fmla="*/ 11554200 w 12192000"/>
              <a:gd name="connsiteY224" fmla="*/ 4193263 h 4454665"/>
              <a:gd name="connsiteX225" fmla="*/ 11554200 w 12192000"/>
              <a:gd name="connsiteY225" fmla="*/ 4196755 h 4454665"/>
              <a:gd name="connsiteX226" fmla="*/ 11543788 w 12192000"/>
              <a:gd name="connsiteY226" fmla="*/ 4214222 h 4454665"/>
              <a:gd name="connsiteX227" fmla="*/ 11554200 w 12192000"/>
              <a:gd name="connsiteY227" fmla="*/ 4217715 h 4454665"/>
              <a:gd name="connsiteX228" fmla="*/ 11557671 w 12192000"/>
              <a:gd name="connsiteY228" fmla="*/ 4203742 h 4454665"/>
              <a:gd name="connsiteX229" fmla="*/ 11568084 w 12192000"/>
              <a:gd name="connsiteY229" fmla="*/ 4207236 h 4454665"/>
              <a:gd name="connsiteX230" fmla="*/ 11568084 w 12192000"/>
              <a:gd name="connsiteY230" fmla="*/ 4224701 h 4454665"/>
              <a:gd name="connsiteX231" fmla="*/ 11578497 w 12192000"/>
              <a:gd name="connsiteY231" fmla="*/ 4228195 h 4454665"/>
              <a:gd name="connsiteX232" fmla="*/ 11575026 w 12192000"/>
              <a:gd name="connsiteY232" fmla="*/ 4207236 h 4454665"/>
              <a:gd name="connsiteX233" fmla="*/ 11585438 w 12192000"/>
              <a:gd name="connsiteY233" fmla="*/ 4196755 h 4454665"/>
              <a:gd name="connsiteX234" fmla="*/ 11585438 w 12192000"/>
              <a:gd name="connsiteY234" fmla="*/ 4193263 h 4454665"/>
              <a:gd name="connsiteX235" fmla="*/ 11578497 w 12192000"/>
              <a:gd name="connsiteY235" fmla="*/ 4182783 h 4454665"/>
              <a:gd name="connsiteX236" fmla="*/ 11561143 w 12192000"/>
              <a:gd name="connsiteY236" fmla="*/ 4175796 h 4454665"/>
              <a:gd name="connsiteX237" fmla="*/ 11766241 w 12192000"/>
              <a:gd name="connsiteY237" fmla="*/ 4173089 h 4454665"/>
              <a:gd name="connsiteX238" fmla="*/ 11774878 w 12192000"/>
              <a:gd name="connsiteY238" fmla="*/ 4178820 h 4454665"/>
              <a:gd name="connsiteX239" fmla="*/ 11774878 w 12192000"/>
              <a:gd name="connsiteY239" fmla="*/ 4185873 h 4454665"/>
              <a:gd name="connsiteX240" fmla="*/ 11771423 w 12192000"/>
              <a:gd name="connsiteY240" fmla="*/ 4196454 h 4454665"/>
              <a:gd name="connsiteX241" fmla="*/ 11767968 w 12192000"/>
              <a:gd name="connsiteY241" fmla="*/ 4199981 h 4454665"/>
              <a:gd name="connsiteX242" fmla="*/ 11754149 w 12192000"/>
              <a:gd name="connsiteY242" fmla="*/ 4196454 h 4454665"/>
              <a:gd name="connsiteX243" fmla="*/ 11750694 w 12192000"/>
              <a:gd name="connsiteY243" fmla="*/ 4192928 h 4454665"/>
              <a:gd name="connsiteX244" fmla="*/ 11750694 w 12192000"/>
              <a:gd name="connsiteY244" fmla="*/ 4185873 h 4454665"/>
              <a:gd name="connsiteX245" fmla="*/ 11757604 w 12192000"/>
              <a:gd name="connsiteY245" fmla="*/ 4175293 h 4454665"/>
              <a:gd name="connsiteX246" fmla="*/ 11766241 w 12192000"/>
              <a:gd name="connsiteY246" fmla="*/ 4173089 h 4454665"/>
              <a:gd name="connsiteX247" fmla="*/ 10810738 w 12192000"/>
              <a:gd name="connsiteY247" fmla="*/ 4171764 h 4454665"/>
              <a:gd name="connsiteX248" fmla="*/ 10810738 w 12192000"/>
              <a:gd name="connsiteY248" fmla="*/ 4235468 h 4454665"/>
              <a:gd name="connsiteX249" fmla="*/ 10782231 w 12192000"/>
              <a:gd name="connsiteY249" fmla="*/ 4217772 h 4454665"/>
              <a:gd name="connsiteX250" fmla="*/ 10743034 w 12192000"/>
              <a:gd name="connsiteY250" fmla="*/ 4267320 h 4454665"/>
              <a:gd name="connsiteX251" fmla="*/ 10782231 w 12192000"/>
              <a:gd name="connsiteY251" fmla="*/ 4316867 h 4454665"/>
              <a:gd name="connsiteX252" fmla="*/ 10810738 w 12192000"/>
              <a:gd name="connsiteY252" fmla="*/ 4299171 h 4454665"/>
              <a:gd name="connsiteX253" fmla="*/ 10810738 w 12192000"/>
              <a:gd name="connsiteY253" fmla="*/ 4313328 h 4454665"/>
              <a:gd name="connsiteX254" fmla="*/ 10824991 w 12192000"/>
              <a:gd name="connsiteY254" fmla="*/ 4313328 h 4454665"/>
              <a:gd name="connsiteX255" fmla="*/ 10824991 w 12192000"/>
              <a:gd name="connsiteY255" fmla="*/ 4171764 h 4454665"/>
              <a:gd name="connsiteX256" fmla="*/ 10810738 w 12192000"/>
              <a:gd name="connsiteY256" fmla="*/ 4171764 h 4454665"/>
              <a:gd name="connsiteX257" fmla="*/ 11768161 w 12192000"/>
              <a:gd name="connsiteY257" fmla="*/ 4166248 h 4454665"/>
              <a:gd name="connsiteX258" fmla="*/ 11750694 w 12192000"/>
              <a:gd name="connsiteY258" fmla="*/ 4169271 h 4454665"/>
              <a:gd name="connsiteX259" fmla="*/ 11739946 w 12192000"/>
              <a:gd name="connsiteY259" fmla="*/ 4186545 h 4454665"/>
              <a:gd name="connsiteX260" fmla="*/ 11743528 w 12192000"/>
              <a:gd name="connsiteY260" fmla="*/ 4196910 h 4454665"/>
              <a:gd name="connsiteX261" fmla="*/ 11772191 w 12192000"/>
              <a:gd name="connsiteY261" fmla="*/ 4203820 h 4454665"/>
              <a:gd name="connsiteX262" fmla="*/ 11782939 w 12192000"/>
              <a:gd name="connsiteY262" fmla="*/ 4196910 h 4454665"/>
              <a:gd name="connsiteX263" fmla="*/ 11782939 w 12192000"/>
              <a:gd name="connsiteY263" fmla="*/ 4186545 h 4454665"/>
              <a:gd name="connsiteX264" fmla="*/ 11782939 w 12192000"/>
              <a:gd name="connsiteY264" fmla="*/ 4176181 h 4454665"/>
              <a:gd name="connsiteX265" fmla="*/ 11768161 w 12192000"/>
              <a:gd name="connsiteY265" fmla="*/ 4166248 h 4454665"/>
              <a:gd name="connsiteX266" fmla="*/ 11525909 w 12192000"/>
              <a:gd name="connsiteY266" fmla="*/ 4158330 h 4454665"/>
              <a:gd name="connsiteX267" fmla="*/ 11504825 w 12192000"/>
              <a:gd name="connsiteY267" fmla="*/ 4193262 h 4454665"/>
              <a:gd name="connsiteX268" fmla="*/ 11529423 w 12192000"/>
              <a:gd name="connsiteY268" fmla="*/ 4210728 h 4454665"/>
              <a:gd name="connsiteX269" fmla="*/ 11532937 w 12192000"/>
              <a:gd name="connsiteY269" fmla="*/ 4203742 h 4454665"/>
              <a:gd name="connsiteX270" fmla="*/ 11515367 w 12192000"/>
              <a:gd name="connsiteY270" fmla="*/ 4193262 h 4454665"/>
              <a:gd name="connsiteX271" fmla="*/ 11522395 w 12192000"/>
              <a:gd name="connsiteY271" fmla="*/ 4182783 h 4454665"/>
              <a:gd name="connsiteX272" fmla="*/ 11532937 w 12192000"/>
              <a:gd name="connsiteY272" fmla="*/ 4189769 h 4454665"/>
              <a:gd name="connsiteX273" fmla="*/ 11536450 w 12192000"/>
              <a:gd name="connsiteY273" fmla="*/ 4182783 h 4454665"/>
              <a:gd name="connsiteX274" fmla="*/ 11525909 w 12192000"/>
              <a:gd name="connsiteY274" fmla="*/ 4175796 h 4454665"/>
              <a:gd name="connsiteX275" fmla="*/ 11529423 w 12192000"/>
              <a:gd name="connsiteY275" fmla="*/ 4168810 h 4454665"/>
              <a:gd name="connsiteX276" fmla="*/ 11546992 w 12192000"/>
              <a:gd name="connsiteY276" fmla="*/ 4179289 h 4454665"/>
              <a:gd name="connsiteX277" fmla="*/ 11550506 w 12192000"/>
              <a:gd name="connsiteY277" fmla="*/ 4172302 h 4454665"/>
              <a:gd name="connsiteX278" fmla="*/ 11525909 w 12192000"/>
              <a:gd name="connsiteY278" fmla="*/ 4158330 h 4454665"/>
              <a:gd name="connsiteX279" fmla="*/ 11803361 w 12192000"/>
              <a:gd name="connsiteY279" fmla="*/ 4130116 h 4454665"/>
              <a:gd name="connsiteX280" fmla="*/ 11796375 w 12192000"/>
              <a:gd name="connsiteY280" fmla="*/ 4137169 h 4454665"/>
              <a:gd name="connsiteX281" fmla="*/ 11813840 w 12192000"/>
              <a:gd name="connsiteY281" fmla="*/ 4154803 h 4454665"/>
              <a:gd name="connsiteX282" fmla="*/ 11785895 w 12192000"/>
              <a:gd name="connsiteY282" fmla="*/ 4147750 h 4454665"/>
              <a:gd name="connsiteX283" fmla="*/ 11778908 w 12192000"/>
              <a:gd name="connsiteY283" fmla="*/ 4151276 h 4454665"/>
              <a:gd name="connsiteX284" fmla="*/ 11803361 w 12192000"/>
              <a:gd name="connsiteY284" fmla="*/ 4186545 h 4454665"/>
              <a:gd name="connsiteX285" fmla="*/ 11810348 w 12192000"/>
              <a:gd name="connsiteY285" fmla="*/ 4179491 h 4454665"/>
              <a:gd name="connsiteX286" fmla="*/ 11796375 w 12192000"/>
              <a:gd name="connsiteY286" fmla="*/ 4158330 h 4454665"/>
              <a:gd name="connsiteX287" fmla="*/ 11824320 w 12192000"/>
              <a:gd name="connsiteY287" fmla="*/ 4168910 h 4454665"/>
              <a:gd name="connsiteX288" fmla="*/ 11831307 w 12192000"/>
              <a:gd name="connsiteY288" fmla="*/ 4161857 h 4454665"/>
              <a:gd name="connsiteX289" fmla="*/ 11803361 w 12192000"/>
              <a:gd name="connsiteY289" fmla="*/ 4130116 h 4454665"/>
              <a:gd name="connsiteX290" fmla="*/ 11495008 w 12192000"/>
              <a:gd name="connsiteY290" fmla="*/ 4130116 h 4454665"/>
              <a:gd name="connsiteX291" fmla="*/ 11487980 w 12192000"/>
              <a:gd name="connsiteY291" fmla="*/ 4133629 h 4454665"/>
              <a:gd name="connsiteX292" fmla="*/ 11498522 w 12192000"/>
              <a:gd name="connsiteY292" fmla="*/ 4144171 h 4454665"/>
              <a:gd name="connsiteX293" fmla="*/ 11473924 w 12192000"/>
              <a:gd name="connsiteY293" fmla="*/ 4168768 h 4454665"/>
              <a:gd name="connsiteX294" fmla="*/ 11480952 w 12192000"/>
              <a:gd name="connsiteY294" fmla="*/ 4175796 h 4454665"/>
              <a:gd name="connsiteX295" fmla="*/ 11505548 w 12192000"/>
              <a:gd name="connsiteY295" fmla="*/ 4151199 h 4454665"/>
              <a:gd name="connsiteX296" fmla="*/ 11516090 w 12192000"/>
              <a:gd name="connsiteY296" fmla="*/ 4158226 h 4454665"/>
              <a:gd name="connsiteX297" fmla="*/ 11519604 w 12192000"/>
              <a:gd name="connsiteY297" fmla="*/ 4151199 h 4454665"/>
              <a:gd name="connsiteX298" fmla="*/ 11495008 w 12192000"/>
              <a:gd name="connsiteY298" fmla="*/ 4130116 h 4454665"/>
              <a:gd name="connsiteX299" fmla="*/ 11824589 w 12192000"/>
              <a:gd name="connsiteY299" fmla="*/ 4119367 h 4454665"/>
              <a:gd name="connsiteX300" fmla="*/ 11842055 w 12192000"/>
              <a:gd name="connsiteY300" fmla="*/ 4126085 h 4454665"/>
              <a:gd name="connsiteX301" fmla="*/ 11842055 w 12192000"/>
              <a:gd name="connsiteY301" fmla="*/ 4130116 h 4454665"/>
              <a:gd name="connsiteX302" fmla="*/ 11835337 w 12192000"/>
              <a:gd name="connsiteY302" fmla="*/ 4136834 h 4454665"/>
              <a:gd name="connsiteX303" fmla="*/ 11831307 w 12192000"/>
              <a:gd name="connsiteY303" fmla="*/ 4130116 h 4454665"/>
              <a:gd name="connsiteX304" fmla="*/ 11820942 w 12192000"/>
              <a:gd name="connsiteY304" fmla="*/ 4112649 h 4454665"/>
              <a:gd name="connsiteX305" fmla="*/ 11813840 w 12192000"/>
              <a:gd name="connsiteY305" fmla="*/ 4119591 h 4454665"/>
              <a:gd name="connsiteX306" fmla="*/ 11820942 w 12192000"/>
              <a:gd name="connsiteY306" fmla="*/ 4130003 h 4454665"/>
              <a:gd name="connsiteX307" fmla="*/ 11838696 w 12192000"/>
              <a:gd name="connsiteY307" fmla="*/ 4154299 h 4454665"/>
              <a:gd name="connsiteX308" fmla="*/ 11842247 w 12192000"/>
              <a:gd name="connsiteY308" fmla="*/ 4150829 h 4454665"/>
              <a:gd name="connsiteX309" fmla="*/ 11838696 w 12192000"/>
              <a:gd name="connsiteY309" fmla="*/ 4143887 h 4454665"/>
              <a:gd name="connsiteX310" fmla="*/ 11849349 w 12192000"/>
              <a:gd name="connsiteY310" fmla="*/ 4130003 h 4454665"/>
              <a:gd name="connsiteX311" fmla="*/ 11856450 w 12192000"/>
              <a:gd name="connsiteY311" fmla="*/ 4130003 h 4454665"/>
              <a:gd name="connsiteX312" fmla="*/ 11860002 w 12192000"/>
              <a:gd name="connsiteY312" fmla="*/ 4130003 h 4454665"/>
              <a:gd name="connsiteX313" fmla="*/ 11863552 w 12192000"/>
              <a:gd name="connsiteY313" fmla="*/ 4123061 h 4454665"/>
              <a:gd name="connsiteX314" fmla="*/ 11820942 w 12192000"/>
              <a:gd name="connsiteY314" fmla="*/ 4112649 h 4454665"/>
              <a:gd name="connsiteX315" fmla="*/ 11466198 w 12192000"/>
              <a:gd name="connsiteY315" fmla="*/ 4097870 h 4454665"/>
              <a:gd name="connsiteX316" fmla="*/ 11430930 w 12192000"/>
              <a:gd name="connsiteY316" fmla="*/ 4122950 h 4454665"/>
              <a:gd name="connsiteX317" fmla="*/ 11437984 w 12192000"/>
              <a:gd name="connsiteY317" fmla="*/ 4130116 h 4454665"/>
              <a:gd name="connsiteX318" fmla="*/ 11459145 w 12192000"/>
              <a:gd name="connsiteY318" fmla="*/ 4115785 h 4454665"/>
              <a:gd name="connsiteX319" fmla="*/ 11448564 w 12192000"/>
              <a:gd name="connsiteY319" fmla="*/ 4144446 h 4454665"/>
              <a:gd name="connsiteX320" fmla="*/ 11455618 w 12192000"/>
              <a:gd name="connsiteY320" fmla="*/ 4151612 h 4454665"/>
              <a:gd name="connsiteX321" fmla="*/ 11487359 w 12192000"/>
              <a:gd name="connsiteY321" fmla="*/ 4122950 h 4454665"/>
              <a:gd name="connsiteX322" fmla="*/ 11483833 w 12192000"/>
              <a:gd name="connsiteY322" fmla="*/ 4115785 h 4454665"/>
              <a:gd name="connsiteX323" fmla="*/ 11462672 w 12192000"/>
              <a:gd name="connsiteY323" fmla="*/ 4133698 h 4454665"/>
              <a:gd name="connsiteX324" fmla="*/ 11473252 w 12192000"/>
              <a:gd name="connsiteY324" fmla="*/ 4105036 h 4454665"/>
              <a:gd name="connsiteX325" fmla="*/ 11466198 w 12192000"/>
              <a:gd name="connsiteY325" fmla="*/ 4097870 h 4454665"/>
              <a:gd name="connsiteX326" fmla="*/ 11835338 w 12192000"/>
              <a:gd name="connsiteY326" fmla="*/ 4087122 h 4454665"/>
              <a:gd name="connsiteX327" fmla="*/ 11831307 w 12192000"/>
              <a:gd name="connsiteY327" fmla="*/ 4095183 h 4454665"/>
              <a:gd name="connsiteX328" fmla="*/ 11870270 w 12192000"/>
              <a:gd name="connsiteY328" fmla="*/ 4115337 h 4454665"/>
              <a:gd name="connsiteX329" fmla="*/ 11883706 w 12192000"/>
              <a:gd name="connsiteY329" fmla="*/ 4091153 h 4454665"/>
              <a:gd name="connsiteX330" fmla="*/ 11876988 w 12192000"/>
              <a:gd name="connsiteY330" fmla="*/ 4087122 h 4454665"/>
              <a:gd name="connsiteX331" fmla="*/ 11866239 w 12192000"/>
              <a:gd name="connsiteY331" fmla="*/ 4105932 h 4454665"/>
              <a:gd name="connsiteX332" fmla="*/ 11459634 w 12192000"/>
              <a:gd name="connsiteY332" fmla="*/ 4084435 h 4454665"/>
              <a:gd name="connsiteX333" fmla="*/ 11424212 w 12192000"/>
              <a:gd name="connsiteY333" fmla="*/ 4105597 h 4454665"/>
              <a:gd name="connsiteX334" fmla="*/ 11427754 w 12192000"/>
              <a:gd name="connsiteY334" fmla="*/ 4112650 h 4454665"/>
              <a:gd name="connsiteX335" fmla="*/ 11463176 w 12192000"/>
              <a:gd name="connsiteY335" fmla="*/ 4091489 h 4454665"/>
              <a:gd name="connsiteX336" fmla="*/ 11459634 w 12192000"/>
              <a:gd name="connsiteY336" fmla="*/ 4084435 h 4454665"/>
              <a:gd name="connsiteX337" fmla="*/ 11450927 w 12192000"/>
              <a:gd name="connsiteY337" fmla="*/ 4050825 h 4454665"/>
              <a:gd name="connsiteX338" fmla="*/ 11456192 w 12192000"/>
              <a:gd name="connsiteY338" fmla="*/ 4056556 h 4454665"/>
              <a:gd name="connsiteX339" fmla="*/ 11649257 w 12192000"/>
              <a:gd name="connsiteY339" fmla="*/ 4187049 h 4454665"/>
              <a:gd name="connsiteX340" fmla="*/ 11842320 w 12192000"/>
              <a:gd name="connsiteY340" fmla="*/ 4056556 h 4454665"/>
              <a:gd name="connsiteX341" fmla="*/ 11847586 w 12192000"/>
              <a:gd name="connsiteY341" fmla="*/ 4050825 h 4454665"/>
              <a:gd name="connsiteX342" fmla="*/ 11852851 w 12192000"/>
              <a:gd name="connsiteY342" fmla="*/ 4053029 h 4454665"/>
              <a:gd name="connsiteX343" fmla="*/ 11891464 w 12192000"/>
              <a:gd name="connsiteY343" fmla="*/ 4063610 h 4454665"/>
              <a:gd name="connsiteX344" fmla="*/ 11898484 w 12192000"/>
              <a:gd name="connsiteY344" fmla="*/ 4074190 h 4454665"/>
              <a:gd name="connsiteX345" fmla="*/ 11649257 w 12192000"/>
              <a:gd name="connsiteY345" fmla="*/ 4247005 h 4454665"/>
              <a:gd name="connsiteX346" fmla="*/ 11400028 w 12192000"/>
              <a:gd name="connsiteY346" fmla="*/ 4077718 h 4454665"/>
              <a:gd name="connsiteX347" fmla="*/ 11407049 w 12192000"/>
              <a:gd name="connsiteY347" fmla="*/ 4063610 h 4454665"/>
              <a:gd name="connsiteX348" fmla="*/ 11445662 w 12192000"/>
              <a:gd name="connsiteY348" fmla="*/ 4053029 h 4454665"/>
              <a:gd name="connsiteX349" fmla="*/ 11450927 w 12192000"/>
              <a:gd name="connsiteY349" fmla="*/ 4050825 h 4454665"/>
              <a:gd name="connsiteX350" fmla="*/ 11603442 w 12192000"/>
              <a:gd name="connsiteY350" fmla="*/ 4044987 h 4454665"/>
              <a:gd name="connsiteX351" fmla="*/ 11613922 w 12192000"/>
              <a:gd name="connsiteY351" fmla="*/ 4044987 h 4454665"/>
              <a:gd name="connsiteX352" fmla="*/ 11617414 w 12192000"/>
              <a:gd name="connsiteY352" fmla="*/ 4052078 h 4454665"/>
              <a:gd name="connsiteX353" fmla="*/ 11624401 w 12192000"/>
              <a:gd name="connsiteY353" fmla="*/ 4154897 h 4454665"/>
              <a:gd name="connsiteX354" fmla="*/ 11620908 w 12192000"/>
              <a:gd name="connsiteY354" fmla="*/ 4165534 h 4454665"/>
              <a:gd name="connsiteX355" fmla="*/ 11613922 w 12192000"/>
              <a:gd name="connsiteY355" fmla="*/ 4165534 h 4454665"/>
              <a:gd name="connsiteX356" fmla="*/ 11505632 w 12192000"/>
              <a:gd name="connsiteY356" fmla="*/ 4101714 h 4454665"/>
              <a:gd name="connsiteX357" fmla="*/ 11502138 w 12192000"/>
              <a:gd name="connsiteY357" fmla="*/ 4098169 h 4454665"/>
              <a:gd name="connsiteX358" fmla="*/ 11502138 w 12192000"/>
              <a:gd name="connsiteY358" fmla="*/ 4094624 h 4454665"/>
              <a:gd name="connsiteX359" fmla="*/ 11509124 w 12192000"/>
              <a:gd name="connsiteY359" fmla="*/ 4091079 h 4454665"/>
              <a:gd name="connsiteX360" fmla="*/ 11603442 w 12192000"/>
              <a:gd name="connsiteY360" fmla="*/ 4044987 h 4454665"/>
              <a:gd name="connsiteX361" fmla="*/ 11688084 w 12192000"/>
              <a:gd name="connsiteY361" fmla="*/ 4041441 h 4454665"/>
              <a:gd name="connsiteX362" fmla="*/ 11698565 w 12192000"/>
              <a:gd name="connsiteY362" fmla="*/ 4041441 h 4454665"/>
              <a:gd name="connsiteX363" fmla="*/ 11789388 w 12192000"/>
              <a:gd name="connsiteY363" fmla="*/ 4087352 h 4454665"/>
              <a:gd name="connsiteX364" fmla="*/ 11796375 w 12192000"/>
              <a:gd name="connsiteY364" fmla="*/ 4094416 h 4454665"/>
              <a:gd name="connsiteX365" fmla="*/ 11792882 w 12192000"/>
              <a:gd name="connsiteY365" fmla="*/ 4101479 h 4454665"/>
              <a:gd name="connsiteX366" fmla="*/ 11684592 w 12192000"/>
              <a:gd name="connsiteY366" fmla="*/ 4165048 h 4454665"/>
              <a:gd name="connsiteX367" fmla="*/ 11677605 w 12192000"/>
              <a:gd name="connsiteY367" fmla="*/ 4165048 h 4454665"/>
              <a:gd name="connsiteX368" fmla="*/ 11674112 w 12192000"/>
              <a:gd name="connsiteY368" fmla="*/ 4154453 h 4454665"/>
              <a:gd name="connsiteX369" fmla="*/ 11684592 w 12192000"/>
              <a:gd name="connsiteY369" fmla="*/ 4052037 h 4454665"/>
              <a:gd name="connsiteX370" fmla="*/ 11688084 w 12192000"/>
              <a:gd name="connsiteY370" fmla="*/ 4041441 h 4454665"/>
              <a:gd name="connsiteX371" fmla="*/ 10810283 w 12192000"/>
              <a:gd name="connsiteY371" fmla="*/ 4002477 h 4454665"/>
              <a:gd name="connsiteX372" fmla="*/ 10851862 w 12192000"/>
              <a:gd name="connsiteY372" fmla="*/ 4002477 h 4454665"/>
              <a:gd name="connsiteX373" fmla="*/ 10851862 w 12192000"/>
              <a:gd name="connsiteY373" fmla="*/ 4045087 h 4454665"/>
              <a:gd name="connsiteX374" fmla="*/ 10803353 w 12192000"/>
              <a:gd name="connsiteY374" fmla="*/ 4052189 h 4454665"/>
              <a:gd name="connsiteX375" fmla="*/ 10786028 w 12192000"/>
              <a:gd name="connsiteY375" fmla="*/ 4027333 h 4454665"/>
              <a:gd name="connsiteX376" fmla="*/ 10810283 w 12192000"/>
              <a:gd name="connsiteY376" fmla="*/ 4002477 h 4454665"/>
              <a:gd name="connsiteX377" fmla="*/ 10494479 w 12192000"/>
              <a:gd name="connsiteY377" fmla="*/ 3932612 h 4454665"/>
              <a:gd name="connsiteX378" fmla="*/ 10536128 w 12192000"/>
              <a:gd name="connsiteY378" fmla="*/ 3988884 h 4454665"/>
              <a:gd name="connsiteX379" fmla="*/ 10494479 w 12192000"/>
              <a:gd name="connsiteY379" fmla="*/ 4052188 h 4454665"/>
              <a:gd name="connsiteX380" fmla="*/ 10452829 w 12192000"/>
              <a:gd name="connsiteY380" fmla="*/ 3988884 h 4454665"/>
              <a:gd name="connsiteX381" fmla="*/ 10494479 w 12192000"/>
              <a:gd name="connsiteY381" fmla="*/ 3932612 h 4454665"/>
              <a:gd name="connsiteX382" fmla="*/ 11639005 w 12192000"/>
              <a:gd name="connsiteY382" fmla="*/ 3928583 h 4454665"/>
              <a:gd name="connsiteX383" fmla="*/ 11660034 w 12192000"/>
              <a:gd name="connsiteY383" fmla="*/ 3928583 h 4454665"/>
              <a:gd name="connsiteX384" fmla="*/ 11660034 w 12192000"/>
              <a:gd name="connsiteY384" fmla="*/ 3939223 h 4454665"/>
              <a:gd name="connsiteX385" fmla="*/ 11691578 w 12192000"/>
              <a:gd name="connsiteY385" fmla="*/ 3978240 h 4454665"/>
              <a:gd name="connsiteX386" fmla="*/ 11649519 w 12192000"/>
              <a:gd name="connsiteY386" fmla="*/ 4017257 h 4454665"/>
              <a:gd name="connsiteX387" fmla="*/ 11610966 w 12192000"/>
              <a:gd name="connsiteY387" fmla="*/ 3978240 h 4454665"/>
              <a:gd name="connsiteX388" fmla="*/ 11639005 w 12192000"/>
              <a:gd name="connsiteY388" fmla="*/ 3939223 h 4454665"/>
              <a:gd name="connsiteX389" fmla="*/ 11639005 w 12192000"/>
              <a:gd name="connsiteY389" fmla="*/ 3928583 h 4454665"/>
              <a:gd name="connsiteX390" fmla="*/ 11649257 w 12192000"/>
              <a:gd name="connsiteY390" fmla="*/ 3917834 h 4454665"/>
              <a:gd name="connsiteX391" fmla="*/ 11589469 w 12192000"/>
              <a:gd name="connsiteY391" fmla="*/ 3978294 h 4454665"/>
              <a:gd name="connsiteX392" fmla="*/ 11649257 w 12192000"/>
              <a:gd name="connsiteY392" fmla="*/ 4038754 h 4454665"/>
              <a:gd name="connsiteX393" fmla="*/ 11709045 w 12192000"/>
              <a:gd name="connsiteY393" fmla="*/ 3978294 h 4454665"/>
              <a:gd name="connsiteX394" fmla="*/ 11649257 w 12192000"/>
              <a:gd name="connsiteY394" fmla="*/ 3917834 h 4454665"/>
              <a:gd name="connsiteX395" fmla="*/ 11649257 w 12192000"/>
              <a:gd name="connsiteY395" fmla="*/ 3911117 h 4454665"/>
              <a:gd name="connsiteX396" fmla="*/ 11715763 w 12192000"/>
              <a:gd name="connsiteY396" fmla="*/ 3978294 h 4454665"/>
              <a:gd name="connsiteX397" fmla="*/ 11649257 w 12192000"/>
              <a:gd name="connsiteY397" fmla="*/ 4045472 h 4454665"/>
              <a:gd name="connsiteX398" fmla="*/ 11582751 w 12192000"/>
              <a:gd name="connsiteY398" fmla="*/ 3978294 h 4454665"/>
              <a:gd name="connsiteX399" fmla="*/ 11649257 w 12192000"/>
              <a:gd name="connsiteY399" fmla="*/ 3911117 h 4454665"/>
              <a:gd name="connsiteX400" fmla="*/ 11824549 w 12192000"/>
              <a:gd name="connsiteY400" fmla="*/ 3908430 h 4454665"/>
              <a:gd name="connsiteX401" fmla="*/ 11828050 w 12192000"/>
              <a:gd name="connsiteY401" fmla="*/ 3915483 h 4454665"/>
              <a:gd name="connsiteX402" fmla="*/ 11828050 w 12192000"/>
              <a:gd name="connsiteY402" fmla="*/ 4038922 h 4454665"/>
              <a:gd name="connsiteX403" fmla="*/ 11824549 w 12192000"/>
              <a:gd name="connsiteY403" fmla="*/ 4045976 h 4454665"/>
              <a:gd name="connsiteX404" fmla="*/ 11817546 w 12192000"/>
              <a:gd name="connsiteY404" fmla="*/ 4045976 h 4454665"/>
              <a:gd name="connsiteX405" fmla="*/ 11730012 w 12192000"/>
              <a:gd name="connsiteY405" fmla="*/ 3986020 h 4454665"/>
              <a:gd name="connsiteX406" fmla="*/ 11726510 w 12192000"/>
              <a:gd name="connsiteY406" fmla="*/ 3978966 h 4454665"/>
              <a:gd name="connsiteX407" fmla="*/ 11730012 w 12192000"/>
              <a:gd name="connsiteY407" fmla="*/ 3968385 h 4454665"/>
              <a:gd name="connsiteX408" fmla="*/ 11814044 w 12192000"/>
              <a:gd name="connsiteY408" fmla="*/ 3911956 h 4454665"/>
              <a:gd name="connsiteX409" fmla="*/ 11824549 w 12192000"/>
              <a:gd name="connsiteY409" fmla="*/ 3908430 h 4454665"/>
              <a:gd name="connsiteX410" fmla="*/ 11473964 w 12192000"/>
              <a:gd name="connsiteY410" fmla="*/ 3908430 h 4454665"/>
              <a:gd name="connsiteX411" fmla="*/ 11480967 w 12192000"/>
              <a:gd name="connsiteY411" fmla="*/ 3911956 h 4454665"/>
              <a:gd name="connsiteX412" fmla="*/ 11568501 w 12192000"/>
              <a:gd name="connsiteY412" fmla="*/ 3968385 h 4454665"/>
              <a:gd name="connsiteX413" fmla="*/ 11572002 w 12192000"/>
              <a:gd name="connsiteY413" fmla="*/ 3978966 h 4454665"/>
              <a:gd name="connsiteX414" fmla="*/ 11568501 w 12192000"/>
              <a:gd name="connsiteY414" fmla="*/ 3986020 h 4454665"/>
              <a:gd name="connsiteX415" fmla="*/ 11480967 w 12192000"/>
              <a:gd name="connsiteY415" fmla="*/ 4045976 h 4454665"/>
              <a:gd name="connsiteX416" fmla="*/ 11473964 w 12192000"/>
              <a:gd name="connsiteY416" fmla="*/ 4045976 h 4454665"/>
              <a:gd name="connsiteX417" fmla="*/ 11466961 w 12192000"/>
              <a:gd name="connsiteY417" fmla="*/ 4042449 h 4454665"/>
              <a:gd name="connsiteX418" fmla="*/ 11466961 w 12192000"/>
              <a:gd name="connsiteY418" fmla="*/ 3915483 h 4454665"/>
              <a:gd name="connsiteX419" fmla="*/ 11473964 w 12192000"/>
              <a:gd name="connsiteY419" fmla="*/ 3908430 h 4454665"/>
              <a:gd name="connsiteX420" fmla="*/ 11070316 w 12192000"/>
              <a:gd name="connsiteY420" fmla="*/ 3897681 h 4454665"/>
              <a:gd name="connsiteX421" fmla="*/ 11070316 w 12192000"/>
              <a:gd name="connsiteY421" fmla="*/ 3904734 h 4454665"/>
              <a:gd name="connsiteX422" fmla="*/ 11112166 w 12192000"/>
              <a:gd name="connsiteY422" fmla="*/ 4066968 h 4454665"/>
              <a:gd name="connsiteX423" fmla="*/ 11133091 w 12192000"/>
              <a:gd name="connsiteY423" fmla="*/ 4088129 h 4454665"/>
              <a:gd name="connsiteX424" fmla="*/ 11143554 w 12192000"/>
              <a:gd name="connsiteY424" fmla="*/ 4088129 h 4454665"/>
              <a:gd name="connsiteX425" fmla="*/ 11140066 w 12192000"/>
              <a:gd name="connsiteY425" fmla="*/ 4095182 h 4454665"/>
              <a:gd name="connsiteX426" fmla="*/ 11112166 w 12192000"/>
              <a:gd name="connsiteY426" fmla="*/ 4116343 h 4454665"/>
              <a:gd name="connsiteX427" fmla="*/ 11077291 w 12192000"/>
              <a:gd name="connsiteY427" fmla="*/ 4112817 h 4454665"/>
              <a:gd name="connsiteX428" fmla="*/ 11073804 w 12192000"/>
              <a:gd name="connsiteY428" fmla="*/ 4116343 h 4454665"/>
              <a:gd name="connsiteX429" fmla="*/ 11070316 w 12192000"/>
              <a:gd name="connsiteY429" fmla="*/ 4119870 h 4454665"/>
              <a:gd name="connsiteX430" fmla="*/ 11070316 w 12192000"/>
              <a:gd name="connsiteY430" fmla="*/ 4141031 h 4454665"/>
              <a:gd name="connsiteX431" fmla="*/ 11077291 w 12192000"/>
              <a:gd name="connsiteY431" fmla="*/ 4148085 h 4454665"/>
              <a:gd name="connsiteX432" fmla="*/ 11122628 w 12192000"/>
              <a:gd name="connsiteY432" fmla="*/ 4151611 h 4454665"/>
              <a:gd name="connsiteX433" fmla="*/ 11126116 w 12192000"/>
              <a:gd name="connsiteY433" fmla="*/ 4151611 h 4454665"/>
              <a:gd name="connsiteX434" fmla="*/ 11181916 w 12192000"/>
              <a:gd name="connsiteY434" fmla="*/ 4098709 h 4454665"/>
              <a:gd name="connsiteX435" fmla="*/ 11213303 w 12192000"/>
              <a:gd name="connsiteY435" fmla="*/ 3968217 h 4454665"/>
              <a:gd name="connsiteX436" fmla="*/ 11227253 w 12192000"/>
              <a:gd name="connsiteY436" fmla="*/ 3925895 h 4454665"/>
              <a:gd name="connsiteX437" fmla="*/ 11230741 w 12192000"/>
              <a:gd name="connsiteY437" fmla="*/ 3904734 h 4454665"/>
              <a:gd name="connsiteX438" fmla="*/ 11230741 w 12192000"/>
              <a:gd name="connsiteY438" fmla="*/ 3897681 h 4454665"/>
              <a:gd name="connsiteX439" fmla="*/ 11223766 w 12192000"/>
              <a:gd name="connsiteY439" fmla="*/ 3897681 h 4454665"/>
              <a:gd name="connsiteX440" fmla="*/ 11195866 w 12192000"/>
              <a:gd name="connsiteY440" fmla="*/ 3897681 h 4454665"/>
              <a:gd name="connsiteX441" fmla="*/ 11188891 w 12192000"/>
              <a:gd name="connsiteY441" fmla="*/ 3901207 h 4454665"/>
              <a:gd name="connsiteX442" fmla="*/ 11150528 w 12192000"/>
              <a:gd name="connsiteY442" fmla="*/ 4045807 h 4454665"/>
              <a:gd name="connsiteX443" fmla="*/ 11147041 w 12192000"/>
              <a:gd name="connsiteY443" fmla="*/ 4045807 h 4454665"/>
              <a:gd name="connsiteX444" fmla="*/ 11112166 w 12192000"/>
              <a:gd name="connsiteY444" fmla="*/ 3901207 h 4454665"/>
              <a:gd name="connsiteX445" fmla="*/ 11105191 w 12192000"/>
              <a:gd name="connsiteY445" fmla="*/ 3897681 h 4454665"/>
              <a:gd name="connsiteX446" fmla="*/ 11077291 w 12192000"/>
              <a:gd name="connsiteY446" fmla="*/ 3897681 h 4454665"/>
              <a:gd name="connsiteX447" fmla="*/ 11070316 w 12192000"/>
              <a:gd name="connsiteY447" fmla="*/ 3897681 h 4454665"/>
              <a:gd name="connsiteX448" fmla="*/ 11038289 w 12192000"/>
              <a:gd name="connsiteY448" fmla="*/ 3893650 h 4454665"/>
              <a:gd name="connsiteX449" fmla="*/ 10985474 w 12192000"/>
              <a:gd name="connsiteY449" fmla="*/ 3914756 h 4454665"/>
              <a:gd name="connsiteX450" fmla="*/ 10985474 w 12192000"/>
              <a:gd name="connsiteY450" fmla="*/ 3904203 h 4454665"/>
              <a:gd name="connsiteX451" fmla="*/ 10978433 w 12192000"/>
              <a:gd name="connsiteY451" fmla="*/ 3897168 h 4454665"/>
              <a:gd name="connsiteX452" fmla="*/ 10950264 w 12192000"/>
              <a:gd name="connsiteY452" fmla="*/ 3897168 h 4454665"/>
              <a:gd name="connsiteX453" fmla="*/ 10943222 w 12192000"/>
              <a:gd name="connsiteY453" fmla="*/ 3904203 h 4454665"/>
              <a:gd name="connsiteX454" fmla="*/ 10943222 w 12192000"/>
              <a:gd name="connsiteY454" fmla="*/ 4080086 h 4454665"/>
              <a:gd name="connsiteX455" fmla="*/ 10950264 w 12192000"/>
              <a:gd name="connsiteY455" fmla="*/ 4087121 h 4454665"/>
              <a:gd name="connsiteX456" fmla="*/ 10978433 w 12192000"/>
              <a:gd name="connsiteY456" fmla="*/ 4087121 h 4454665"/>
              <a:gd name="connsiteX457" fmla="*/ 10985474 w 12192000"/>
              <a:gd name="connsiteY457" fmla="*/ 4080086 h 4454665"/>
              <a:gd name="connsiteX458" fmla="*/ 10985474 w 12192000"/>
              <a:gd name="connsiteY458" fmla="*/ 3956968 h 4454665"/>
              <a:gd name="connsiteX459" fmla="*/ 11038289 w 12192000"/>
              <a:gd name="connsiteY459" fmla="*/ 3935862 h 4454665"/>
              <a:gd name="connsiteX460" fmla="*/ 11045332 w 12192000"/>
              <a:gd name="connsiteY460" fmla="*/ 3928827 h 4454665"/>
              <a:gd name="connsiteX461" fmla="*/ 11045332 w 12192000"/>
              <a:gd name="connsiteY461" fmla="*/ 3900686 h 4454665"/>
              <a:gd name="connsiteX462" fmla="*/ 11041811 w 12192000"/>
              <a:gd name="connsiteY462" fmla="*/ 3897168 h 4454665"/>
              <a:gd name="connsiteX463" fmla="*/ 11038289 w 12192000"/>
              <a:gd name="connsiteY463" fmla="*/ 3893650 h 4454665"/>
              <a:gd name="connsiteX464" fmla="*/ 10831647 w 12192000"/>
              <a:gd name="connsiteY464" fmla="*/ 3889619 h 4454665"/>
              <a:gd name="connsiteX465" fmla="*/ 10761417 w 12192000"/>
              <a:gd name="connsiteY465" fmla="*/ 3896690 h 4454665"/>
              <a:gd name="connsiteX466" fmla="*/ 10754394 w 12192000"/>
              <a:gd name="connsiteY466" fmla="*/ 3903762 h 4454665"/>
              <a:gd name="connsiteX467" fmla="*/ 10754394 w 12192000"/>
              <a:gd name="connsiteY467" fmla="*/ 3928511 h 4454665"/>
              <a:gd name="connsiteX468" fmla="*/ 10757905 w 12192000"/>
              <a:gd name="connsiteY468" fmla="*/ 3935583 h 4454665"/>
              <a:gd name="connsiteX469" fmla="*/ 10761417 w 12192000"/>
              <a:gd name="connsiteY469" fmla="*/ 3935583 h 4454665"/>
              <a:gd name="connsiteX470" fmla="*/ 10828136 w 12192000"/>
              <a:gd name="connsiteY470" fmla="*/ 3932047 h 4454665"/>
              <a:gd name="connsiteX471" fmla="*/ 10852717 w 12192000"/>
              <a:gd name="connsiteY471" fmla="*/ 3956797 h 4454665"/>
              <a:gd name="connsiteX472" fmla="*/ 10852717 w 12192000"/>
              <a:gd name="connsiteY472" fmla="*/ 3967404 h 4454665"/>
              <a:gd name="connsiteX473" fmla="*/ 10803555 w 12192000"/>
              <a:gd name="connsiteY473" fmla="*/ 3970940 h 4454665"/>
              <a:gd name="connsiteX474" fmla="*/ 10740347 w 12192000"/>
              <a:gd name="connsiteY474" fmla="*/ 4031045 h 4454665"/>
              <a:gd name="connsiteX475" fmla="*/ 10796532 w 12192000"/>
              <a:gd name="connsiteY475" fmla="*/ 4091151 h 4454665"/>
              <a:gd name="connsiteX476" fmla="*/ 10859740 w 12192000"/>
              <a:gd name="connsiteY476" fmla="*/ 4077008 h 4454665"/>
              <a:gd name="connsiteX477" fmla="*/ 10887833 w 12192000"/>
              <a:gd name="connsiteY477" fmla="*/ 4091151 h 4454665"/>
              <a:gd name="connsiteX478" fmla="*/ 10894855 w 12192000"/>
              <a:gd name="connsiteY478" fmla="*/ 4087615 h 4454665"/>
              <a:gd name="connsiteX479" fmla="*/ 10894855 w 12192000"/>
              <a:gd name="connsiteY479" fmla="*/ 4084080 h 4454665"/>
              <a:gd name="connsiteX480" fmla="*/ 10894855 w 12192000"/>
              <a:gd name="connsiteY480" fmla="*/ 3956797 h 4454665"/>
              <a:gd name="connsiteX481" fmla="*/ 10831647 w 12192000"/>
              <a:gd name="connsiteY481" fmla="*/ 3889619 h 4454665"/>
              <a:gd name="connsiteX482" fmla="*/ 10495822 w 12192000"/>
              <a:gd name="connsiteY482" fmla="*/ 3889618 h 4454665"/>
              <a:gd name="connsiteX483" fmla="*/ 10409835 w 12192000"/>
              <a:gd name="connsiteY483" fmla="*/ 3990385 h 4454665"/>
              <a:gd name="connsiteX484" fmla="*/ 10495822 w 12192000"/>
              <a:gd name="connsiteY484" fmla="*/ 4091151 h 4454665"/>
              <a:gd name="connsiteX485" fmla="*/ 10581809 w 12192000"/>
              <a:gd name="connsiteY485" fmla="*/ 3990385 h 4454665"/>
              <a:gd name="connsiteX486" fmla="*/ 10495822 w 12192000"/>
              <a:gd name="connsiteY486" fmla="*/ 3889618 h 4454665"/>
              <a:gd name="connsiteX487" fmla="*/ 10241892 w 12192000"/>
              <a:gd name="connsiteY487" fmla="*/ 3865435 h 4454665"/>
              <a:gd name="connsiteX488" fmla="*/ 10273241 w 12192000"/>
              <a:gd name="connsiteY488" fmla="*/ 3865435 h 4454665"/>
              <a:gd name="connsiteX489" fmla="*/ 10290657 w 12192000"/>
              <a:gd name="connsiteY489" fmla="*/ 3865435 h 4454665"/>
              <a:gd name="connsiteX490" fmla="*/ 10335940 w 12192000"/>
              <a:gd name="connsiteY490" fmla="*/ 3904399 h 4454665"/>
              <a:gd name="connsiteX491" fmla="*/ 10287174 w 12192000"/>
              <a:gd name="connsiteY491" fmla="*/ 3943361 h 4454665"/>
              <a:gd name="connsiteX492" fmla="*/ 10241892 w 12192000"/>
              <a:gd name="connsiteY492" fmla="*/ 3943361 h 4454665"/>
              <a:gd name="connsiteX493" fmla="*/ 10241892 w 12192000"/>
              <a:gd name="connsiteY493" fmla="*/ 3865435 h 4454665"/>
              <a:gd name="connsiteX494" fmla="*/ 10659063 w 12192000"/>
              <a:gd name="connsiteY494" fmla="*/ 3852000 h 4454665"/>
              <a:gd name="connsiteX495" fmla="*/ 10627410 w 12192000"/>
              <a:gd name="connsiteY495" fmla="*/ 3859034 h 4454665"/>
              <a:gd name="connsiteX496" fmla="*/ 10623893 w 12192000"/>
              <a:gd name="connsiteY496" fmla="*/ 3866068 h 4454665"/>
              <a:gd name="connsiteX497" fmla="*/ 10623893 w 12192000"/>
              <a:gd name="connsiteY497" fmla="*/ 3897720 h 4454665"/>
              <a:gd name="connsiteX498" fmla="*/ 10606308 w 12192000"/>
              <a:gd name="connsiteY498" fmla="*/ 3897720 h 4454665"/>
              <a:gd name="connsiteX499" fmla="*/ 10599275 w 12192000"/>
              <a:gd name="connsiteY499" fmla="*/ 3904754 h 4454665"/>
              <a:gd name="connsiteX500" fmla="*/ 10599275 w 12192000"/>
              <a:gd name="connsiteY500" fmla="*/ 3929372 h 4454665"/>
              <a:gd name="connsiteX501" fmla="*/ 10606308 w 12192000"/>
              <a:gd name="connsiteY501" fmla="*/ 3936406 h 4454665"/>
              <a:gd name="connsiteX502" fmla="*/ 10623893 w 12192000"/>
              <a:gd name="connsiteY502" fmla="*/ 3936406 h 4454665"/>
              <a:gd name="connsiteX503" fmla="*/ 10623893 w 12192000"/>
              <a:gd name="connsiteY503" fmla="*/ 4020813 h 4454665"/>
              <a:gd name="connsiteX504" fmla="*/ 10680164 w 12192000"/>
              <a:gd name="connsiteY504" fmla="*/ 4091151 h 4454665"/>
              <a:gd name="connsiteX505" fmla="*/ 10711817 w 12192000"/>
              <a:gd name="connsiteY505" fmla="*/ 4087635 h 4454665"/>
              <a:gd name="connsiteX506" fmla="*/ 10718851 w 12192000"/>
              <a:gd name="connsiteY506" fmla="*/ 4080600 h 4454665"/>
              <a:gd name="connsiteX507" fmla="*/ 10718851 w 12192000"/>
              <a:gd name="connsiteY507" fmla="*/ 4055982 h 4454665"/>
              <a:gd name="connsiteX508" fmla="*/ 10711817 w 12192000"/>
              <a:gd name="connsiteY508" fmla="*/ 4048948 h 4454665"/>
              <a:gd name="connsiteX509" fmla="*/ 10687198 w 12192000"/>
              <a:gd name="connsiteY509" fmla="*/ 4048948 h 4454665"/>
              <a:gd name="connsiteX510" fmla="*/ 10666096 w 12192000"/>
              <a:gd name="connsiteY510" fmla="*/ 4013779 h 4454665"/>
              <a:gd name="connsiteX511" fmla="*/ 10666096 w 12192000"/>
              <a:gd name="connsiteY511" fmla="*/ 3936406 h 4454665"/>
              <a:gd name="connsiteX512" fmla="*/ 10711817 w 12192000"/>
              <a:gd name="connsiteY512" fmla="*/ 3936406 h 4454665"/>
              <a:gd name="connsiteX513" fmla="*/ 10718851 w 12192000"/>
              <a:gd name="connsiteY513" fmla="*/ 3929372 h 4454665"/>
              <a:gd name="connsiteX514" fmla="*/ 10718851 w 12192000"/>
              <a:gd name="connsiteY514" fmla="*/ 3904754 h 4454665"/>
              <a:gd name="connsiteX515" fmla="*/ 10711817 w 12192000"/>
              <a:gd name="connsiteY515" fmla="*/ 3897720 h 4454665"/>
              <a:gd name="connsiteX516" fmla="*/ 10666096 w 12192000"/>
              <a:gd name="connsiteY516" fmla="*/ 3897720 h 4454665"/>
              <a:gd name="connsiteX517" fmla="*/ 10666096 w 12192000"/>
              <a:gd name="connsiteY517" fmla="*/ 3859034 h 4454665"/>
              <a:gd name="connsiteX518" fmla="*/ 10662580 w 12192000"/>
              <a:gd name="connsiteY518" fmla="*/ 3852000 h 4454665"/>
              <a:gd name="connsiteX519" fmla="*/ 10659063 w 12192000"/>
              <a:gd name="connsiteY519" fmla="*/ 3852000 h 4454665"/>
              <a:gd name="connsiteX520" fmla="*/ 10283668 w 12192000"/>
              <a:gd name="connsiteY520" fmla="*/ 3823786 h 4454665"/>
              <a:gd name="connsiteX521" fmla="*/ 10203208 w 12192000"/>
              <a:gd name="connsiteY521" fmla="*/ 3827297 h 4454665"/>
              <a:gd name="connsiteX522" fmla="*/ 10196211 w 12192000"/>
              <a:gd name="connsiteY522" fmla="*/ 3834319 h 4454665"/>
              <a:gd name="connsiteX523" fmla="*/ 10196211 w 12192000"/>
              <a:gd name="connsiteY523" fmla="*/ 4080099 h 4454665"/>
              <a:gd name="connsiteX524" fmla="*/ 10203208 w 12192000"/>
              <a:gd name="connsiteY524" fmla="*/ 4087121 h 4454665"/>
              <a:gd name="connsiteX525" fmla="*/ 10234693 w 12192000"/>
              <a:gd name="connsiteY525" fmla="*/ 4087121 h 4454665"/>
              <a:gd name="connsiteX526" fmla="*/ 10241689 w 12192000"/>
              <a:gd name="connsiteY526" fmla="*/ 4080099 h 4454665"/>
              <a:gd name="connsiteX527" fmla="*/ 10241689 w 12192000"/>
              <a:gd name="connsiteY527" fmla="*/ 3981787 h 4454665"/>
              <a:gd name="connsiteX528" fmla="*/ 10290665 w 12192000"/>
              <a:gd name="connsiteY528" fmla="*/ 3985298 h 4454665"/>
              <a:gd name="connsiteX529" fmla="*/ 10336143 w 12192000"/>
              <a:gd name="connsiteY529" fmla="*/ 4083610 h 4454665"/>
              <a:gd name="connsiteX530" fmla="*/ 10343139 w 12192000"/>
              <a:gd name="connsiteY530" fmla="*/ 4087121 h 4454665"/>
              <a:gd name="connsiteX531" fmla="*/ 10374624 w 12192000"/>
              <a:gd name="connsiteY531" fmla="*/ 4087121 h 4454665"/>
              <a:gd name="connsiteX532" fmla="*/ 10381620 w 12192000"/>
              <a:gd name="connsiteY532" fmla="*/ 4083610 h 4454665"/>
              <a:gd name="connsiteX533" fmla="*/ 10381620 w 12192000"/>
              <a:gd name="connsiteY533" fmla="*/ 4076588 h 4454665"/>
              <a:gd name="connsiteX534" fmla="*/ 10336143 w 12192000"/>
              <a:gd name="connsiteY534" fmla="*/ 3971254 h 4454665"/>
              <a:gd name="connsiteX535" fmla="*/ 10381620 w 12192000"/>
              <a:gd name="connsiteY535" fmla="*/ 3904542 h 4454665"/>
              <a:gd name="connsiteX536" fmla="*/ 10290665 w 12192000"/>
              <a:gd name="connsiteY536" fmla="*/ 3823786 h 4454665"/>
              <a:gd name="connsiteX537" fmla="*/ 10283668 w 12192000"/>
              <a:gd name="connsiteY537" fmla="*/ 3823786 h 4454665"/>
              <a:gd name="connsiteX538" fmla="*/ 11839186 w 12192000"/>
              <a:gd name="connsiteY538" fmla="*/ 3792864 h 4454665"/>
              <a:gd name="connsiteX539" fmla="*/ 11845722 w 12192000"/>
              <a:gd name="connsiteY539" fmla="*/ 3798595 h 4454665"/>
              <a:gd name="connsiteX540" fmla="*/ 11908470 w 12192000"/>
              <a:gd name="connsiteY540" fmla="*/ 4038419 h 4454665"/>
              <a:gd name="connsiteX541" fmla="*/ 11898012 w 12192000"/>
              <a:gd name="connsiteY541" fmla="*/ 4041946 h 4454665"/>
              <a:gd name="connsiteX542" fmla="*/ 11859666 w 12192000"/>
              <a:gd name="connsiteY542" fmla="*/ 4031365 h 4454665"/>
              <a:gd name="connsiteX543" fmla="*/ 11852694 w 12192000"/>
              <a:gd name="connsiteY543" fmla="*/ 4020785 h 4454665"/>
              <a:gd name="connsiteX544" fmla="*/ 11807377 w 12192000"/>
              <a:gd name="connsiteY544" fmla="*/ 3840917 h 4454665"/>
              <a:gd name="connsiteX545" fmla="*/ 11807377 w 12192000"/>
              <a:gd name="connsiteY545" fmla="*/ 3826810 h 4454665"/>
              <a:gd name="connsiteX546" fmla="*/ 11835264 w 12192000"/>
              <a:gd name="connsiteY546" fmla="*/ 3795068 h 4454665"/>
              <a:gd name="connsiteX547" fmla="*/ 11839186 w 12192000"/>
              <a:gd name="connsiteY547" fmla="*/ 3792864 h 4454665"/>
              <a:gd name="connsiteX548" fmla="*/ 11458923 w 12192000"/>
              <a:gd name="connsiteY548" fmla="*/ 3792864 h 4454665"/>
              <a:gd name="connsiteX549" fmla="*/ 11462885 w 12192000"/>
              <a:gd name="connsiteY549" fmla="*/ 3795068 h 4454665"/>
              <a:gd name="connsiteX550" fmla="*/ 11494585 w 12192000"/>
              <a:gd name="connsiteY550" fmla="*/ 3826810 h 4454665"/>
              <a:gd name="connsiteX551" fmla="*/ 11491063 w 12192000"/>
              <a:gd name="connsiteY551" fmla="*/ 3840917 h 4454665"/>
              <a:gd name="connsiteX552" fmla="*/ 11445274 w 12192000"/>
              <a:gd name="connsiteY552" fmla="*/ 4020785 h 4454665"/>
              <a:gd name="connsiteX553" fmla="*/ 11438229 w 12192000"/>
              <a:gd name="connsiteY553" fmla="*/ 4031365 h 4454665"/>
              <a:gd name="connsiteX554" fmla="*/ 11399484 w 12192000"/>
              <a:gd name="connsiteY554" fmla="*/ 4041946 h 4454665"/>
              <a:gd name="connsiteX555" fmla="*/ 11388917 w 12192000"/>
              <a:gd name="connsiteY555" fmla="*/ 4038419 h 4454665"/>
              <a:gd name="connsiteX556" fmla="*/ 11452318 w 12192000"/>
              <a:gd name="connsiteY556" fmla="*/ 3798595 h 4454665"/>
              <a:gd name="connsiteX557" fmla="*/ 11458923 w 12192000"/>
              <a:gd name="connsiteY557" fmla="*/ 3792864 h 4454665"/>
              <a:gd name="connsiteX558" fmla="*/ 11677605 w 12192000"/>
              <a:gd name="connsiteY558" fmla="*/ 3787510 h 4454665"/>
              <a:gd name="connsiteX559" fmla="*/ 11684592 w 12192000"/>
              <a:gd name="connsiteY559" fmla="*/ 3787510 h 4454665"/>
              <a:gd name="connsiteX560" fmla="*/ 11792882 w 12192000"/>
              <a:gd name="connsiteY560" fmla="*/ 3851079 h 4454665"/>
              <a:gd name="connsiteX561" fmla="*/ 11796375 w 12192000"/>
              <a:gd name="connsiteY561" fmla="*/ 3858143 h 4454665"/>
              <a:gd name="connsiteX562" fmla="*/ 11789388 w 12192000"/>
              <a:gd name="connsiteY562" fmla="*/ 3865206 h 4454665"/>
              <a:gd name="connsiteX563" fmla="*/ 11698565 w 12192000"/>
              <a:gd name="connsiteY563" fmla="*/ 3911117 h 4454665"/>
              <a:gd name="connsiteX564" fmla="*/ 11688084 w 12192000"/>
              <a:gd name="connsiteY564" fmla="*/ 3911117 h 4454665"/>
              <a:gd name="connsiteX565" fmla="*/ 11681098 w 12192000"/>
              <a:gd name="connsiteY565" fmla="*/ 3900522 h 4454665"/>
              <a:gd name="connsiteX566" fmla="*/ 11674112 w 12192000"/>
              <a:gd name="connsiteY566" fmla="*/ 3798106 h 4454665"/>
              <a:gd name="connsiteX567" fmla="*/ 11677605 w 12192000"/>
              <a:gd name="connsiteY567" fmla="*/ 3787510 h 4454665"/>
              <a:gd name="connsiteX568" fmla="*/ 11613922 w 12192000"/>
              <a:gd name="connsiteY568" fmla="*/ 3787510 h 4454665"/>
              <a:gd name="connsiteX569" fmla="*/ 11620908 w 12192000"/>
              <a:gd name="connsiteY569" fmla="*/ 3787510 h 4454665"/>
              <a:gd name="connsiteX570" fmla="*/ 11624401 w 12192000"/>
              <a:gd name="connsiteY570" fmla="*/ 3798106 h 4454665"/>
              <a:gd name="connsiteX571" fmla="*/ 11613922 w 12192000"/>
              <a:gd name="connsiteY571" fmla="*/ 3904053 h 4454665"/>
              <a:gd name="connsiteX572" fmla="*/ 11610428 w 12192000"/>
              <a:gd name="connsiteY572" fmla="*/ 3911117 h 4454665"/>
              <a:gd name="connsiteX573" fmla="*/ 11599949 w 12192000"/>
              <a:gd name="connsiteY573" fmla="*/ 3911117 h 4454665"/>
              <a:gd name="connsiteX574" fmla="*/ 11509124 w 12192000"/>
              <a:gd name="connsiteY574" fmla="*/ 3865206 h 4454665"/>
              <a:gd name="connsiteX575" fmla="*/ 11502138 w 12192000"/>
              <a:gd name="connsiteY575" fmla="*/ 3858143 h 4454665"/>
              <a:gd name="connsiteX576" fmla="*/ 11505632 w 12192000"/>
              <a:gd name="connsiteY576" fmla="*/ 3851079 h 4454665"/>
              <a:gd name="connsiteX577" fmla="*/ 11613922 w 12192000"/>
              <a:gd name="connsiteY577" fmla="*/ 3787510 h 4454665"/>
              <a:gd name="connsiteX578" fmla="*/ 11532772 w 12192000"/>
              <a:gd name="connsiteY578" fmla="*/ 3752578 h 4454665"/>
              <a:gd name="connsiteX579" fmla="*/ 11539758 w 12192000"/>
              <a:gd name="connsiteY579" fmla="*/ 3759968 h 4454665"/>
              <a:gd name="connsiteX580" fmla="*/ 11536265 w 12192000"/>
              <a:gd name="connsiteY580" fmla="*/ 3763663 h 4454665"/>
              <a:gd name="connsiteX581" fmla="*/ 11529278 w 12192000"/>
              <a:gd name="connsiteY581" fmla="*/ 3767358 h 4454665"/>
              <a:gd name="connsiteX582" fmla="*/ 11525785 w 12192000"/>
              <a:gd name="connsiteY582" fmla="*/ 3759968 h 4454665"/>
              <a:gd name="connsiteX583" fmla="*/ 11522292 w 12192000"/>
              <a:gd name="connsiteY583" fmla="*/ 3759968 h 4454665"/>
              <a:gd name="connsiteX584" fmla="*/ 11532772 w 12192000"/>
              <a:gd name="connsiteY584" fmla="*/ 3752578 h 4454665"/>
              <a:gd name="connsiteX585" fmla="*/ 11529297 w 12192000"/>
              <a:gd name="connsiteY585" fmla="*/ 3745381 h 4454665"/>
              <a:gd name="connsiteX586" fmla="*/ 11511543 w 12192000"/>
              <a:gd name="connsiteY586" fmla="*/ 3756033 h 4454665"/>
              <a:gd name="connsiteX587" fmla="*/ 11515094 w 12192000"/>
              <a:gd name="connsiteY587" fmla="*/ 3759584 h 4454665"/>
              <a:gd name="connsiteX588" fmla="*/ 11532848 w 12192000"/>
              <a:gd name="connsiteY588" fmla="*/ 3791542 h 4454665"/>
              <a:gd name="connsiteX589" fmla="*/ 11539950 w 12192000"/>
              <a:gd name="connsiteY589" fmla="*/ 3787990 h 4454665"/>
              <a:gd name="connsiteX590" fmla="*/ 11532848 w 12192000"/>
              <a:gd name="connsiteY590" fmla="*/ 3773787 h 4454665"/>
              <a:gd name="connsiteX591" fmla="*/ 11539950 w 12192000"/>
              <a:gd name="connsiteY591" fmla="*/ 3770237 h 4454665"/>
              <a:gd name="connsiteX592" fmla="*/ 11554153 w 12192000"/>
              <a:gd name="connsiteY592" fmla="*/ 3780889 h 4454665"/>
              <a:gd name="connsiteX593" fmla="*/ 11561255 w 12192000"/>
              <a:gd name="connsiteY593" fmla="*/ 3777338 h 4454665"/>
              <a:gd name="connsiteX594" fmla="*/ 11547052 w 12192000"/>
              <a:gd name="connsiteY594" fmla="*/ 3763135 h 4454665"/>
              <a:gd name="connsiteX595" fmla="*/ 11547052 w 12192000"/>
              <a:gd name="connsiteY595" fmla="*/ 3759584 h 4454665"/>
              <a:gd name="connsiteX596" fmla="*/ 11529297 w 12192000"/>
              <a:gd name="connsiteY596" fmla="*/ 3745381 h 4454665"/>
              <a:gd name="connsiteX597" fmla="*/ 11750205 w 12192000"/>
              <a:gd name="connsiteY597" fmla="*/ 3739143 h 4454665"/>
              <a:gd name="connsiteX598" fmla="*/ 11753748 w 12192000"/>
              <a:gd name="connsiteY598" fmla="*/ 3763327 h 4454665"/>
              <a:gd name="connsiteX599" fmla="*/ 11746663 w 12192000"/>
              <a:gd name="connsiteY599" fmla="*/ 3780601 h 4454665"/>
              <a:gd name="connsiteX600" fmla="*/ 11753748 w 12192000"/>
              <a:gd name="connsiteY600" fmla="*/ 3787510 h 4454665"/>
              <a:gd name="connsiteX601" fmla="*/ 11760832 w 12192000"/>
              <a:gd name="connsiteY601" fmla="*/ 3770236 h 4454665"/>
              <a:gd name="connsiteX602" fmla="*/ 11785626 w 12192000"/>
              <a:gd name="connsiteY602" fmla="*/ 3756417 h 4454665"/>
              <a:gd name="connsiteX603" fmla="*/ 11778543 w 12192000"/>
              <a:gd name="connsiteY603" fmla="*/ 3752962 h 4454665"/>
              <a:gd name="connsiteX604" fmla="*/ 11760832 w 12192000"/>
              <a:gd name="connsiteY604" fmla="*/ 3759872 h 4454665"/>
              <a:gd name="connsiteX605" fmla="*/ 11757290 w 12192000"/>
              <a:gd name="connsiteY605" fmla="*/ 3742597 h 4454665"/>
              <a:gd name="connsiteX606" fmla="*/ 11750205 w 12192000"/>
              <a:gd name="connsiteY606" fmla="*/ 3739143 h 4454665"/>
              <a:gd name="connsiteX607" fmla="*/ 11715224 w 12192000"/>
              <a:gd name="connsiteY607" fmla="*/ 3735113 h 4454665"/>
              <a:gd name="connsiteX608" fmla="*/ 11725705 w 12192000"/>
              <a:gd name="connsiteY608" fmla="*/ 3738472 h 4454665"/>
              <a:gd name="connsiteX609" fmla="*/ 11729197 w 12192000"/>
              <a:gd name="connsiteY609" fmla="*/ 3741831 h 4454665"/>
              <a:gd name="connsiteX610" fmla="*/ 11722211 w 12192000"/>
              <a:gd name="connsiteY610" fmla="*/ 3748548 h 4454665"/>
              <a:gd name="connsiteX611" fmla="*/ 11711731 w 12192000"/>
              <a:gd name="connsiteY611" fmla="*/ 3745189 h 4454665"/>
              <a:gd name="connsiteX612" fmla="*/ 11711731 w 12192000"/>
              <a:gd name="connsiteY612" fmla="*/ 3741831 h 4454665"/>
              <a:gd name="connsiteX613" fmla="*/ 11715224 w 12192000"/>
              <a:gd name="connsiteY613" fmla="*/ 3735113 h 4454665"/>
              <a:gd name="connsiteX614" fmla="*/ 11582079 w 12192000"/>
              <a:gd name="connsiteY614" fmla="*/ 3734608 h 4454665"/>
              <a:gd name="connsiteX615" fmla="*/ 11596187 w 12192000"/>
              <a:gd name="connsiteY615" fmla="*/ 3745189 h 4454665"/>
              <a:gd name="connsiteX616" fmla="*/ 11582079 w 12192000"/>
              <a:gd name="connsiteY616" fmla="*/ 3759296 h 4454665"/>
              <a:gd name="connsiteX617" fmla="*/ 11567972 w 12192000"/>
              <a:gd name="connsiteY617" fmla="*/ 3748716 h 4454665"/>
              <a:gd name="connsiteX618" fmla="*/ 11567972 w 12192000"/>
              <a:gd name="connsiteY618" fmla="*/ 3745189 h 4454665"/>
              <a:gd name="connsiteX619" fmla="*/ 11582079 w 12192000"/>
              <a:gd name="connsiteY619" fmla="*/ 3734608 h 4454665"/>
              <a:gd name="connsiteX620" fmla="*/ 11670081 w 12192000"/>
              <a:gd name="connsiteY620" fmla="*/ 3728394 h 4454665"/>
              <a:gd name="connsiteX621" fmla="*/ 11673440 w 12192000"/>
              <a:gd name="connsiteY621" fmla="*/ 3738874 h 4454665"/>
              <a:gd name="connsiteX622" fmla="*/ 11676799 w 12192000"/>
              <a:gd name="connsiteY622" fmla="*/ 3745861 h 4454665"/>
              <a:gd name="connsiteX623" fmla="*/ 11663363 w 12192000"/>
              <a:gd name="connsiteY623" fmla="*/ 3745861 h 4454665"/>
              <a:gd name="connsiteX624" fmla="*/ 11666722 w 12192000"/>
              <a:gd name="connsiteY624" fmla="*/ 3738874 h 4454665"/>
              <a:gd name="connsiteX625" fmla="*/ 11670081 w 12192000"/>
              <a:gd name="connsiteY625" fmla="*/ 3728394 h 4454665"/>
              <a:gd name="connsiteX626" fmla="*/ 11578609 w 12192000"/>
              <a:gd name="connsiteY626" fmla="*/ 3727878 h 4454665"/>
              <a:gd name="connsiteX627" fmla="*/ 11561254 w 12192000"/>
              <a:gd name="connsiteY627" fmla="*/ 3745448 h 4454665"/>
              <a:gd name="connsiteX628" fmla="*/ 11561254 w 12192000"/>
              <a:gd name="connsiteY628" fmla="*/ 3748961 h 4454665"/>
              <a:gd name="connsiteX629" fmla="*/ 11582079 w 12192000"/>
              <a:gd name="connsiteY629" fmla="*/ 3766531 h 4454665"/>
              <a:gd name="connsiteX630" fmla="*/ 11602904 w 12192000"/>
              <a:gd name="connsiteY630" fmla="*/ 3745448 h 4454665"/>
              <a:gd name="connsiteX631" fmla="*/ 11578609 w 12192000"/>
              <a:gd name="connsiteY631" fmla="*/ 3727878 h 4454665"/>
              <a:gd name="connsiteX632" fmla="*/ 11708922 w 12192000"/>
              <a:gd name="connsiteY632" fmla="*/ 3724364 h 4454665"/>
              <a:gd name="connsiteX633" fmla="*/ 11705380 w 12192000"/>
              <a:gd name="connsiteY633" fmla="*/ 3742118 h 4454665"/>
              <a:gd name="connsiteX634" fmla="*/ 11698296 w 12192000"/>
              <a:gd name="connsiteY634" fmla="*/ 3763423 h 4454665"/>
              <a:gd name="connsiteX635" fmla="*/ 11708922 w 12192000"/>
              <a:gd name="connsiteY635" fmla="*/ 3766974 h 4454665"/>
              <a:gd name="connsiteX636" fmla="*/ 11712464 w 12192000"/>
              <a:gd name="connsiteY636" fmla="*/ 3752771 h 4454665"/>
              <a:gd name="connsiteX637" fmla="*/ 11719548 w 12192000"/>
              <a:gd name="connsiteY637" fmla="*/ 3752771 h 4454665"/>
              <a:gd name="connsiteX638" fmla="*/ 11723090 w 12192000"/>
              <a:gd name="connsiteY638" fmla="*/ 3770525 h 4454665"/>
              <a:gd name="connsiteX639" fmla="*/ 11730175 w 12192000"/>
              <a:gd name="connsiteY639" fmla="*/ 3774076 h 4454665"/>
              <a:gd name="connsiteX640" fmla="*/ 11726632 w 12192000"/>
              <a:gd name="connsiteY640" fmla="*/ 3756322 h 4454665"/>
              <a:gd name="connsiteX641" fmla="*/ 11737259 w 12192000"/>
              <a:gd name="connsiteY641" fmla="*/ 3742118 h 4454665"/>
              <a:gd name="connsiteX642" fmla="*/ 11730175 w 12192000"/>
              <a:gd name="connsiteY642" fmla="*/ 3731466 h 4454665"/>
              <a:gd name="connsiteX643" fmla="*/ 11708922 w 12192000"/>
              <a:gd name="connsiteY643" fmla="*/ 3724364 h 4454665"/>
              <a:gd name="connsiteX644" fmla="*/ 11666295 w 12192000"/>
              <a:gd name="connsiteY644" fmla="*/ 3717646 h 4454665"/>
              <a:gd name="connsiteX645" fmla="*/ 11659211 w 12192000"/>
              <a:gd name="connsiteY645" fmla="*/ 3738730 h 4454665"/>
              <a:gd name="connsiteX646" fmla="*/ 11648585 w 12192000"/>
              <a:gd name="connsiteY646" fmla="*/ 3759813 h 4454665"/>
              <a:gd name="connsiteX647" fmla="*/ 11655669 w 12192000"/>
              <a:gd name="connsiteY647" fmla="*/ 3759813 h 4454665"/>
              <a:gd name="connsiteX648" fmla="*/ 11659211 w 12192000"/>
              <a:gd name="connsiteY648" fmla="*/ 3752785 h 4454665"/>
              <a:gd name="connsiteX649" fmla="*/ 11676922 w 12192000"/>
              <a:gd name="connsiteY649" fmla="*/ 3752785 h 4454665"/>
              <a:gd name="connsiteX650" fmla="*/ 11680464 w 12192000"/>
              <a:gd name="connsiteY650" fmla="*/ 3759813 h 4454665"/>
              <a:gd name="connsiteX651" fmla="*/ 11687548 w 12192000"/>
              <a:gd name="connsiteY651" fmla="*/ 3763327 h 4454665"/>
              <a:gd name="connsiteX652" fmla="*/ 11680464 w 12192000"/>
              <a:gd name="connsiteY652" fmla="*/ 3738730 h 4454665"/>
              <a:gd name="connsiteX653" fmla="*/ 11676922 w 12192000"/>
              <a:gd name="connsiteY653" fmla="*/ 3717646 h 4454665"/>
              <a:gd name="connsiteX654" fmla="*/ 11666295 w 12192000"/>
              <a:gd name="connsiteY654" fmla="*/ 3717646 h 4454665"/>
              <a:gd name="connsiteX655" fmla="*/ 11645898 w 12192000"/>
              <a:gd name="connsiteY655" fmla="*/ 3717646 h 4454665"/>
              <a:gd name="connsiteX656" fmla="*/ 11606934 w 12192000"/>
              <a:gd name="connsiteY656" fmla="*/ 3721117 h 4454665"/>
              <a:gd name="connsiteX657" fmla="*/ 11606934 w 12192000"/>
              <a:gd name="connsiteY657" fmla="*/ 3728058 h 4454665"/>
              <a:gd name="connsiteX658" fmla="*/ 11621103 w 12192000"/>
              <a:gd name="connsiteY658" fmla="*/ 3724588 h 4454665"/>
              <a:gd name="connsiteX659" fmla="*/ 11624645 w 12192000"/>
              <a:gd name="connsiteY659" fmla="*/ 3759296 h 4454665"/>
              <a:gd name="connsiteX660" fmla="*/ 11635271 w 12192000"/>
              <a:gd name="connsiteY660" fmla="*/ 3759296 h 4454665"/>
              <a:gd name="connsiteX661" fmla="*/ 11631729 w 12192000"/>
              <a:gd name="connsiteY661" fmla="*/ 3724588 h 4454665"/>
              <a:gd name="connsiteX662" fmla="*/ 11645898 w 12192000"/>
              <a:gd name="connsiteY662" fmla="*/ 3724588 h 4454665"/>
              <a:gd name="connsiteX663" fmla="*/ 11645898 w 12192000"/>
              <a:gd name="connsiteY663" fmla="*/ 3717646 h 4454665"/>
              <a:gd name="connsiteX664" fmla="*/ 11196257 w 12192000"/>
              <a:gd name="connsiteY664" fmla="*/ 3717645 h 4454665"/>
              <a:gd name="connsiteX665" fmla="*/ 11221336 w 12192000"/>
              <a:gd name="connsiteY665" fmla="*/ 3752577 h 4454665"/>
              <a:gd name="connsiteX666" fmla="*/ 11167595 w 12192000"/>
              <a:gd name="connsiteY666" fmla="*/ 3752577 h 4454665"/>
              <a:gd name="connsiteX667" fmla="*/ 11196257 w 12192000"/>
              <a:gd name="connsiteY667" fmla="*/ 3717645 h 4454665"/>
              <a:gd name="connsiteX668" fmla="*/ 11648585 w 12192000"/>
              <a:gd name="connsiteY668" fmla="*/ 3710929 h 4454665"/>
              <a:gd name="connsiteX669" fmla="*/ 11813539 w 12192000"/>
              <a:gd name="connsiteY669" fmla="*/ 3766820 h 4454665"/>
              <a:gd name="connsiteX670" fmla="*/ 11817049 w 12192000"/>
              <a:gd name="connsiteY670" fmla="*/ 3780793 h 4454665"/>
              <a:gd name="connsiteX671" fmla="*/ 11788972 w 12192000"/>
              <a:gd name="connsiteY671" fmla="*/ 3812233 h 4454665"/>
              <a:gd name="connsiteX672" fmla="*/ 11774933 w 12192000"/>
              <a:gd name="connsiteY672" fmla="*/ 3812233 h 4454665"/>
              <a:gd name="connsiteX673" fmla="*/ 11648585 w 12192000"/>
              <a:gd name="connsiteY673" fmla="*/ 3766820 h 4454665"/>
              <a:gd name="connsiteX674" fmla="*/ 11522236 w 12192000"/>
              <a:gd name="connsiteY674" fmla="*/ 3812233 h 4454665"/>
              <a:gd name="connsiteX675" fmla="*/ 11508198 w 12192000"/>
              <a:gd name="connsiteY675" fmla="*/ 3812233 h 4454665"/>
              <a:gd name="connsiteX676" fmla="*/ 11480121 w 12192000"/>
              <a:gd name="connsiteY676" fmla="*/ 3780793 h 4454665"/>
              <a:gd name="connsiteX677" fmla="*/ 11483630 w 12192000"/>
              <a:gd name="connsiteY677" fmla="*/ 3766820 h 4454665"/>
              <a:gd name="connsiteX678" fmla="*/ 11648585 w 12192000"/>
              <a:gd name="connsiteY678" fmla="*/ 3710929 h 4454665"/>
              <a:gd name="connsiteX679" fmla="*/ 11196481 w 12192000"/>
              <a:gd name="connsiteY679" fmla="*/ 3710928 h 4454665"/>
              <a:gd name="connsiteX680" fmla="*/ 11158189 w 12192000"/>
              <a:gd name="connsiteY680" fmla="*/ 3759968 h 4454665"/>
              <a:gd name="connsiteX681" fmla="*/ 11199962 w 12192000"/>
              <a:gd name="connsiteY681" fmla="*/ 3809007 h 4454665"/>
              <a:gd name="connsiteX682" fmla="*/ 11227810 w 12192000"/>
              <a:gd name="connsiteY682" fmla="*/ 3802001 h 4454665"/>
              <a:gd name="connsiteX683" fmla="*/ 11227810 w 12192000"/>
              <a:gd name="connsiteY683" fmla="*/ 3791493 h 4454665"/>
              <a:gd name="connsiteX684" fmla="*/ 11199962 w 12192000"/>
              <a:gd name="connsiteY684" fmla="*/ 3798498 h 4454665"/>
              <a:gd name="connsiteX685" fmla="*/ 11168632 w 12192000"/>
              <a:gd name="connsiteY685" fmla="*/ 3763471 h 4454665"/>
              <a:gd name="connsiteX686" fmla="*/ 11234772 w 12192000"/>
              <a:gd name="connsiteY686" fmla="*/ 3763471 h 4454665"/>
              <a:gd name="connsiteX687" fmla="*/ 11234772 w 12192000"/>
              <a:gd name="connsiteY687" fmla="*/ 3756465 h 4454665"/>
              <a:gd name="connsiteX688" fmla="*/ 11196481 w 12192000"/>
              <a:gd name="connsiteY688" fmla="*/ 3710928 h 4454665"/>
              <a:gd name="connsiteX689" fmla="*/ 10947253 w 12192000"/>
              <a:gd name="connsiteY689" fmla="*/ 3674652 h 4454665"/>
              <a:gd name="connsiteX690" fmla="*/ 10947253 w 12192000"/>
              <a:gd name="connsiteY690" fmla="*/ 3685400 h 4454665"/>
              <a:gd name="connsiteX691" fmla="*/ 10986216 w 12192000"/>
              <a:gd name="connsiteY691" fmla="*/ 3685400 h 4454665"/>
              <a:gd name="connsiteX692" fmla="*/ 10986216 w 12192000"/>
              <a:gd name="connsiteY692" fmla="*/ 3804976 h 4454665"/>
              <a:gd name="connsiteX693" fmla="*/ 10999652 w 12192000"/>
              <a:gd name="connsiteY693" fmla="*/ 3804976 h 4454665"/>
              <a:gd name="connsiteX694" fmla="*/ 10999652 w 12192000"/>
              <a:gd name="connsiteY694" fmla="*/ 3685400 h 4454665"/>
              <a:gd name="connsiteX695" fmla="*/ 11038614 w 12192000"/>
              <a:gd name="connsiteY695" fmla="*/ 3685400 h 4454665"/>
              <a:gd name="connsiteX696" fmla="*/ 11038614 w 12192000"/>
              <a:gd name="connsiteY696" fmla="*/ 3674652 h 4454665"/>
              <a:gd name="connsiteX697" fmla="*/ 11060111 w 12192000"/>
              <a:gd name="connsiteY697" fmla="*/ 3663903 h 4454665"/>
              <a:gd name="connsiteX698" fmla="*/ 11060111 w 12192000"/>
              <a:gd name="connsiteY698" fmla="*/ 3804976 h 4454665"/>
              <a:gd name="connsiteX699" fmla="*/ 11070476 w 12192000"/>
              <a:gd name="connsiteY699" fmla="*/ 3804976 h 4454665"/>
              <a:gd name="connsiteX700" fmla="*/ 11070476 w 12192000"/>
              <a:gd name="connsiteY700" fmla="*/ 3755600 h 4454665"/>
              <a:gd name="connsiteX701" fmla="*/ 11098115 w 12192000"/>
              <a:gd name="connsiteY701" fmla="*/ 3716806 h 4454665"/>
              <a:gd name="connsiteX702" fmla="*/ 11118844 w 12192000"/>
              <a:gd name="connsiteY702" fmla="*/ 3748547 h 4454665"/>
              <a:gd name="connsiteX703" fmla="*/ 11118844 w 12192000"/>
              <a:gd name="connsiteY703" fmla="*/ 3804976 h 4454665"/>
              <a:gd name="connsiteX704" fmla="*/ 11132662 w 12192000"/>
              <a:gd name="connsiteY704" fmla="*/ 3804976 h 4454665"/>
              <a:gd name="connsiteX705" fmla="*/ 11132662 w 12192000"/>
              <a:gd name="connsiteY705" fmla="*/ 3748547 h 4454665"/>
              <a:gd name="connsiteX706" fmla="*/ 11101569 w 12192000"/>
              <a:gd name="connsiteY706" fmla="*/ 3709752 h 4454665"/>
              <a:gd name="connsiteX707" fmla="*/ 11070476 w 12192000"/>
              <a:gd name="connsiteY707" fmla="*/ 3727386 h 4454665"/>
              <a:gd name="connsiteX708" fmla="*/ 11070476 w 12192000"/>
              <a:gd name="connsiteY708" fmla="*/ 3663903 h 4454665"/>
              <a:gd name="connsiteX709" fmla="*/ 11060111 w 12192000"/>
              <a:gd name="connsiteY709" fmla="*/ 3663903 h 4454665"/>
              <a:gd name="connsiteX710" fmla="*/ 11638739 w 12192000"/>
              <a:gd name="connsiteY710" fmla="*/ 3639720 h 4454665"/>
              <a:gd name="connsiteX711" fmla="*/ 11624716 w 12192000"/>
              <a:gd name="connsiteY711" fmla="*/ 3692583 h 4454665"/>
              <a:gd name="connsiteX712" fmla="*/ 11600176 w 12192000"/>
              <a:gd name="connsiteY712" fmla="*/ 3696107 h 4454665"/>
              <a:gd name="connsiteX713" fmla="*/ 11575635 w 12192000"/>
              <a:gd name="connsiteY713" fmla="*/ 3650293 h 4454665"/>
              <a:gd name="connsiteX714" fmla="*/ 11572129 w 12192000"/>
              <a:gd name="connsiteY714" fmla="*/ 3650293 h 4454665"/>
              <a:gd name="connsiteX715" fmla="*/ 11551094 w 12192000"/>
              <a:gd name="connsiteY715" fmla="*/ 3653817 h 4454665"/>
              <a:gd name="connsiteX716" fmla="*/ 11551094 w 12192000"/>
              <a:gd name="connsiteY716" fmla="*/ 3657341 h 4454665"/>
              <a:gd name="connsiteX717" fmla="*/ 11547588 w 12192000"/>
              <a:gd name="connsiteY717" fmla="*/ 3682010 h 4454665"/>
              <a:gd name="connsiteX718" fmla="*/ 11551094 w 12192000"/>
              <a:gd name="connsiteY718" fmla="*/ 3710204 h 4454665"/>
              <a:gd name="connsiteX719" fmla="*/ 11530059 w 12192000"/>
              <a:gd name="connsiteY719" fmla="*/ 3717252 h 4454665"/>
              <a:gd name="connsiteX720" fmla="*/ 11491495 w 12192000"/>
              <a:gd name="connsiteY720" fmla="*/ 3682010 h 4454665"/>
              <a:gd name="connsiteX721" fmla="*/ 11470460 w 12192000"/>
              <a:gd name="connsiteY721" fmla="*/ 3692583 h 4454665"/>
              <a:gd name="connsiteX722" fmla="*/ 11484484 w 12192000"/>
              <a:gd name="connsiteY722" fmla="*/ 3745445 h 4454665"/>
              <a:gd name="connsiteX723" fmla="*/ 11466954 w 12192000"/>
              <a:gd name="connsiteY723" fmla="*/ 3756018 h 4454665"/>
              <a:gd name="connsiteX724" fmla="*/ 11421379 w 12192000"/>
              <a:gd name="connsiteY724" fmla="*/ 3731349 h 4454665"/>
              <a:gd name="connsiteX725" fmla="*/ 11403850 w 12192000"/>
              <a:gd name="connsiteY725" fmla="*/ 3745445 h 4454665"/>
              <a:gd name="connsiteX726" fmla="*/ 11403850 w 12192000"/>
              <a:gd name="connsiteY726" fmla="*/ 3748969 h 4454665"/>
              <a:gd name="connsiteX727" fmla="*/ 11431896 w 12192000"/>
              <a:gd name="connsiteY727" fmla="*/ 3794784 h 4454665"/>
              <a:gd name="connsiteX728" fmla="*/ 11417873 w 12192000"/>
              <a:gd name="connsiteY728" fmla="*/ 3812405 h 4454665"/>
              <a:gd name="connsiteX729" fmla="*/ 11365286 w 12192000"/>
              <a:gd name="connsiteY729" fmla="*/ 3798308 h 4454665"/>
              <a:gd name="connsiteX730" fmla="*/ 11354768 w 12192000"/>
              <a:gd name="connsiteY730" fmla="*/ 3819453 h 4454665"/>
              <a:gd name="connsiteX731" fmla="*/ 11389827 w 12192000"/>
              <a:gd name="connsiteY731" fmla="*/ 3858220 h 4454665"/>
              <a:gd name="connsiteX732" fmla="*/ 11382815 w 12192000"/>
              <a:gd name="connsiteY732" fmla="*/ 3879364 h 4454665"/>
              <a:gd name="connsiteX733" fmla="*/ 11330228 w 12192000"/>
              <a:gd name="connsiteY733" fmla="*/ 3879364 h 4454665"/>
              <a:gd name="connsiteX734" fmla="*/ 11323216 w 12192000"/>
              <a:gd name="connsiteY734" fmla="*/ 3900509 h 4454665"/>
              <a:gd name="connsiteX735" fmla="*/ 11368791 w 12192000"/>
              <a:gd name="connsiteY735" fmla="*/ 3928703 h 4454665"/>
              <a:gd name="connsiteX736" fmla="*/ 11365286 w 12192000"/>
              <a:gd name="connsiteY736" fmla="*/ 3949847 h 4454665"/>
              <a:gd name="connsiteX737" fmla="*/ 11316205 w 12192000"/>
              <a:gd name="connsiteY737" fmla="*/ 3963945 h 4454665"/>
              <a:gd name="connsiteX738" fmla="*/ 11312698 w 12192000"/>
              <a:gd name="connsiteY738" fmla="*/ 3963945 h 4454665"/>
              <a:gd name="connsiteX739" fmla="*/ 11312698 w 12192000"/>
              <a:gd name="connsiteY739" fmla="*/ 3978041 h 4454665"/>
              <a:gd name="connsiteX740" fmla="*/ 11312698 w 12192000"/>
              <a:gd name="connsiteY740" fmla="*/ 3988614 h 4454665"/>
              <a:gd name="connsiteX741" fmla="*/ 11316205 w 12192000"/>
              <a:gd name="connsiteY741" fmla="*/ 3988614 h 4454665"/>
              <a:gd name="connsiteX742" fmla="*/ 11365286 w 12192000"/>
              <a:gd name="connsiteY742" fmla="*/ 4002711 h 4454665"/>
              <a:gd name="connsiteX743" fmla="*/ 11368791 w 12192000"/>
              <a:gd name="connsiteY743" fmla="*/ 4023856 h 4454665"/>
              <a:gd name="connsiteX744" fmla="*/ 11323216 w 12192000"/>
              <a:gd name="connsiteY744" fmla="*/ 4052049 h 4454665"/>
              <a:gd name="connsiteX745" fmla="*/ 11323216 w 12192000"/>
              <a:gd name="connsiteY745" fmla="*/ 4055573 h 4454665"/>
              <a:gd name="connsiteX746" fmla="*/ 11330228 w 12192000"/>
              <a:gd name="connsiteY746" fmla="*/ 4076718 h 4454665"/>
              <a:gd name="connsiteX747" fmla="*/ 11382815 w 12192000"/>
              <a:gd name="connsiteY747" fmla="*/ 4076718 h 4454665"/>
              <a:gd name="connsiteX748" fmla="*/ 11393332 w 12192000"/>
              <a:gd name="connsiteY748" fmla="*/ 4097864 h 4454665"/>
              <a:gd name="connsiteX749" fmla="*/ 11354768 w 12192000"/>
              <a:gd name="connsiteY749" fmla="*/ 4133105 h 4454665"/>
              <a:gd name="connsiteX750" fmla="*/ 11354768 w 12192000"/>
              <a:gd name="connsiteY750" fmla="*/ 4136629 h 4454665"/>
              <a:gd name="connsiteX751" fmla="*/ 11365286 w 12192000"/>
              <a:gd name="connsiteY751" fmla="*/ 4154250 h 4454665"/>
              <a:gd name="connsiteX752" fmla="*/ 11417873 w 12192000"/>
              <a:gd name="connsiteY752" fmla="*/ 4140153 h 4454665"/>
              <a:gd name="connsiteX753" fmla="*/ 11431896 w 12192000"/>
              <a:gd name="connsiteY753" fmla="*/ 4161299 h 4454665"/>
              <a:gd name="connsiteX754" fmla="*/ 11403850 w 12192000"/>
              <a:gd name="connsiteY754" fmla="*/ 4207113 h 4454665"/>
              <a:gd name="connsiteX755" fmla="*/ 11421379 w 12192000"/>
              <a:gd name="connsiteY755" fmla="*/ 4221209 h 4454665"/>
              <a:gd name="connsiteX756" fmla="*/ 11466954 w 12192000"/>
              <a:gd name="connsiteY756" fmla="*/ 4196541 h 4454665"/>
              <a:gd name="connsiteX757" fmla="*/ 11484484 w 12192000"/>
              <a:gd name="connsiteY757" fmla="*/ 4210637 h 4454665"/>
              <a:gd name="connsiteX758" fmla="*/ 11473966 w 12192000"/>
              <a:gd name="connsiteY758" fmla="*/ 4259975 h 4454665"/>
              <a:gd name="connsiteX759" fmla="*/ 11473966 w 12192000"/>
              <a:gd name="connsiteY759" fmla="*/ 4263500 h 4454665"/>
              <a:gd name="connsiteX760" fmla="*/ 11491495 w 12192000"/>
              <a:gd name="connsiteY760" fmla="*/ 4274072 h 4454665"/>
              <a:gd name="connsiteX761" fmla="*/ 11495001 w 12192000"/>
              <a:gd name="connsiteY761" fmla="*/ 4274072 h 4454665"/>
              <a:gd name="connsiteX762" fmla="*/ 11530059 w 12192000"/>
              <a:gd name="connsiteY762" fmla="*/ 4235306 h 4454665"/>
              <a:gd name="connsiteX763" fmla="*/ 11551094 w 12192000"/>
              <a:gd name="connsiteY763" fmla="*/ 4245879 h 4454665"/>
              <a:gd name="connsiteX764" fmla="*/ 11547588 w 12192000"/>
              <a:gd name="connsiteY764" fmla="*/ 4270548 h 4454665"/>
              <a:gd name="connsiteX765" fmla="*/ 11551094 w 12192000"/>
              <a:gd name="connsiteY765" fmla="*/ 4298742 h 4454665"/>
              <a:gd name="connsiteX766" fmla="*/ 11572129 w 12192000"/>
              <a:gd name="connsiteY766" fmla="*/ 4305790 h 4454665"/>
              <a:gd name="connsiteX767" fmla="*/ 11575635 w 12192000"/>
              <a:gd name="connsiteY767" fmla="*/ 4305790 h 4454665"/>
              <a:gd name="connsiteX768" fmla="*/ 11600176 w 12192000"/>
              <a:gd name="connsiteY768" fmla="*/ 4259975 h 4454665"/>
              <a:gd name="connsiteX769" fmla="*/ 11624716 w 12192000"/>
              <a:gd name="connsiteY769" fmla="*/ 4259975 h 4454665"/>
              <a:gd name="connsiteX770" fmla="*/ 11638739 w 12192000"/>
              <a:gd name="connsiteY770" fmla="*/ 4312838 h 4454665"/>
              <a:gd name="connsiteX771" fmla="*/ 11659774 w 12192000"/>
              <a:gd name="connsiteY771" fmla="*/ 4312838 h 4454665"/>
              <a:gd name="connsiteX772" fmla="*/ 11663280 w 12192000"/>
              <a:gd name="connsiteY772" fmla="*/ 4312838 h 4454665"/>
              <a:gd name="connsiteX773" fmla="*/ 11677303 w 12192000"/>
              <a:gd name="connsiteY773" fmla="*/ 4259975 h 4454665"/>
              <a:gd name="connsiteX774" fmla="*/ 11698339 w 12192000"/>
              <a:gd name="connsiteY774" fmla="*/ 4259975 h 4454665"/>
              <a:gd name="connsiteX775" fmla="*/ 11722879 w 12192000"/>
              <a:gd name="connsiteY775" fmla="*/ 4305790 h 4454665"/>
              <a:gd name="connsiteX776" fmla="*/ 11726385 w 12192000"/>
              <a:gd name="connsiteY776" fmla="*/ 4305790 h 4454665"/>
              <a:gd name="connsiteX777" fmla="*/ 11747420 w 12192000"/>
              <a:gd name="connsiteY777" fmla="*/ 4298742 h 4454665"/>
              <a:gd name="connsiteX778" fmla="*/ 11750925 w 12192000"/>
              <a:gd name="connsiteY778" fmla="*/ 4270548 h 4454665"/>
              <a:gd name="connsiteX779" fmla="*/ 11747420 w 12192000"/>
              <a:gd name="connsiteY779" fmla="*/ 4245879 h 4454665"/>
              <a:gd name="connsiteX780" fmla="*/ 11768454 w 12192000"/>
              <a:gd name="connsiteY780" fmla="*/ 4235306 h 4454665"/>
              <a:gd name="connsiteX781" fmla="*/ 11807019 w 12192000"/>
              <a:gd name="connsiteY781" fmla="*/ 4274072 h 4454665"/>
              <a:gd name="connsiteX782" fmla="*/ 11824547 w 12192000"/>
              <a:gd name="connsiteY782" fmla="*/ 4263500 h 4454665"/>
              <a:gd name="connsiteX783" fmla="*/ 11828054 w 12192000"/>
              <a:gd name="connsiteY783" fmla="*/ 4263500 h 4454665"/>
              <a:gd name="connsiteX784" fmla="*/ 11828054 w 12192000"/>
              <a:gd name="connsiteY784" fmla="*/ 4259975 h 4454665"/>
              <a:gd name="connsiteX785" fmla="*/ 11814030 w 12192000"/>
              <a:gd name="connsiteY785" fmla="*/ 4210637 h 4454665"/>
              <a:gd name="connsiteX786" fmla="*/ 11831559 w 12192000"/>
              <a:gd name="connsiteY786" fmla="*/ 4196541 h 4454665"/>
              <a:gd name="connsiteX787" fmla="*/ 11877135 w 12192000"/>
              <a:gd name="connsiteY787" fmla="*/ 4221209 h 4454665"/>
              <a:gd name="connsiteX788" fmla="*/ 11894664 w 12192000"/>
              <a:gd name="connsiteY788" fmla="*/ 4207113 h 4454665"/>
              <a:gd name="connsiteX789" fmla="*/ 11894664 w 12192000"/>
              <a:gd name="connsiteY789" fmla="*/ 4203589 h 4454665"/>
              <a:gd name="connsiteX790" fmla="*/ 11866617 w 12192000"/>
              <a:gd name="connsiteY790" fmla="*/ 4157774 h 4454665"/>
              <a:gd name="connsiteX791" fmla="*/ 11880641 w 12192000"/>
              <a:gd name="connsiteY791" fmla="*/ 4140153 h 4454665"/>
              <a:gd name="connsiteX792" fmla="*/ 11933228 w 12192000"/>
              <a:gd name="connsiteY792" fmla="*/ 4154250 h 4454665"/>
              <a:gd name="connsiteX793" fmla="*/ 11943746 w 12192000"/>
              <a:gd name="connsiteY793" fmla="*/ 4136629 h 4454665"/>
              <a:gd name="connsiteX794" fmla="*/ 11943746 w 12192000"/>
              <a:gd name="connsiteY794" fmla="*/ 4133105 h 4454665"/>
              <a:gd name="connsiteX795" fmla="*/ 11908688 w 12192000"/>
              <a:gd name="connsiteY795" fmla="*/ 4094339 h 4454665"/>
              <a:gd name="connsiteX796" fmla="*/ 11915699 w 12192000"/>
              <a:gd name="connsiteY796" fmla="*/ 4076718 h 4454665"/>
              <a:gd name="connsiteX797" fmla="*/ 11968286 w 12192000"/>
              <a:gd name="connsiteY797" fmla="*/ 4076718 h 4454665"/>
              <a:gd name="connsiteX798" fmla="*/ 11968286 w 12192000"/>
              <a:gd name="connsiteY798" fmla="*/ 4073194 h 4454665"/>
              <a:gd name="connsiteX799" fmla="*/ 11975298 w 12192000"/>
              <a:gd name="connsiteY799" fmla="*/ 4052049 h 4454665"/>
              <a:gd name="connsiteX800" fmla="*/ 11929722 w 12192000"/>
              <a:gd name="connsiteY800" fmla="*/ 4023856 h 4454665"/>
              <a:gd name="connsiteX801" fmla="*/ 11933228 w 12192000"/>
              <a:gd name="connsiteY801" fmla="*/ 4002711 h 4454665"/>
              <a:gd name="connsiteX802" fmla="*/ 11982310 w 12192000"/>
              <a:gd name="connsiteY802" fmla="*/ 3988614 h 4454665"/>
              <a:gd name="connsiteX803" fmla="*/ 11985815 w 12192000"/>
              <a:gd name="connsiteY803" fmla="*/ 3978041 h 4454665"/>
              <a:gd name="connsiteX804" fmla="*/ 11982310 w 12192000"/>
              <a:gd name="connsiteY804" fmla="*/ 3967469 h 4454665"/>
              <a:gd name="connsiteX805" fmla="*/ 11982310 w 12192000"/>
              <a:gd name="connsiteY805" fmla="*/ 3963945 h 4454665"/>
              <a:gd name="connsiteX806" fmla="*/ 11933228 w 12192000"/>
              <a:gd name="connsiteY806" fmla="*/ 3949847 h 4454665"/>
              <a:gd name="connsiteX807" fmla="*/ 11929722 w 12192000"/>
              <a:gd name="connsiteY807" fmla="*/ 3928703 h 4454665"/>
              <a:gd name="connsiteX808" fmla="*/ 11975298 w 12192000"/>
              <a:gd name="connsiteY808" fmla="*/ 3904034 h 4454665"/>
              <a:gd name="connsiteX809" fmla="*/ 11975298 w 12192000"/>
              <a:gd name="connsiteY809" fmla="*/ 3900509 h 4454665"/>
              <a:gd name="connsiteX810" fmla="*/ 11968286 w 12192000"/>
              <a:gd name="connsiteY810" fmla="*/ 3879364 h 4454665"/>
              <a:gd name="connsiteX811" fmla="*/ 11915699 w 12192000"/>
              <a:gd name="connsiteY811" fmla="*/ 3879364 h 4454665"/>
              <a:gd name="connsiteX812" fmla="*/ 11908688 w 12192000"/>
              <a:gd name="connsiteY812" fmla="*/ 3858220 h 4454665"/>
              <a:gd name="connsiteX813" fmla="*/ 11943746 w 12192000"/>
              <a:gd name="connsiteY813" fmla="*/ 3819453 h 4454665"/>
              <a:gd name="connsiteX814" fmla="*/ 11933228 w 12192000"/>
              <a:gd name="connsiteY814" fmla="*/ 3801832 h 4454665"/>
              <a:gd name="connsiteX815" fmla="*/ 11933228 w 12192000"/>
              <a:gd name="connsiteY815" fmla="*/ 3798308 h 4454665"/>
              <a:gd name="connsiteX816" fmla="*/ 11880641 w 12192000"/>
              <a:gd name="connsiteY816" fmla="*/ 3812405 h 4454665"/>
              <a:gd name="connsiteX817" fmla="*/ 11866617 w 12192000"/>
              <a:gd name="connsiteY817" fmla="*/ 3794784 h 4454665"/>
              <a:gd name="connsiteX818" fmla="*/ 11894664 w 12192000"/>
              <a:gd name="connsiteY818" fmla="*/ 3748969 h 4454665"/>
              <a:gd name="connsiteX819" fmla="*/ 11877135 w 12192000"/>
              <a:gd name="connsiteY819" fmla="*/ 3731349 h 4454665"/>
              <a:gd name="connsiteX820" fmla="*/ 11831559 w 12192000"/>
              <a:gd name="connsiteY820" fmla="*/ 3759543 h 4454665"/>
              <a:gd name="connsiteX821" fmla="*/ 11814030 w 12192000"/>
              <a:gd name="connsiteY821" fmla="*/ 3745445 h 4454665"/>
              <a:gd name="connsiteX822" fmla="*/ 11828054 w 12192000"/>
              <a:gd name="connsiteY822" fmla="*/ 3692583 h 4454665"/>
              <a:gd name="connsiteX823" fmla="*/ 11807019 w 12192000"/>
              <a:gd name="connsiteY823" fmla="*/ 3682010 h 4454665"/>
              <a:gd name="connsiteX824" fmla="*/ 11768454 w 12192000"/>
              <a:gd name="connsiteY824" fmla="*/ 3717252 h 4454665"/>
              <a:gd name="connsiteX825" fmla="*/ 11747420 w 12192000"/>
              <a:gd name="connsiteY825" fmla="*/ 3710204 h 4454665"/>
              <a:gd name="connsiteX826" fmla="*/ 11750925 w 12192000"/>
              <a:gd name="connsiteY826" fmla="*/ 3682010 h 4454665"/>
              <a:gd name="connsiteX827" fmla="*/ 11747420 w 12192000"/>
              <a:gd name="connsiteY827" fmla="*/ 3657341 h 4454665"/>
              <a:gd name="connsiteX828" fmla="*/ 11747420 w 12192000"/>
              <a:gd name="connsiteY828" fmla="*/ 3653817 h 4454665"/>
              <a:gd name="connsiteX829" fmla="*/ 11726385 w 12192000"/>
              <a:gd name="connsiteY829" fmla="*/ 3650293 h 4454665"/>
              <a:gd name="connsiteX830" fmla="*/ 11722879 w 12192000"/>
              <a:gd name="connsiteY830" fmla="*/ 3650293 h 4454665"/>
              <a:gd name="connsiteX831" fmla="*/ 11698339 w 12192000"/>
              <a:gd name="connsiteY831" fmla="*/ 3696107 h 4454665"/>
              <a:gd name="connsiteX832" fmla="*/ 11673798 w 12192000"/>
              <a:gd name="connsiteY832" fmla="*/ 3692583 h 4454665"/>
              <a:gd name="connsiteX833" fmla="*/ 11659774 w 12192000"/>
              <a:gd name="connsiteY833" fmla="*/ 3639720 h 4454665"/>
              <a:gd name="connsiteX834" fmla="*/ 11638739 w 12192000"/>
              <a:gd name="connsiteY834" fmla="*/ 3639720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0"/>
                </a:moveTo>
                <a:lnTo>
                  <a:pt x="11952788" y="4274240"/>
                </a:lnTo>
                <a:cubicBezTo>
                  <a:pt x="11955414" y="4274240"/>
                  <a:pt x="11957212" y="4274432"/>
                  <a:pt x="11958183" y="4274815"/>
                </a:cubicBezTo>
                <a:cubicBezTo>
                  <a:pt x="11959154" y="4275198"/>
                  <a:pt x="11959913" y="4275779"/>
                  <a:pt x="11960461" y="4276558"/>
                </a:cubicBezTo>
                <a:cubicBezTo>
                  <a:pt x="11961008" y="4277338"/>
                  <a:pt x="11961281" y="4278221"/>
                  <a:pt x="11961281" y="4279205"/>
                </a:cubicBezTo>
                <a:cubicBezTo>
                  <a:pt x="11961281" y="4280737"/>
                  <a:pt x="11960713" y="4281967"/>
                  <a:pt x="11959578" y="4282897"/>
                </a:cubicBezTo>
                <a:cubicBezTo>
                  <a:pt x="11958443" y="4283828"/>
                  <a:pt x="11956316" y="4284292"/>
                  <a:pt x="11953198" y="4284292"/>
                </a:cubicBezTo>
                <a:lnTo>
                  <a:pt x="11946675" y="4284292"/>
                </a:lnTo>
                <a:close/>
                <a:moveTo>
                  <a:pt x="11941300" y="4269728"/>
                </a:moveTo>
                <a:lnTo>
                  <a:pt x="11941300" y="4303042"/>
                </a:lnTo>
                <a:lnTo>
                  <a:pt x="11946675" y="4303042"/>
                </a:lnTo>
                <a:lnTo>
                  <a:pt x="11946675" y="4288888"/>
                </a:lnTo>
                <a:lnTo>
                  <a:pt x="11949834" y="4288888"/>
                </a:lnTo>
                <a:cubicBezTo>
                  <a:pt x="11951722" y="4288888"/>
                  <a:pt x="11953158" y="4289270"/>
                  <a:pt x="11954142" y="4290036"/>
                </a:cubicBezTo>
                <a:cubicBezTo>
                  <a:pt x="11955564" y="4291075"/>
                  <a:pt x="11957438" y="4293660"/>
                  <a:pt x="11959762" y="4297790"/>
                </a:cubicBezTo>
                <a:lnTo>
                  <a:pt x="11962717" y="4303042"/>
                </a:lnTo>
                <a:lnTo>
                  <a:pt x="11969281" y="4303042"/>
                </a:lnTo>
                <a:lnTo>
                  <a:pt x="11965220" y="4296518"/>
                </a:lnTo>
                <a:cubicBezTo>
                  <a:pt x="11963277" y="4293427"/>
                  <a:pt x="11961636" y="4291226"/>
                  <a:pt x="11960296" y="4289913"/>
                </a:cubicBezTo>
                <a:cubicBezTo>
                  <a:pt x="11959585" y="4289230"/>
                  <a:pt x="11958641" y="4288641"/>
                  <a:pt x="11957466" y="4288149"/>
                </a:cubicBezTo>
                <a:cubicBezTo>
                  <a:pt x="11960337" y="4287930"/>
                  <a:pt x="11962642" y="4286918"/>
                  <a:pt x="11964378" y="4285113"/>
                </a:cubicBezTo>
                <a:cubicBezTo>
                  <a:pt x="11966115" y="4283308"/>
                  <a:pt x="11966983" y="4281188"/>
                  <a:pt x="11966983" y="4278754"/>
                </a:cubicBezTo>
                <a:cubicBezTo>
                  <a:pt x="11966983" y="4277031"/>
                  <a:pt x="11966464" y="4275403"/>
                  <a:pt x="11965424" y="4273871"/>
                </a:cubicBezTo>
                <a:cubicBezTo>
                  <a:pt x="11964385" y="4272339"/>
                  <a:pt x="11962990" y="4271266"/>
                  <a:pt x="11961239" y="4270651"/>
                </a:cubicBezTo>
                <a:cubicBezTo>
                  <a:pt x="11959489" y="4270035"/>
                  <a:pt x="11956658" y="4269728"/>
                  <a:pt x="11952747" y="4269728"/>
                </a:cubicBezTo>
                <a:close/>
                <a:moveTo>
                  <a:pt x="10902089" y="4267157"/>
                </a:moveTo>
                <a:cubicBezTo>
                  <a:pt x="10902089" y="4267157"/>
                  <a:pt x="10902089" y="4267157"/>
                  <a:pt x="10905603" y="4267157"/>
                </a:cubicBezTo>
                <a:lnTo>
                  <a:pt x="10905603" y="4270698"/>
                </a:lnTo>
                <a:cubicBezTo>
                  <a:pt x="10905603" y="4281325"/>
                  <a:pt x="10905603" y="4306120"/>
                  <a:pt x="10877492" y="4306120"/>
                </a:cubicBezTo>
                <a:cubicBezTo>
                  <a:pt x="10866950" y="4306120"/>
                  <a:pt x="10859922" y="4302578"/>
                  <a:pt x="10859922" y="4288410"/>
                </a:cubicBezTo>
                <a:cubicBezTo>
                  <a:pt x="10859922" y="4267157"/>
                  <a:pt x="10884520" y="4267157"/>
                  <a:pt x="10902089" y="4267157"/>
                </a:cubicBezTo>
                <a:close/>
                <a:moveTo>
                  <a:pt x="11954881" y="4260086"/>
                </a:moveTo>
                <a:cubicBezTo>
                  <a:pt x="11959202" y="4260086"/>
                  <a:pt x="11963428" y="4261201"/>
                  <a:pt x="11967558" y="4263430"/>
                </a:cubicBezTo>
                <a:cubicBezTo>
                  <a:pt x="11971688" y="4265659"/>
                  <a:pt x="11974909" y="4268846"/>
                  <a:pt x="11977220" y="4272989"/>
                </a:cubicBezTo>
                <a:cubicBezTo>
                  <a:pt x="11979531" y="4277133"/>
                  <a:pt x="11980687" y="4281448"/>
                  <a:pt x="11980687" y="4285933"/>
                </a:cubicBezTo>
                <a:cubicBezTo>
                  <a:pt x="11980687" y="4290392"/>
                  <a:pt x="11979552" y="4294666"/>
                  <a:pt x="11977282" y="4298754"/>
                </a:cubicBezTo>
                <a:cubicBezTo>
                  <a:pt x="11975012" y="4302844"/>
                  <a:pt x="11971825" y="4306030"/>
                  <a:pt x="11967722" y="4308314"/>
                </a:cubicBezTo>
                <a:cubicBezTo>
                  <a:pt x="11963619" y="4310598"/>
                  <a:pt x="11959339" y="4311740"/>
                  <a:pt x="11954881" y="4311740"/>
                </a:cubicBezTo>
                <a:cubicBezTo>
                  <a:pt x="11950422" y="4311740"/>
                  <a:pt x="11946142" y="4310598"/>
                  <a:pt x="11942039" y="4308314"/>
                </a:cubicBezTo>
                <a:cubicBezTo>
                  <a:pt x="11937936" y="4306030"/>
                  <a:pt x="11934742" y="4302844"/>
                  <a:pt x="11932459" y="4298754"/>
                </a:cubicBezTo>
                <a:cubicBezTo>
                  <a:pt x="11930175" y="4294666"/>
                  <a:pt x="11929033" y="4290392"/>
                  <a:pt x="11929033" y="4285933"/>
                </a:cubicBezTo>
                <a:cubicBezTo>
                  <a:pt x="11929033" y="4281448"/>
                  <a:pt x="11930195" y="4277133"/>
                  <a:pt x="11932521" y="4272989"/>
                </a:cubicBezTo>
                <a:cubicBezTo>
                  <a:pt x="11934846" y="4268846"/>
                  <a:pt x="11938066" y="4265659"/>
                  <a:pt x="11942183" y="4263430"/>
                </a:cubicBezTo>
                <a:cubicBezTo>
                  <a:pt x="11946299" y="4261201"/>
                  <a:pt x="11950532" y="4260086"/>
                  <a:pt x="11954881" y="4260086"/>
                </a:cubicBezTo>
                <a:close/>
                <a:moveTo>
                  <a:pt x="11954881" y="4254958"/>
                </a:moveTo>
                <a:cubicBezTo>
                  <a:pt x="11949684" y="4254958"/>
                  <a:pt x="11944610" y="4256291"/>
                  <a:pt x="11939660" y="4258958"/>
                </a:cubicBezTo>
                <a:cubicBezTo>
                  <a:pt x="11934709" y="4261624"/>
                  <a:pt x="11930845" y="4265440"/>
                  <a:pt x="11928069" y="4270405"/>
                </a:cubicBezTo>
                <a:cubicBezTo>
                  <a:pt x="11925293" y="4275368"/>
                  <a:pt x="11923904" y="4280545"/>
                  <a:pt x="11923904" y="4285933"/>
                </a:cubicBezTo>
                <a:cubicBezTo>
                  <a:pt x="11923904" y="4291267"/>
                  <a:pt x="11925272" y="4296396"/>
                  <a:pt x="11928007" y="4301319"/>
                </a:cubicBezTo>
                <a:cubicBezTo>
                  <a:pt x="11930743" y="4306242"/>
                  <a:pt x="11934565" y="4310065"/>
                  <a:pt x="11939474" y="4312786"/>
                </a:cubicBezTo>
                <a:cubicBezTo>
                  <a:pt x="11944385" y="4315507"/>
                  <a:pt x="11949519" y="4316868"/>
                  <a:pt x="11954881" y="4316868"/>
                </a:cubicBezTo>
                <a:cubicBezTo>
                  <a:pt x="11960242" y="4316868"/>
                  <a:pt x="11965376" y="4315507"/>
                  <a:pt x="11970287" y="4312786"/>
                </a:cubicBezTo>
                <a:cubicBezTo>
                  <a:pt x="11975196" y="4310065"/>
                  <a:pt x="11979011" y="4306242"/>
                  <a:pt x="11981733" y="4301319"/>
                </a:cubicBezTo>
                <a:cubicBezTo>
                  <a:pt x="11984454" y="4296396"/>
                  <a:pt x="11985815" y="4291267"/>
                  <a:pt x="11985815" y="4285933"/>
                </a:cubicBezTo>
                <a:cubicBezTo>
                  <a:pt x="11985815" y="4280545"/>
                  <a:pt x="11984434" y="4275368"/>
                  <a:pt x="11981671" y="4270405"/>
                </a:cubicBezTo>
                <a:cubicBezTo>
                  <a:pt x="11978909" y="4265440"/>
                  <a:pt x="11975052" y="4261624"/>
                  <a:pt x="11970101" y="4258958"/>
                </a:cubicBezTo>
                <a:cubicBezTo>
                  <a:pt x="11965151" y="4256291"/>
                  <a:pt x="11960077" y="4254958"/>
                  <a:pt x="11954881" y="4254958"/>
                </a:cubicBezTo>
                <a:close/>
                <a:moveTo>
                  <a:pt x="11091685" y="4225506"/>
                </a:moveTo>
                <a:cubicBezTo>
                  <a:pt x="11109123" y="4225506"/>
                  <a:pt x="11123259" y="4243552"/>
                  <a:pt x="11123259" y="4265813"/>
                </a:cubicBezTo>
                <a:cubicBezTo>
                  <a:pt x="11123259" y="4288074"/>
                  <a:pt x="11109123" y="4306119"/>
                  <a:pt x="11091685" y="4306119"/>
                </a:cubicBezTo>
                <a:cubicBezTo>
                  <a:pt x="11074247" y="4306119"/>
                  <a:pt x="11060111" y="4288074"/>
                  <a:pt x="11060111" y="4265813"/>
                </a:cubicBezTo>
                <a:cubicBezTo>
                  <a:pt x="11060111" y="4243552"/>
                  <a:pt x="11074247" y="4225506"/>
                  <a:pt x="11091685" y="4225506"/>
                </a:cubicBezTo>
                <a:close/>
                <a:moveTo>
                  <a:pt x="10781998" y="4225506"/>
                </a:moveTo>
                <a:cubicBezTo>
                  <a:pt x="10797580" y="4225506"/>
                  <a:pt x="10810212" y="4243552"/>
                  <a:pt x="10810212" y="4265813"/>
                </a:cubicBezTo>
                <a:cubicBezTo>
                  <a:pt x="10810212" y="4288074"/>
                  <a:pt x="10797580" y="4306119"/>
                  <a:pt x="10781998" y="4306119"/>
                </a:cubicBezTo>
                <a:cubicBezTo>
                  <a:pt x="10766415" y="4306119"/>
                  <a:pt x="10753783" y="4288074"/>
                  <a:pt x="10753783" y="4265813"/>
                </a:cubicBezTo>
                <a:cubicBezTo>
                  <a:pt x="10753783" y="4243552"/>
                  <a:pt x="10766415" y="4225506"/>
                  <a:pt x="10781998" y="4225506"/>
                </a:cubicBezTo>
                <a:close/>
                <a:moveTo>
                  <a:pt x="10469622" y="4225506"/>
                </a:moveTo>
                <a:cubicBezTo>
                  <a:pt x="10487060" y="4225506"/>
                  <a:pt x="10501196" y="4243552"/>
                  <a:pt x="10501196" y="4265813"/>
                </a:cubicBezTo>
                <a:cubicBezTo>
                  <a:pt x="10501196" y="4288074"/>
                  <a:pt x="10487060" y="4306119"/>
                  <a:pt x="10469622" y="4306119"/>
                </a:cubicBezTo>
                <a:cubicBezTo>
                  <a:pt x="10452185" y="4306119"/>
                  <a:pt x="10438048" y="4288074"/>
                  <a:pt x="10438048" y="4265813"/>
                </a:cubicBezTo>
                <a:cubicBezTo>
                  <a:pt x="10438048" y="4243552"/>
                  <a:pt x="10452185" y="4225506"/>
                  <a:pt x="10469622" y="4225506"/>
                </a:cubicBezTo>
                <a:close/>
                <a:moveTo>
                  <a:pt x="11014562" y="4220259"/>
                </a:moveTo>
                <a:lnTo>
                  <a:pt x="11014562" y="4316219"/>
                </a:lnTo>
                <a:lnTo>
                  <a:pt x="11026851" y="4316219"/>
                </a:lnTo>
                <a:lnTo>
                  <a:pt x="11026851" y="4220259"/>
                </a:lnTo>
                <a:close/>
                <a:moveTo>
                  <a:pt x="11158189" y="4218789"/>
                </a:moveTo>
                <a:cubicBezTo>
                  <a:pt x="11158189" y="4225755"/>
                  <a:pt x="11158189" y="4236205"/>
                  <a:pt x="11158189" y="4243172"/>
                </a:cubicBezTo>
                <a:lnTo>
                  <a:pt x="11158189" y="4312837"/>
                </a:lnTo>
                <a:cubicBezTo>
                  <a:pt x="11158189" y="4312837"/>
                  <a:pt x="11158189" y="4312837"/>
                  <a:pt x="11172009" y="4312837"/>
                </a:cubicBezTo>
                <a:cubicBezTo>
                  <a:pt x="11172009" y="4312837"/>
                  <a:pt x="11172009" y="4312837"/>
                  <a:pt x="11172009" y="4260588"/>
                </a:cubicBezTo>
                <a:cubicBezTo>
                  <a:pt x="11172009" y="4246655"/>
                  <a:pt x="11178918" y="4225755"/>
                  <a:pt x="11199648" y="4225755"/>
                </a:cubicBezTo>
                <a:cubicBezTo>
                  <a:pt x="11213466" y="4225755"/>
                  <a:pt x="11220377" y="4239688"/>
                  <a:pt x="11220377" y="4257105"/>
                </a:cubicBezTo>
                <a:cubicBezTo>
                  <a:pt x="11220377" y="4257105"/>
                  <a:pt x="11220377" y="4257105"/>
                  <a:pt x="11220377" y="4312837"/>
                </a:cubicBezTo>
                <a:cubicBezTo>
                  <a:pt x="11220377" y="4312837"/>
                  <a:pt x="11220377" y="4312837"/>
                  <a:pt x="11230741" y="4312837"/>
                </a:cubicBezTo>
                <a:cubicBezTo>
                  <a:pt x="11230741" y="4312837"/>
                  <a:pt x="11230741" y="4312837"/>
                  <a:pt x="11230741" y="4253621"/>
                </a:cubicBezTo>
                <a:cubicBezTo>
                  <a:pt x="11230741" y="4232722"/>
                  <a:pt x="11223831" y="4218789"/>
                  <a:pt x="11199648" y="4218789"/>
                </a:cubicBezTo>
                <a:cubicBezTo>
                  <a:pt x="11182373" y="4218789"/>
                  <a:pt x="11175464" y="4229238"/>
                  <a:pt x="11168554" y="4236205"/>
                </a:cubicBezTo>
                <a:cubicBezTo>
                  <a:pt x="11168554" y="4236205"/>
                  <a:pt x="11168554" y="4236205"/>
                  <a:pt x="11168554" y="4218789"/>
                </a:cubicBezTo>
                <a:cubicBezTo>
                  <a:pt x="11168554" y="4218789"/>
                  <a:pt x="11168554" y="4218789"/>
                  <a:pt x="11158189" y="4218789"/>
                </a:cubicBezTo>
                <a:close/>
                <a:moveTo>
                  <a:pt x="11088997" y="4218789"/>
                </a:moveTo>
                <a:cubicBezTo>
                  <a:pt x="11064881" y="4218789"/>
                  <a:pt x="11045332" y="4240744"/>
                  <a:pt x="11045332" y="4267829"/>
                </a:cubicBezTo>
                <a:cubicBezTo>
                  <a:pt x="11045332" y="4294913"/>
                  <a:pt x="11064881" y="4316868"/>
                  <a:pt x="11088997" y="4316868"/>
                </a:cubicBezTo>
                <a:cubicBezTo>
                  <a:pt x="11113113" y="4316868"/>
                  <a:pt x="11132662" y="4294913"/>
                  <a:pt x="11132662" y="4267829"/>
                </a:cubicBezTo>
                <a:cubicBezTo>
                  <a:pt x="11132662" y="4240744"/>
                  <a:pt x="11113113" y="4218789"/>
                  <a:pt x="11088997" y="4218789"/>
                </a:cubicBezTo>
                <a:close/>
                <a:moveTo>
                  <a:pt x="10883851" y="4218789"/>
                </a:moveTo>
                <a:cubicBezTo>
                  <a:pt x="10876813" y="4218789"/>
                  <a:pt x="10862738" y="4218789"/>
                  <a:pt x="10855700" y="4222292"/>
                </a:cubicBezTo>
                <a:cubicBezTo>
                  <a:pt x="10855700" y="4222292"/>
                  <a:pt x="10855700" y="4222292"/>
                  <a:pt x="10855700" y="4236303"/>
                </a:cubicBezTo>
                <a:cubicBezTo>
                  <a:pt x="10866257" y="4229298"/>
                  <a:pt x="10873294" y="4225795"/>
                  <a:pt x="10883851" y="4225795"/>
                </a:cubicBezTo>
                <a:cubicBezTo>
                  <a:pt x="10901445" y="4225795"/>
                  <a:pt x="10904964" y="4236303"/>
                  <a:pt x="10904964" y="4250315"/>
                </a:cubicBezTo>
                <a:cubicBezTo>
                  <a:pt x="10904964" y="4250315"/>
                  <a:pt x="10904964" y="4250315"/>
                  <a:pt x="10904964" y="4257320"/>
                </a:cubicBezTo>
                <a:cubicBezTo>
                  <a:pt x="10880332" y="4257320"/>
                  <a:pt x="10845144" y="4257320"/>
                  <a:pt x="10845144" y="4288845"/>
                </a:cubicBezTo>
                <a:cubicBezTo>
                  <a:pt x="10845144" y="4299354"/>
                  <a:pt x="10848663" y="4316868"/>
                  <a:pt x="10876813" y="4316868"/>
                </a:cubicBezTo>
                <a:cubicBezTo>
                  <a:pt x="10887370" y="4316868"/>
                  <a:pt x="10901445" y="4309862"/>
                  <a:pt x="10904964" y="4299354"/>
                </a:cubicBezTo>
                <a:cubicBezTo>
                  <a:pt x="10904964" y="4299354"/>
                  <a:pt x="10904964" y="4299354"/>
                  <a:pt x="10908483" y="4299354"/>
                </a:cubicBezTo>
                <a:lnTo>
                  <a:pt x="10908483" y="4313365"/>
                </a:lnTo>
                <a:cubicBezTo>
                  <a:pt x="10908483" y="4313365"/>
                  <a:pt x="10908483" y="4313365"/>
                  <a:pt x="10919039" y="4313365"/>
                </a:cubicBezTo>
                <a:cubicBezTo>
                  <a:pt x="10919039" y="4309862"/>
                  <a:pt x="10919039" y="4302857"/>
                  <a:pt x="10919039" y="4295851"/>
                </a:cubicBezTo>
                <a:cubicBezTo>
                  <a:pt x="10919039" y="4295851"/>
                  <a:pt x="10919039" y="4295851"/>
                  <a:pt x="10919039" y="4253818"/>
                </a:cubicBezTo>
                <a:cubicBezTo>
                  <a:pt x="10919039" y="4229298"/>
                  <a:pt x="10908483" y="4218789"/>
                  <a:pt x="10883851" y="4218789"/>
                </a:cubicBezTo>
                <a:close/>
                <a:moveTo>
                  <a:pt x="10642268" y="4218789"/>
                </a:moveTo>
                <a:cubicBezTo>
                  <a:pt x="10642268" y="4225755"/>
                  <a:pt x="10642268" y="4236205"/>
                  <a:pt x="10642268" y="4243172"/>
                </a:cubicBezTo>
                <a:lnTo>
                  <a:pt x="10642268" y="4312837"/>
                </a:lnTo>
                <a:cubicBezTo>
                  <a:pt x="10642268" y="4312837"/>
                  <a:pt x="10642268" y="4312837"/>
                  <a:pt x="10656343" y="4312837"/>
                </a:cubicBezTo>
                <a:cubicBezTo>
                  <a:pt x="10656343" y="4312837"/>
                  <a:pt x="10656343" y="4312837"/>
                  <a:pt x="10656343" y="4260588"/>
                </a:cubicBezTo>
                <a:cubicBezTo>
                  <a:pt x="10656343" y="4246655"/>
                  <a:pt x="10663381" y="4225755"/>
                  <a:pt x="10684494" y="4225755"/>
                </a:cubicBezTo>
                <a:cubicBezTo>
                  <a:pt x="10698569" y="4225755"/>
                  <a:pt x="10705607" y="4239688"/>
                  <a:pt x="10705607" y="4257105"/>
                </a:cubicBezTo>
                <a:cubicBezTo>
                  <a:pt x="10705607" y="4257105"/>
                  <a:pt x="10705607" y="4257105"/>
                  <a:pt x="10705607" y="4312837"/>
                </a:cubicBezTo>
                <a:cubicBezTo>
                  <a:pt x="10705607" y="4312837"/>
                  <a:pt x="10705607" y="4312837"/>
                  <a:pt x="10716163" y="4312837"/>
                </a:cubicBezTo>
                <a:cubicBezTo>
                  <a:pt x="10716163" y="4312837"/>
                  <a:pt x="10716163" y="4312837"/>
                  <a:pt x="10716163" y="4253621"/>
                </a:cubicBezTo>
                <a:cubicBezTo>
                  <a:pt x="10716163" y="4232722"/>
                  <a:pt x="10709125" y="4218789"/>
                  <a:pt x="10684494" y="4218789"/>
                </a:cubicBezTo>
                <a:cubicBezTo>
                  <a:pt x="10666900" y="4218789"/>
                  <a:pt x="10659862" y="4229238"/>
                  <a:pt x="10652824" y="4236205"/>
                </a:cubicBezTo>
                <a:cubicBezTo>
                  <a:pt x="10652824" y="4236205"/>
                  <a:pt x="10652824" y="4236205"/>
                  <a:pt x="10652824" y="4218789"/>
                </a:cubicBezTo>
                <a:cubicBezTo>
                  <a:pt x="10652824" y="4218789"/>
                  <a:pt x="10652824" y="4218789"/>
                  <a:pt x="10642268" y="4218789"/>
                </a:cubicBezTo>
                <a:close/>
                <a:moveTo>
                  <a:pt x="10540159" y="4218789"/>
                </a:moveTo>
                <a:cubicBezTo>
                  <a:pt x="10540159" y="4218789"/>
                  <a:pt x="10540159" y="4218789"/>
                  <a:pt x="10540159" y="4281839"/>
                </a:cubicBezTo>
                <a:cubicBezTo>
                  <a:pt x="10540159" y="4302857"/>
                  <a:pt x="10547196" y="4316868"/>
                  <a:pt x="10571828" y="4316868"/>
                </a:cubicBezTo>
                <a:cubicBezTo>
                  <a:pt x="10589422" y="4316868"/>
                  <a:pt x="10596460" y="4306359"/>
                  <a:pt x="10603498" y="4299354"/>
                </a:cubicBezTo>
                <a:cubicBezTo>
                  <a:pt x="10603498" y="4299354"/>
                  <a:pt x="10603498" y="4299354"/>
                  <a:pt x="10603498" y="4313365"/>
                </a:cubicBezTo>
                <a:cubicBezTo>
                  <a:pt x="10603498" y="4313365"/>
                  <a:pt x="10603498" y="4313365"/>
                  <a:pt x="10614054" y="4313365"/>
                </a:cubicBezTo>
                <a:cubicBezTo>
                  <a:pt x="10614054" y="4306359"/>
                  <a:pt x="10614054" y="4299354"/>
                  <a:pt x="10614054" y="4292348"/>
                </a:cubicBezTo>
                <a:lnTo>
                  <a:pt x="10614054" y="4218789"/>
                </a:lnTo>
                <a:cubicBezTo>
                  <a:pt x="10614054" y="4218789"/>
                  <a:pt x="10614054" y="4218789"/>
                  <a:pt x="10599979" y="4218789"/>
                </a:cubicBezTo>
                <a:cubicBezTo>
                  <a:pt x="10599979" y="4218789"/>
                  <a:pt x="10599979" y="4218789"/>
                  <a:pt x="10599979" y="4271331"/>
                </a:cubicBezTo>
                <a:cubicBezTo>
                  <a:pt x="10599979" y="4288845"/>
                  <a:pt x="10592941" y="4306359"/>
                  <a:pt x="10571828" y="4306359"/>
                </a:cubicBezTo>
                <a:cubicBezTo>
                  <a:pt x="10557753" y="4306359"/>
                  <a:pt x="10550715" y="4295851"/>
                  <a:pt x="10550715" y="4278337"/>
                </a:cubicBezTo>
                <a:cubicBezTo>
                  <a:pt x="10550715" y="4278337"/>
                  <a:pt x="10550715" y="4278337"/>
                  <a:pt x="10550715" y="4218789"/>
                </a:cubicBezTo>
                <a:cubicBezTo>
                  <a:pt x="10550715" y="4218789"/>
                  <a:pt x="10550715" y="4218789"/>
                  <a:pt x="10540159" y="4218789"/>
                </a:cubicBezTo>
                <a:close/>
                <a:moveTo>
                  <a:pt x="10471637" y="4218789"/>
                </a:moveTo>
                <a:cubicBezTo>
                  <a:pt x="10447151" y="4218789"/>
                  <a:pt x="10427300" y="4240744"/>
                  <a:pt x="10427300" y="4267829"/>
                </a:cubicBezTo>
                <a:cubicBezTo>
                  <a:pt x="10427300" y="4294913"/>
                  <a:pt x="10447151" y="4316868"/>
                  <a:pt x="10471637" y="4316868"/>
                </a:cubicBezTo>
                <a:cubicBezTo>
                  <a:pt x="10496124" y="4316868"/>
                  <a:pt x="10515975" y="4294913"/>
                  <a:pt x="10515975" y="4267829"/>
                </a:cubicBezTo>
                <a:cubicBezTo>
                  <a:pt x="10515975" y="4240744"/>
                  <a:pt x="10496124" y="4218789"/>
                  <a:pt x="10471637" y="4218789"/>
                </a:cubicBezTo>
                <a:close/>
                <a:moveTo>
                  <a:pt x="11655303" y="4204010"/>
                </a:moveTo>
                <a:lnTo>
                  <a:pt x="11659333" y="4214759"/>
                </a:lnTo>
                <a:lnTo>
                  <a:pt x="11663364" y="4221477"/>
                </a:lnTo>
                <a:lnTo>
                  <a:pt x="11648585" y="4221477"/>
                </a:lnTo>
                <a:lnTo>
                  <a:pt x="11652616" y="4214759"/>
                </a:lnTo>
                <a:close/>
                <a:moveTo>
                  <a:pt x="11659446" y="4193262"/>
                </a:moveTo>
                <a:cubicBezTo>
                  <a:pt x="11659446" y="4193262"/>
                  <a:pt x="11659446" y="4193262"/>
                  <a:pt x="11649032" y="4196776"/>
                </a:cubicBezTo>
                <a:cubicBezTo>
                  <a:pt x="11649032" y="4196776"/>
                  <a:pt x="11649032" y="4196776"/>
                  <a:pt x="11645562" y="4214346"/>
                </a:cubicBezTo>
                <a:cubicBezTo>
                  <a:pt x="11645562" y="4214346"/>
                  <a:pt x="11645562" y="4214346"/>
                  <a:pt x="11635149" y="4235428"/>
                </a:cubicBezTo>
                <a:cubicBezTo>
                  <a:pt x="11638620" y="4235428"/>
                  <a:pt x="11642091" y="4235428"/>
                  <a:pt x="11645562" y="4238942"/>
                </a:cubicBezTo>
                <a:cubicBezTo>
                  <a:pt x="11645562" y="4238942"/>
                  <a:pt x="11645562" y="4238942"/>
                  <a:pt x="11645562" y="4228401"/>
                </a:cubicBezTo>
                <a:cubicBezTo>
                  <a:pt x="11645562" y="4228401"/>
                  <a:pt x="11645562" y="4228401"/>
                  <a:pt x="11666387" y="4228401"/>
                </a:cubicBezTo>
                <a:cubicBezTo>
                  <a:pt x="11666387" y="4228401"/>
                  <a:pt x="11666387" y="4228401"/>
                  <a:pt x="11666387" y="4235428"/>
                </a:cubicBezTo>
                <a:cubicBezTo>
                  <a:pt x="11669858" y="4235428"/>
                  <a:pt x="11673329" y="4235428"/>
                  <a:pt x="11676800" y="4235428"/>
                </a:cubicBezTo>
                <a:cubicBezTo>
                  <a:pt x="11676800" y="4235428"/>
                  <a:pt x="11676800" y="4235428"/>
                  <a:pt x="11666387" y="4214346"/>
                </a:cubicBezTo>
                <a:lnTo>
                  <a:pt x="11659446" y="4196776"/>
                </a:lnTo>
                <a:cubicBezTo>
                  <a:pt x="11659446" y="4196776"/>
                  <a:pt x="11659446" y="4196776"/>
                  <a:pt x="11659446" y="4193262"/>
                </a:cubicBezTo>
                <a:close/>
                <a:moveTo>
                  <a:pt x="10964451" y="4193261"/>
                </a:moveTo>
                <a:cubicBezTo>
                  <a:pt x="10964451" y="4193261"/>
                  <a:pt x="10964451" y="4193261"/>
                  <a:pt x="10953971" y="4196793"/>
                </a:cubicBezTo>
                <a:cubicBezTo>
                  <a:pt x="10953971" y="4196793"/>
                  <a:pt x="10953971" y="4196793"/>
                  <a:pt x="10953971" y="4217982"/>
                </a:cubicBezTo>
                <a:cubicBezTo>
                  <a:pt x="10953971" y="4217982"/>
                  <a:pt x="10953971" y="4217982"/>
                  <a:pt x="10936505" y="4217982"/>
                </a:cubicBezTo>
                <a:cubicBezTo>
                  <a:pt x="10936505" y="4217982"/>
                  <a:pt x="10936505" y="4217982"/>
                  <a:pt x="10936505" y="4228577"/>
                </a:cubicBezTo>
                <a:cubicBezTo>
                  <a:pt x="10936505" y="4228577"/>
                  <a:pt x="10936505" y="4228577"/>
                  <a:pt x="10953971" y="4228577"/>
                </a:cubicBezTo>
                <a:cubicBezTo>
                  <a:pt x="10953971" y="4228577"/>
                  <a:pt x="10953971" y="4228577"/>
                  <a:pt x="10953971" y="4285083"/>
                </a:cubicBezTo>
                <a:cubicBezTo>
                  <a:pt x="10953971" y="4302741"/>
                  <a:pt x="10953971" y="4316867"/>
                  <a:pt x="10974931" y="4316867"/>
                </a:cubicBezTo>
                <a:cubicBezTo>
                  <a:pt x="10981917" y="4316867"/>
                  <a:pt x="10985410" y="4316867"/>
                  <a:pt x="10988904" y="4313336"/>
                </a:cubicBezTo>
                <a:cubicBezTo>
                  <a:pt x="10988904" y="4313336"/>
                  <a:pt x="10988904" y="4313336"/>
                  <a:pt x="10988904" y="4302741"/>
                </a:cubicBezTo>
                <a:cubicBezTo>
                  <a:pt x="10985410" y="4306272"/>
                  <a:pt x="10981917" y="4306272"/>
                  <a:pt x="10978424" y="4306272"/>
                </a:cubicBezTo>
                <a:cubicBezTo>
                  <a:pt x="10967944" y="4306272"/>
                  <a:pt x="10964451" y="4299210"/>
                  <a:pt x="10964451" y="4292146"/>
                </a:cubicBezTo>
                <a:cubicBezTo>
                  <a:pt x="10964451" y="4292146"/>
                  <a:pt x="10964451" y="4292146"/>
                  <a:pt x="10964451" y="4228577"/>
                </a:cubicBezTo>
                <a:cubicBezTo>
                  <a:pt x="10964451" y="4228577"/>
                  <a:pt x="10964451" y="4228577"/>
                  <a:pt x="10985410" y="4228577"/>
                </a:cubicBezTo>
                <a:lnTo>
                  <a:pt x="10985410" y="4217982"/>
                </a:lnTo>
                <a:cubicBezTo>
                  <a:pt x="10985410" y="4217982"/>
                  <a:pt x="10985410" y="4217982"/>
                  <a:pt x="10964451" y="4217982"/>
                </a:cubicBezTo>
                <a:cubicBezTo>
                  <a:pt x="10964451" y="4217982"/>
                  <a:pt x="10964451" y="4217982"/>
                  <a:pt x="10964451" y="4193261"/>
                </a:cubicBezTo>
                <a:close/>
                <a:moveTo>
                  <a:pt x="11599881" y="4190575"/>
                </a:moveTo>
                <a:cubicBezTo>
                  <a:pt x="11589469" y="4232741"/>
                  <a:pt x="11589469" y="4232741"/>
                  <a:pt x="11589469" y="4232741"/>
                </a:cubicBezTo>
                <a:cubicBezTo>
                  <a:pt x="11592940" y="4232741"/>
                  <a:pt x="11596410" y="4232741"/>
                  <a:pt x="11599881" y="4232741"/>
                </a:cubicBezTo>
                <a:cubicBezTo>
                  <a:pt x="11603352" y="4208145"/>
                  <a:pt x="11603352" y="4208145"/>
                  <a:pt x="11603352" y="4208145"/>
                </a:cubicBezTo>
                <a:cubicBezTo>
                  <a:pt x="11617236" y="4236255"/>
                  <a:pt x="11617236" y="4236255"/>
                  <a:pt x="11617236" y="4236255"/>
                </a:cubicBezTo>
                <a:cubicBezTo>
                  <a:pt x="11620707" y="4236255"/>
                  <a:pt x="11624178" y="4236255"/>
                  <a:pt x="11624178" y="4236255"/>
                </a:cubicBezTo>
                <a:cubicBezTo>
                  <a:pt x="11631119" y="4194089"/>
                  <a:pt x="11631119" y="4194089"/>
                  <a:pt x="11631119" y="4194089"/>
                </a:cubicBezTo>
                <a:cubicBezTo>
                  <a:pt x="11627648" y="4194089"/>
                  <a:pt x="11624178" y="4194089"/>
                  <a:pt x="11624178" y="4194089"/>
                </a:cubicBezTo>
                <a:cubicBezTo>
                  <a:pt x="11620707" y="4222200"/>
                  <a:pt x="11620707" y="4222200"/>
                  <a:pt x="11620707" y="4222200"/>
                </a:cubicBezTo>
                <a:cubicBezTo>
                  <a:pt x="11606824" y="4190575"/>
                  <a:pt x="11606824" y="4190575"/>
                  <a:pt x="11606824" y="4190575"/>
                </a:cubicBezTo>
                <a:cubicBezTo>
                  <a:pt x="11603352" y="4190575"/>
                  <a:pt x="11603352" y="4190575"/>
                  <a:pt x="11599881" y="4190575"/>
                </a:cubicBezTo>
                <a:close/>
                <a:moveTo>
                  <a:pt x="11709044" y="4186545"/>
                </a:moveTo>
                <a:cubicBezTo>
                  <a:pt x="11695071" y="4190096"/>
                  <a:pt x="11684592" y="4193646"/>
                  <a:pt x="11674112" y="4193646"/>
                </a:cubicBezTo>
                <a:cubicBezTo>
                  <a:pt x="11674112" y="4200748"/>
                  <a:pt x="11674112" y="4200748"/>
                  <a:pt x="11674112" y="4200748"/>
                </a:cubicBezTo>
                <a:cubicBezTo>
                  <a:pt x="11681098" y="4200748"/>
                  <a:pt x="11684592" y="4200748"/>
                  <a:pt x="11688084" y="4200748"/>
                </a:cubicBezTo>
                <a:cubicBezTo>
                  <a:pt x="11695071" y="4236256"/>
                  <a:pt x="11695071" y="4236256"/>
                  <a:pt x="11695071" y="4236256"/>
                </a:cubicBezTo>
                <a:cubicBezTo>
                  <a:pt x="11702057" y="4232705"/>
                  <a:pt x="11702057" y="4232705"/>
                  <a:pt x="11702057" y="4232705"/>
                </a:cubicBezTo>
                <a:cubicBezTo>
                  <a:pt x="11695071" y="4197197"/>
                  <a:pt x="11695071" y="4197197"/>
                  <a:pt x="11695071" y="4197197"/>
                </a:cubicBezTo>
                <a:cubicBezTo>
                  <a:pt x="11702057" y="4197197"/>
                  <a:pt x="11705551" y="4197197"/>
                  <a:pt x="11709044" y="4193646"/>
                </a:cubicBezTo>
                <a:close/>
                <a:moveTo>
                  <a:pt x="11564748" y="4186545"/>
                </a:moveTo>
                <a:cubicBezTo>
                  <a:pt x="11564748" y="4186545"/>
                  <a:pt x="11564748" y="4186545"/>
                  <a:pt x="11575228" y="4189904"/>
                </a:cubicBezTo>
                <a:cubicBezTo>
                  <a:pt x="11578720" y="4189904"/>
                  <a:pt x="11578720" y="4193263"/>
                  <a:pt x="11578720" y="4193263"/>
                </a:cubicBezTo>
                <a:cubicBezTo>
                  <a:pt x="11578720" y="4193263"/>
                  <a:pt x="11578720" y="4196621"/>
                  <a:pt x="11578720" y="4196621"/>
                </a:cubicBezTo>
                <a:cubicBezTo>
                  <a:pt x="11578720" y="4196621"/>
                  <a:pt x="11575228" y="4199980"/>
                  <a:pt x="11571734" y="4199980"/>
                </a:cubicBezTo>
                <a:cubicBezTo>
                  <a:pt x="11571734" y="4199980"/>
                  <a:pt x="11571734" y="4199980"/>
                  <a:pt x="11561254" y="4196621"/>
                </a:cubicBezTo>
                <a:cubicBezTo>
                  <a:pt x="11561254" y="4196621"/>
                  <a:pt x="11561254" y="4196621"/>
                  <a:pt x="11564748" y="4193263"/>
                </a:cubicBezTo>
                <a:cubicBezTo>
                  <a:pt x="11564748" y="4193263"/>
                  <a:pt x="11564748" y="4193263"/>
                  <a:pt x="11564748" y="4186545"/>
                </a:cubicBezTo>
                <a:close/>
                <a:moveTo>
                  <a:pt x="11014562" y="4184659"/>
                </a:moveTo>
                <a:lnTo>
                  <a:pt x="11014562" y="4198353"/>
                </a:lnTo>
                <a:lnTo>
                  <a:pt x="11026851" y="4198353"/>
                </a:lnTo>
                <a:lnTo>
                  <a:pt x="11026851" y="4184659"/>
                </a:lnTo>
                <a:close/>
                <a:moveTo>
                  <a:pt x="11715762" y="4182513"/>
                </a:moveTo>
                <a:cubicBezTo>
                  <a:pt x="11729582" y="4225507"/>
                  <a:pt x="11729582" y="4225507"/>
                  <a:pt x="11729582" y="4225507"/>
                </a:cubicBezTo>
                <a:cubicBezTo>
                  <a:pt x="11733036" y="4221924"/>
                  <a:pt x="11736491" y="4221924"/>
                  <a:pt x="11739946" y="4221924"/>
                </a:cubicBezTo>
                <a:cubicBezTo>
                  <a:pt x="11726127" y="4182513"/>
                  <a:pt x="11726127" y="4182513"/>
                  <a:pt x="11726127" y="4182513"/>
                </a:cubicBezTo>
                <a:cubicBezTo>
                  <a:pt x="11722671" y="4182513"/>
                  <a:pt x="11719217" y="4182513"/>
                  <a:pt x="11715762" y="4182513"/>
                </a:cubicBezTo>
                <a:close/>
                <a:moveTo>
                  <a:pt x="10346688" y="4182513"/>
                </a:moveTo>
                <a:lnTo>
                  <a:pt x="10346688" y="4312837"/>
                </a:lnTo>
                <a:lnTo>
                  <a:pt x="10361467" y="4312837"/>
                </a:lnTo>
                <a:lnTo>
                  <a:pt x="10361467" y="4253721"/>
                </a:lnTo>
                <a:lnTo>
                  <a:pt x="10407148" y="4253721"/>
                </a:lnTo>
                <a:lnTo>
                  <a:pt x="10407148" y="4242973"/>
                </a:lnTo>
                <a:lnTo>
                  <a:pt x="10361467" y="4242973"/>
                </a:lnTo>
                <a:lnTo>
                  <a:pt x="10361467" y="4193261"/>
                </a:lnTo>
                <a:lnTo>
                  <a:pt x="10409835" y="4193261"/>
                </a:lnTo>
                <a:lnTo>
                  <a:pt x="10409835" y="4182513"/>
                </a:lnTo>
                <a:close/>
                <a:moveTo>
                  <a:pt x="11561143" y="4175796"/>
                </a:moveTo>
                <a:cubicBezTo>
                  <a:pt x="11561143" y="4175796"/>
                  <a:pt x="11561143" y="4175796"/>
                  <a:pt x="11554200" y="4193263"/>
                </a:cubicBezTo>
                <a:cubicBezTo>
                  <a:pt x="11554200" y="4193263"/>
                  <a:pt x="11554200" y="4193263"/>
                  <a:pt x="11554200" y="4196755"/>
                </a:cubicBezTo>
                <a:cubicBezTo>
                  <a:pt x="11554200" y="4196755"/>
                  <a:pt x="11554200" y="4196755"/>
                  <a:pt x="11543788" y="4214222"/>
                </a:cubicBezTo>
                <a:cubicBezTo>
                  <a:pt x="11547259" y="4217715"/>
                  <a:pt x="11550730" y="4217715"/>
                  <a:pt x="11554200" y="4217715"/>
                </a:cubicBezTo>
                <a:cubicBezTo>
                  <a:pt x="11554200" y="4217715"/>
                  <a:pt x="11554200" y="4217715"/>
                  <a:pt x="11557671" y="4203742"/>
                </a:cubicBezTo>
                <a:cubicBezTo>
                  <a:pt x="11557671" y="4203742"/>
                  <a:pt x="11557671" y="4203742"/>
                  <a:pt x="11568084" y="4207236"/>
                </a:cubicBezTo>
                <a:cubicBezTo>
                  <a:pt x="11568084" y="4207236"/>
                  <a:pt x="11568084" y="4207236"/>
                  <a:pt x="11568084" y="4224701"/>
                </a:cubicBezTo>
                <a:cubicBezTo>
                  <a:pt x="11571555" y="4224701"/>
                  <a:pt x="11575026" y="4228195"/>
                  <a:pt x="11578497" y="4228195"/>
                </a:cubicBezTo>
                <a:cubicBezTo>
                  <a:pt x="11578497" y="4228195"/>
                  <a:pt x="11578497" y="4228195"/>
                  <a:pt x="11575026" y="4207236"/>
                </a:cubicBezTo>
                <a:cubicBezTo>
                  <a:pt x="11581968" y="4207236"/>
                  <a:pt x="11585438" y="4200249"/>
                  <a:pt x="11585438" y="4196755"/>
                </a:cubicBezTo>
                <a:cubicBezTo>
                  <a:pt x="11585438" y="4196755"/>
                  <a:pt x="11585438" y="4193263"/>
                  <a:pt x="11585438" y="4193263"/>
                </a:cubicBezTo>
                <a:cubicBezTo>
                  <a:pt x="11585438" y="4189769"/>
                  <a:pt x="11585438" y="4186276"/>
                  <a:pt x="11578497" y="4182783"/>
                </a:cubicBezTo>
                <a:cubicBezTo>
                  <a:pt x="11578497" y="4182783"/>
                  <a:pt x="11578497" y="4182783"/>
                  <a:pt x="11561143" y="4175796"/>
                </a:cubicBezTo>
                <a:close/>
                <a:moveTo>
                  <a:pt x="11766241" y="4173089"/>
                </a:moveTo>
                <a:cubicBezTo>
                  <a:pt x="11769696" y="4173530"/>
                  <a:pt x="11773151" y="4175293"/>
                  <a:pt x="11774878" y="4178820"/>
                </a:cubicBezTo>
                <a:cubicBezTo>
                  <a:pt x="11774878" y="4182347"/>
                  <a:pt x="11774878" y="4185873"/>
                  <a:pt x="11774878" y="4185873"/>
                </a:cubicBezTo>
                <a:cubicBezTo>
                  <a:pt x="11774878" y="4189400"/>
                  <a:pt x="11774878" y="4192928"/>
                  <a:pt x="11771423" y="4196454"/>
                </a:cubicBezTo>
                <a:cubicBezTo>
                  <a:pt x="11771423" y="4196454"/>
                  <a:pt x="11771423" y="4196454"/>
                  <a:pt x="11767968" y="4199981"/>
                </a:cubicBezTo>
                <a:cubicBezTo>
                  <a:pt x="11764514" y="4199981"/>
                  <a:pt x="11757604" y="4199981"/>
                  <a:pt x="11754149" y="4196454"/>
                </a:cubicBezTo>
                <a:cubicBezTo>
                  <a:pt x="11750694" y="4196454"/>
                  <a:pt x="11750694" y="4192928"/>
                  <a:pt x="11750694" y="4192928"/>
                </a:cubicBezTo>
                <a:cubicBezTo>
                  <a:pt x="11750694" y="4192928"/>
                  <a:pt x="11750694" y="4189400"/>
                  <a:pt x="11750694" y="4185873"/>
                </a:cubicBezTo>
                <a:cubicBezTo>
                  <a:pt x="11750694" y="4182347"/>
                  <a:pt x="11750694" y="4178820"/>
                  <a:pt x="11757604" y="4175293"/>
                </a:cubicBezTo>
                <a:cubicBezTo>
                  <a:pt x="11759332" y="4173530"/>
                  <a:pt x="11762786" y="4172648"/>
                  <a:pt x="11766241" y="4173089"/>
                </a:cubicBezTo>
                <a:close/>
                <a:moveTo>
                  <a:pt x="10810738" y="4171764"/>
                </a:moveTo>
                <a:cubicBezTo>
                  <a:pt x="10810738" y="4171764"/>
                  <a:pt x="10810738" y="4171764"/>
                  <a:pt x="10810738" y="4235468"/>
                </a:cubicBezTo>
                <a:cubicBezTo>
                  <a:pt x="10810738" y="4228390"/>
                  <a:pt x="10800048" y="4217772"/>
                  <a:pt x="10782231" y="4217772"/>
                </a:cubicBezTo>
                <a:cubicBezTo>
                  <a:pt x="10753724" y="4217772"/>
                  <a:pt x="10743034" y="4239007"/>
                  <a:pt x="10743034" y="4267320"/>
                </a:cubicBezTo>
                <a:cubicBezTo>
                  <a:pt x="10743034" y="4295633"/>
                  <a:pt x="10753724" y="4316867"/>
                  <a:pt x="10782231" y="4316867"/>
                </a:cubicBezTo>
                <a:cubicBezTo>
                  <a:pt x="10796484" y="4316867"/>
                  <a:pt x="10803611" y="4313328"/>
                  <a:pt x="10810738" y="4299171"/>
                </a:cubicBezTo>
                <a:cubicBezTo>
                  <a:pt x="10810738" y="4299171"/>
                  <a:pt x="10810738" y="4299171"/>
                  <a:pt x="10810738" y="4313328"/>
                </a:cubicBezTo>
                <a:cubicBezTo>
                  <a:pt x="10810738" y="4313328"/>
                  <a:pt x="10810738" y="4313328"/>
                  <a:pt x="10824991" y="4313328"/>
                </a:cubicBezTo>
                <a:lnTo>
                  <a:pt x="10824991" y="4171764"/>
                </a:lnTo>
                <a:cubicBezTo>
                  <a:pt x="10824991" y="4171764"/>
                  <a:pt x="10824991" y="4171764"/>
                  <a:pt x="10810738" y="4171764"/>
                </a:cubicBezTo>
                <a:close/>
                <a:moveTo>
                  <a:pt x="11768161" y="4166248"/>
                </a:moveTo>
                <a:cubicBezTo>
                  <a:pt x="11762338" y="4164953"/>
                  <a:pt x="11756068" y="4165816"/>
                  <a:pt x="11750694" y="4169271"/>
                </a:cubicBezTo>
                <a:cubicBezTo>
                  <a:pt x="11743528" y="4172726"/>
                  <a:pt x="11739946" y="4179636"/>
                  <a:pt x="11739946" y="4186545"/>
                </a:cubicBezTo>
                <a:cubicBezTo>
                  <a:pt x="11739946" y="4190000"/>
                  <a:pt x="11743528" y="4193455"/>
                  <a:pt x="11743528" y="4196910"/>
                </a:cubicBezTo>
                <a:cubicBezTo>
                  <a:pt x="11750694" y="4207275"/>
                  <a:pt x="11765025" y="4210729"/>
                  <a:pt x="11772191" y="4203820"/>
                </a:cubicBezTo>
                <a:cubicBezTo>
                  <a:pt x="11779357" y="4203820"/>
                  <a:pt x="11779357" y="4200365"/>
                  <a:pt x="11782939" y="4196910"/>
                </a:cubicBezTo>
                <a:cubicBezTo>
                  <a:pt x="11782939" y="4193455"/>
                  <a:pt x="11782939" y="4190000"/>
                  <a:pt x="11782939" y="4186545"/>
                </a:cubicBezTo>
                <a:cubicBezTo>
                  <a:pt x="11782939" y="4183091"/>
                  <a:pt x="11782939" y="4179636"/>
                  <a:pt x="11782939" y="4176181"/>
                </a:cubicBezTo>
                <a:cubicBezTo>
                  <a:pt x="11779357" y="4170998"/>
                  <a:pt x="11773982" y="4167544"/>
                  <a:pt x="11768161" y="4166248"/>
                </a:cubicBezTo>
                <a:close/>
                <a:moveTo>
                  <a:pt x="11525909" y="4158330"/>
                </a:moveTo>
                <a:cubicBezTo>
                  <a:pt x="11504825" y="4193262"/>
                  <a:pt x="11504825" y="4193262"/>
                  <a:pt x="11504825" y="4193262"/>
                </a:cubicBezTo>
                <a:cubicBezTo>
                  <a:pt x="11511853" y="4200248"/>
                  <a:pt x="11518881" y="4203742"/>
                  <a:pt x="11529423" y="4210728"/>
                </a:cubicBezTo>
                <a:cubicBezTo>
                  <a:pt x="11532937" y="4203742"/>
                  <a:pt x="11532937" y="4203742"/>
                  <a:pt x="11532937" y="4203742"/>
                </a:cubicBezTo>
                <a:cubicBezTo>
                  <a:pt x="11515367" y="4193262"/>
                  <a:pt x="11515367" y="4193262"/>
                  <a:pt x="11515367" y="4193262"/>
                </a:cubicBezTo>
                <a:cubicBezTo>
                  <a:pt x="11522395" y="4182783"/>
                  <a:pt x="11522395" y="4182783"/>
                  <a:pt x="11522395" y="4182783"/>
                </a:cubicBezTo>
                <a:cubicBezTo>
                  <a:pt x="11532937" y="4189769"/>
                  <a:pt x="11532937" y="4189769"/>
                  <a:pt x="11532937" y="4189769"/>
                </a:cubicBezTo>
                <a:cubicBezTo>
                  <a:pt x="11536450" y="4182783"/>
                  <a:pt x="11536450" y="4182783"/>
                  <a:pt x="11536450" y="4182783"/>
                </a:cubicBezTo>
                <a:cubicBezTo>
                  <a:pt x="11532937" y="4182783"/>
                  <a:pt x="11529423" y="4179289"/>
                  <a:pt x="11525909" y="4175796"/>
                </a:cubicBezTo>
                <a:lnTo>
                  <a:pt x="11529423" y="4168810"/>
                </a:lnTo>
                <a:cubicBezTo>
                  <a:pt x="11536450" y="4172302"/>
                  <a:pt x="11539964" y="4175796"/>
                  <a:pt x="11546992" y="4179289"/>
                </a:cubicBezTo>
                <a:cubicBezTo>
                  <a:pt x="11550506" y="4172302"/>
                  <a:pt x="11550506" y="4172302"/>
                  <a:pt x="11550506" y="4172302"/>
                </a:cubicBezTo>
                <a:cubicBezTo>
                  <a:pt x="11543478" y="4168810"/>
                  <a:pt x="11532937" y="4161823"/>
                  <a:pt x="11525909" y="4158330"/>
                </a:cubicBezTo>
                <a:close/>
                <a:moveTo>
                  <a:pt x="11803361" y="4130116"/>
                </a:moveTo>
                <a:cubicBezTo>
                  <a:pt x="11799868" y="4133642"/>
                  <a:pt x="11799868" y="4133642"/>
                  <a:pt x="11796375" y="4137169"/>
                </a:cubicBezTo>
                <a:cubicBezTo>
                  <a:pt x="11813840" y="4154803"/>
                  <a:pt x="11813840" y="4154803"/>
                  <a:pt x="11813840" y="4154803"/>
                </a:cubicBezTo>
                <a:cubicBezTo>
                  <a:pt x="11785895" y="4147750"/>
                  <a:pt x="11785895" y="4147750"/>
                  <a:pt x="11785895" y="4147750"/>
                </a:cubicBezTo>
                <a:cubicBezTo>
                  <a:pt x="11782402" y="4147750"/>
                  <a:pt x="11782402" y="4151276"/>
                  <a:pt x="11778908" y="4151276"/>
                </a:cubicBezTo>
                <a:cubicBezTo>
                  <a:pt x="11803361" y="4186545"/>
                  <a:pt x="11803361" y="4186545"/>
                  <a:pt x="11803361" y="4186545"/>
                </a:cubicBezTo>
                <a:cubicBezTo>
                  <a:pt x="11806854" y="4183018"/>
                  <a:pt x="11806854" y="4183018"/>
                  <a:pt x="11810348" y="4179491"/>
                </a:cubicBezTo>
                <a:cubicBezTo>
                  <a:pt x="11796375" y="4158330"/>
                  <a:pt x="11796375" y="4158330"/>
                  <a:pt x="11796375" y="4158330"/>
                </a:cubicBezTo>
                <a:cubicBezTo>
                  <a:pt x="11824320" y="4168910"/>
                  <a:pt x="11824320" y="4168910"/>
                  <a:pt x="11824320" y="4168910"/>
                </a:cubicBezTo>
                <a:cubicBezTo>
                  <a:pt x="11827814" y="4165384"/>
                  <a:pt x="11827814" y="4165384"/>
                  <a:pt x="11831307" y="4161857"/>
                </a:cubicBezTo>
                <a:cubicBezTo>
                  <a:pt x="11803361" y="4130116"/>
                  <a:pt x="11803361" y="4130116"/>
                  <a:pt x="11803361" y="4130116"/>
                </a:cubicBezTo>
                <a:close/>
                <a:moveTo>
                  <a:pt x="11495008" y="4130116"/>
                </a:moveTo>
                <a:cubicBezTo>
                  <a:pt x="11495008" y="4130116"/>
                  <a:pt x="11495008" y="4130116"/>
                  <a:pt x="11487980" y="4133629"/>
                </a:cubicBezTo>
                <a:cubicBezTo>
                  <a:pt x="11491494" y="4137143"/>
                  <a:pt x="11495008" y="4140657"/>
                  <a:pt x="11498522" y="4144171"/>
                </a:cubicBezTo>
                <a:cubicBezTo>
                  <a:pt x="11498522" y="4144171"/>
                  <a:pt x="11498522" y="4144171"/>
                  <a:pt x="11473924" y="4168768"/>
                </a:cubicBezTo>
                <a:cubicBezTo>
                  <a:pt x="11473924" y="4168768"/>
                  <a:pt x="11473924" y="4168768"/>
                  <a:pt x="11480952" y="4175796"/>
                </a:cubicBezTo>
                <a:cubicBezTo>
                  <a:pt x="11480952" y="4175796"/>
                  <a:pt x="11480952" y="4175796"/>
                  <a:pt x="11505548" y="4151199"/>
                </a:cubicBezTo>
                <a:cubicBezTo>
                  <a:pt x="11509062" y="4151199"/>
                  <a:pt x="11512576" y="4154712"/>
                  <a:pt x="11516090" y="4158226"/>
                </a:cubicBezTo>
                <a:cubicBezTo>
                  <a:pt x="11516090" y="4158226"/>
                  <a:pt x="11516090" y="4158226"/>
                  <a:pt x="11519604" y="4151199"/>
                </a:cubicBezTo>
                <a:cubicBezTo>
                  <a:pt x="11509062" y="4144171"/>
                  <a:pt x="11502036" y="4137143"/>
                  <a:pt x="11495008" y="4130116"/>
                </a:cubicBezTo>
                <a:close/>
                <a:moveTo>
                  <a:pt x="11824589" y="4119367"/>
                </a:moveTo>
                <a:lnTo>
                  <a:pt x="11842055" y="4126085"/>
                </a:lnTo>
                <a:lnTo>
                  <a:pt x="11842055" y="4130116"/>
                </a:lnTo>
                <a:lnTo>
                  <a:pt x="11835337" y="4136834"/>
                </a:lnTo>
                <a:lnTo>
                  <a:pt x="11831307" y="4130116"/>
                </a:lnTo>
                <a:close/>
                <a:moveTo>
                  <a:pt x="11820942" y="4112649"/>
                </a:moveTo>
                <a:lnTo>
                  <a:pt x="11813840" y="4119591"/>
                </a:lnTo>
                <a:cubicBezTo>
                  <a:pt x="11813840" y="4119591"/>
                  <a:pt x="11813840" y="4119591"/>
                  <a:pt x="11820942" y="4130003"/>
                </a:cubicBezTo>
                <a:cubicBezTo>
                  <a:pt x="11820942" y="4130003"/>
                  <a:pt x="11820942" y="4130003"/>
                  <a:pt x="11838696" y="4154299"/>
                </a:cubicBezTo>
                <a:cubicBezTo>
                  <a:pt x="11838696" y="4154299"/>
                  <a:pt x="11842247" y="4150829"/>
                  <a:pt x="11842247" y="4150829"/>
                </a:cubicBezTo>
                <a:cubicBezTo>
                  <a:pt x="11842247" y="4150829"/>
                  <a:pt x="11842247" y="4150829"/>
                  <a:pt x="11838696" y="4143887"/>
                </a:cubicBezTo>
                <a:cubicBezTo>
                  <a:pt x="11838696" y="4143887"/>
                  <a:pt x="11838696" y="4143887"/>
                  <a:pt x="11849349" y="4130003"/>
                </a:cubicBezTo>
                <a:cubicBezTo>
                  <a:pt x="11849349" y="4130003"/>
                  <a:pt x="11849349" y="4130003"/>
                  <a:pt x="11856450" y="4130003"/>
                </a:cubicBezTo>
                <a:cubicBezTo>
                  <a:pt x="11860002" y="4130003"/>
                  <a:pt x="11860002" y="4130003"/>
                  <a:pt x="11860002" y="4130003"/>
                </a:cubicBezTo>
                <a:cubicBezTo>
                  <a:pt x="11860002" y="4126532"/>
                  <a:pt x="11863552" y="4126532"/>
                  <a:pt x="11863552" y="4123061"/>
                </a:cubicBezTo>
                <a:cubicBezTo>
                  <a:pt x="11863552" y="4123061"/>
                  <a:pt x="11863552" y="4123061"/>
                  <a:pt x="11820942" y="4112649"/>
                </a:cubicBezTo>
                <a:close/>
                <a:moveTo>
                  <a:pt x="11466198" y="4097870"/>
                </a:moveTo>
                <a:cubicBezTo>
                  <a:pt x="11430930" y="4122950"/>
                  <a:pt x="11430930" y="4122950"/>
                  <a:pt x="11430930" y="4122950"/>
                </a:cubicBezTo>
                <a:cubicBezTo>
                  <a:pt x="11434457" y="4126533"/>
                  <a:pt x="11434457" y="4126533"/>
                  <a:pt x="11437984" y="4130116"/>
                </a:cubicBezTo>
                <a:cubicBezTo>
                  <a:pt x="11459145" y="4115785"/>
                  <a:pt x="11459145" y="4115785"/>
                  <a:pt x="11459145" y="4115785"/>
                </a:cubicBezTo>
                <a:cubicBezTo>
                  <a:pt x="11448564" y="4144446"/>
                  <a:pt x="11448564" y="4144446"/>
                  <a:pt x="11448564" y="4144446"/>
                </a:cubicBezTo>
                <a:cubicBezTo>
                  <a:pt x="11452091" y="4148030"/>
                  <a:pt x="11452091" y="4148030"/>
                  <a:pt x="11455618" y="4151612"/>
                </a:cubicBezTo>
                <a:cubicBezTo>
                  <a:pt x="11487359" y="4122950"/>
                  <a:pt x="11487359" y="4122950"/>
                  <a:pt x="11487359" y="4122950"/>
                </a:cubicBezTo>
                <a:cubicBezTo>
                  <a:pt x="11487359" y="4119367"/>
                  <a:pt x="11483833" y="4119367"/>
                  <a:pt x="11483833" y="4115785"/>
                </a:cubicBezTo>
                <a:cubicBezTo>
                  <a:pt x="11462672" y="4133698"/>
                  <a:pt x="11462672" y="4133698"/>
                  <a:pt x="11462672" y="4133698"/>
                </a:cubicBezTo>
                <a:cubicBezTo>
                  <a:pt x="11473252" y="4105036"/>
                  <a:pt x="11473252" y="4105036"/>
                  <a:pt x="11473252" y="4105036"/>
                </a:cubicBezTo>
                <a:cubicBezTo>
                  <a:pt x="11469725" y="4101453"/>
                  <a:pt x="11469725" y="4101453"/>
                  <a:pt x="11466198" y="4097870"/>
                </a:cubicBezTo>
                <a:close/>
                <a:moveTo>
                  <a:pt x="11835338" y="4087122"/>
                </a:moveTo>
                <a:lnTo>
                  <a:pt x="11831307" y="4095183"/>
                </a:lnTo>
                <a:lnTo>
                  <a:pt x="11870270" y="4115337"/>
                </a:lnTo>
                <a:lnTo>
                  <a:pt x="11883706" y="4091153"/>
                </a:lnTo>
                <a:lnTo>
                  <a:pt x="11876988" y="4087122"/>
                </a:lnTo>
                <a:lnTo>
                  <a:pt x="11866239" y="4105932"/>
                </a:lnTo>
                <a:close/>
                <a:moveTo>
                  <a:pt x="11459634" y="4084435"/>
                </a:moveTo>
                <a:cubicBezTo>
                  <a:pt x="11424212" y="4105597"/>
                  <a:pt x="11424212" y="4105597"/>
                  <a:pt x="11424212" y="4105597"/>
                </a:cubicBezTo>
                <a:cubicBezTo>
                  <a:pt x="11424212" y="4105597"/>
                  <a:pt x="11424212" y="4109123"/>
                  <a:pt x="11427754" y="4112650"/>
                </a:cubicBezTo>
                <a:cubicBezTo>
                  <a:pt x="11463176" y="4091489"/>
                  <a:pt x="11463176" y="4091489"/>
                  <a:pt x="11463176" y="4091489"/>
                </a:cubicBezTo>
                <a:cubicBezTo>
                  <a:pt x="11463176" y="4087962"/>
                  <a:pt x="11459634" y="4087962"/>
                  <a:pt x="11459634" y="4084435"/>
                </a:cubicBezTo>
                <a:close/>
                <a:moveTo>
                  <a:pt x="11450927" y="4050825"/>
                </a:moveTo>
                <a:cubicBezTo>
                  <a:pt x="11452683" y="4051266"/>
                  <a:pt x="11454437" y="4053029"/>
                  <a:pt x="11456192" y="4056556"/>
                </a:cubicBezTo>
                <a:cubicBezTo>
                  <a:pt x="11487785" y="4134147"/>
                  <a:pt x="11561500" y="4187049"/>
                  <a:pt x="11649257" y="4187049"/>
                </a:cubicBezTo>
                <a:cubicBezTo>
                  <a:pt x="11737012" y="4187049"/>
                  <a:pt x="11810728" y="4134147"/>
                  <a:pt x="11842320" y="4056556"/>
                </a:cubicBezTo>
                <a:cubicBezTo>
                  <a:pt x="11844075" y="4053029"/>
                  <a:pt x="11845831" y="4051266"/>
                  <a:pt x="11847586" y="4050825"/>
                </a:cubicBezTo>
                <a:cubicBezTo>
                  <a:pt x="11849340" y="4050385"/>
                  <a:pt x="11851096" y="4051266"/>
                  <a:pt x="11852851" y="4053029"/>
                </a:cubicBezTo>
                <a:cubicBezTo>
                  <a:pt x="11852851" y="4053029"/>
                  <a:pt x="11852851" y="4053029"/>
                  <a:pt x="11891464" y="4063610"/>
                </a:cubicBezTo>
                <a:cubicBezTo>
                  <a:pt x="11894974" y="4067137"/>
                  <a:pt x="11898484" y="4070663"/>
                  <a:pt x="11898484" y="4074190"/>
                </a:cubicBezTo>
                <a:cubicBezTo>
                  <a:pt x="11859871" y="4176468"/>
                  <a:pt x="11761585" y="4247005"/>
                  <a:pt x="11649257" y="4247005"/>
                </a:cubicBezTo>
                <a:cubicBezTo>
                  <a:pt x="11536929" y="4247005"/>
                  <a:pt x="11438641" y="4176468"/>
                  <a:pt x="11400028" y="4077718"/>
                </a:cubicBezTo>
                <a:cubicBezTo>
                  <a:pt x="11400028" y="4070663"/>
                  <a:pt x="11400028" y="4067137"/>
                  <a:pt x="11407049" y="4063610"/>
                </a:cubicBezTo>
                <a:cubicBezTo>
                  <a:pt x="11407049" y="4063610"/>
                  <a:pt x="11407049" y="4063610"/>
                  <a:pt x="11445662" y="4053029"/>
                </a:cubicBezTo>
                <a:cubicBezTo>
                  <a:pt x="11447417" y="4051266"/>
                  <a:pt x="11449172" y="4050385"/>
                  <a:pt x="11450927" y="4050825"/>
                </a:cubicBezTo>
                <a:close/>
                <a:moveTo>
                  <a:pt x="11603442" y="4044987"/>
                </a:moveTo>
                <a:cubicBezTo>
                  <a:pt x="11606935" y="4041441"/>
                  <a:pt x="11610428" y="4041441"/>
                  <a:pt x="11613922" y="4044987"/>
                </a:cubicBezTo>
                <a:cubicBezTo>
                  <a:pt x="11613922" y="4044987"/>
                  <a:pt x="11617414" y="4048533"/>
                  <a:pt x="11617414" y="4052078"/>
                </a:cubicBezTo>
                <a:cubicBezTo>
                  <a:pt x="11617414" y="4052078"/>
                  <a:pt x="11624401" y="4154897"/>
                  <a:pt x="11624401" y="4154897"/>
                </a:cubicBezTo>
                <a:cubicBezTo>
                  <a:pt x="11624401" y="4161988"/>
                  <a:pt x="11624401" y="4165534"/>
                  <a:pt x="11620908" y="4165534"/>
                </a:cubicBezTo>
                <a:cubicBezTo>
                  <a:pt x="11620908" y="4169079"/>
                  <a:pt x="11617414" y="4169079"/>
                  <a:pt x="11613922" y="4165534"/>
                </a:cubicBezTo>
                <a:cubicBezTo>
                  <a:pt x="11568509" y="4154897"/>
                  <a:pt x="11537070" y="4137170"/>
                  <a:pt x="11505632" y="4101714"/>
                </a:cubicBezTo>
                <a:cubicBezTo>
                  <a:pt x="11502138" y="4101714"/>
                  <a:pt x="11502138" y="4098169"/>
                  <a:pt x="11502138" y="4098169"/>
                </a:cubicBezTo>
                <a:cubicBezTo>
                  <a:pt x="11502138" y="4094624"/>
                  <a:pt x="11502138" y="4094624"/>
                  <a:pt x="11502138" y="4094624"/>
                </a:cubicBezTo>
                <a:cubicBezTo>
                  <a:pt x="11502138" y="4091079"/>
                  <a:pt x="11505632" y="4091079"/>
                  <a:pt x="11509124" y="4091079"/>
                </a:cubicBezTo>
                <a:cubicBezTo>
                  <a:pt x="11509124" y="4091079"/>
                  <a:pt x="11509124" y="4091079"/>
                  <a:pt x="11603442" y="4044987"/>
                </a:cubicBezTo>
                <a:close/>
                <a:moveTo>
                  <a:pt x="11688084" y="4041441"/>
                </a:moveTo>
                <a:cubicBezTo>
                  <a:pt x="11691578" y="4041441"/>
                  <a:pt x="11695071" y="4041441"/>
                  <a:pt x="11698565" y="4041441"/>
                </a:cubicBezTo>
                <a:cubicBezTo>
                  <a:pt x="11698565" y="4041441"/>
                  <a:pt x="11698565" y="4041441"/>
                  <a:pt x="11789388" y="4087352"/>
                </a:cubicBezTo>
                <a:cubicBezTo>
                  <a:pt x="11792882" y="4090884"/>
                  <a:pt x="11796375" y="4090884"/>
                  <a:pt x="11796375" y="4094416"/>
                </a:cubicBezTo>
                <a:cubicBezTo>
                  <a:pt x="11796375" y="4097947"/>
                  <a:pt x="11796375" y="4097947"/>
                  <a:pt x="11792882" y="4101479"/>
                </a:cubicBezTo>
                <a:cubicBezTo>
                  <a:pt x="11761442" y="4136795"/>
                  <a:pt x="11730003" y="4154453"/>
                  <a:pt x="11684592" y="4165048"/>
                </a:cubicBezTo>
                <a:cubicBezTo>
                  <a:pt x="11681098" y="4165048"/>
                  <a:pt x="11677605" y="4165048"/>
                  <a:pt x="11677605" y="4165048"/>
                </a:cubicBezTo>
                <a:cubicBezTo>
                  <a:pt x="11674112" y="4161516"/>
                  <a:pt x="11674112" y="4157984"/>
                  <a:pt x="11674112" y="4154453"/>
                </a:cubicBezTo>
                <a:cubicBezTo>
                  <a:pt x="11674112" y="4154453"/>
                  <a:pt x="11674112" y="4154453"/>
                  <a:pt x="11684592" y="4052037"/>
                </a:cubicBezTo>
                <a:cubicBezTo>
                  <a:pt x="11684592" y="4048505"/>
                  <a:pt x="11684592" y="4044973"/>
                  <a:pt x="11688084" y="4041441"/>
                </a:cubicBezTo>
                <a:close/>
                <a:moveTo>
                  <a:pt x="10810283" y="4002477"/>
                </a:moveTo>
                <a:lnTo>
                  <a:pt x="10851862" y="4002477"/>
                </a:lnTo>
                <a:cubicBezTo>
                  <a:pt x="10851862" y="4002477"/>
                  <a:pt x="10851862" y="4002477"/>
                  <a:pt x="10851862" y="4045087"/>
                </a:cubicBezTo>
                <a:cubicBezTo>
                  <a:pt x="10851862" y="4045087"/>
                  <a:pt x="10824142" y="4052189"/>
                  <a:pt x="10803353" y="4052189"/>
                </a:cubicBezTo>
                <a:cubicBezTo>
                  <a:pt x="10786028" y="4052189"/>
                  <a:pt x="10786028" y="4037986"/>
                  <a:pt x="10786028" y="4027333"/>
                </a:cubicBezTo>
                <a:cubicBezTo>
                  <a:pt x="10786028" y="4013130"/>
                  <a:pt x="10792958" y="4006028"/>
                  <a:pt x="10810283" y="4002477"/>
                </a:cubicBezTo>
                <a:close/>
                <a:moveTo>
                  <a:pt x="10494479" y="3932612"/>
                </a:moveTo>
                <a:cubicBezTo>
                  <a:pt x="10525716" y="3932612"/>
                  <a:pt x="10536128" y="3946680"/>
                  <a:pt x="10536128" y="3988884"/>
                </a:cubicBezTo>
                <a:cubicBezTo>
                  <a:pt x="10536128" y="4027569"/>
                  <a:pt x="10529187" y="4052188"/>
                  <a:pt x="10494479" y="4052188"/>
                </a:cubicBezTo>
                <a:cubicBezTo>
                  <a:pt x="10459770" y="4052188"/>
                  <a:pt x="10452829" y="4031087"/>
                  <a:pt x="10452829" y="3988884"/>
                </a:cubicBezTo>
                <a:cubicBezTo>
                  <a:pt x="10452829" y="3946680"/>
                  <a:pt x="10463241" y="3932612"/>
                  <a:pt x="10494479" y="3932612"/>
                </a:cubicBezTo>
                <a:close/>
                <a:moveTo>
                  <a:pt x="11639005" y="3928583"/>
                </a:moveTo>
                <a:cubicBezTo>
                  <a:pt x="11639005" y="3928583"/>
                  <a:pt x="11639005" y="3928583"/>
                  <a:pt x="11660034" y="3928583"/>
                </a:cubicBezTo>
                <a:cubicBezTo>
                  <a:pt x="11660034" y="3928583"/>
                  <a:pt x="11660034" y="3935676"/>
                  <a:pt x="11660034" y="3939223"/>
                </a:cubicBezTo>
                <a:cubicBezTo>
                  <a:pt x="11677559" y="3942770"/>
                  <a:pt x="11691578" y="3960505"/>
                  <a:pt x="11691578" y="3978240"/>
                </a:cubicBezTo>
                <a:cubicBezTo>
                  <a:pt x="11691578" y="3999522"/>
                  <a:pt x="11670549" y="4017257"/>
                  <a:pt x="11649519" y="4017257"/>
                </a:cubicBezTo>
                <a:cubicBezTo>
                  <a:pt x="11628490" y="4017257"/>
                  <a:pt x="11610966" y="3999522"/>
                  <a:pt x="11610966" y="3978240"/>
                </a:cubicBezTo>
                <a:cubicBezTo>
                  <a:pt x="11610966" y="3960505"/>
                  <a:pt x="11621480" y="3942770"/>
                  <a:pt x="11639005" y="3939223"/>
                </a:cubicBezTo>
                <a:cubicBezTo>
                  <a:pt x="11639005" y="3939223"/>
                  <a:pt x="11639005" y="3928583"/>
                  <a:pt x="11639005" y="3928583"/>
                </a:cubicBezTo>
                <a:close/>
                <a:moveTo>
                  <a:pt x="11649257" y="3917834"/>
                </a:moveTo>
                <a:cubicBezTo>
                  <a:pt x="11616236" y="3917834"/>
                  <a:pt x="11589469" y="3944903"/>
                  <a:pt x="11589469" y="3978294"/>
                </a:cubicBezTo>
                <a:cubicBezTo>
                  <a:pt x="11589469" y="4011685"/>
                  <a:pt x="11616236" y="4038754"/>
                  <a:pt x="11649257" y="4038754"/>
                </a:cubicBezTo>
                <a:cubicBezTo>
                  <a:pt x="11682277" y="4038754"/>
                  <a:pt x="11709045" y="4011685"/>
                  <a:pt x="11709045" y="3978294"/>
                </a:cubicBezTo>
                <a:cubicBezTo>
                  <a:pt x="11709045" y="3944903"/>
                  <a:pt x="11682277" y="3917834"/>
                  <a:pt x="11649257" y="3917834"/>
                </a:cubicBezTo>
                <a:close/>
                <a:moveTo>
                  <a:pt x="11649257" y="3911117"/>
                </a:moveTo>
                <a:cubicBezTo>
                  <a:pt x="11685987" y="3911117"/>
                  <a:pt x="11715763" y="3941193"/>
                  <a:pt x="11715763" y="3978294"/>
                </a:cubicBezTo>
                <a:cubicBezTo>
                  <a:pt x="11715763" y="4015396"/>
                  <a:pt x="11685987" y="4045472"/>
                  <a:pt x="11649257" y="4045472"/>
                </a:cubicBezTo>
                <a:cubicBezTo>
                  <a:pt x="11612526" y="4045472"/>
                  <a:pt x="11582751" y="4015396"/>
                  <a:pt x="11582751" y="3978294"/>
                </a:cubicBezTo>
                <a:cubicBezTo>
                  <a:pt x="11582751" y="3941193"/>
                  <a:pt x="11612526" y="3911117"/>
                  <a:pt x="11649257" y="3911117"/>
                </a:cubicBezTo>
                <a:close/>
                <a:moveTo>
                  <a:pt x="11824549" y="3908430"/>
                </a:moveTo>
                <a:cubicBezTo>
                  <a:pt x="11828050" y="3908430"/>
                  <a:pt x="11828050" y="3911956"/>
                  <a:pt x="11828050" y="3915483"/>
                </a:cubicBezTo>
                <a:cubicBezTo>
                  <a:pt x="11842055" y="3957805"/>
                  <a:pt x="11842055" y="3996600"/>
                  <a:pt x="11828050" y="4038922"/>
                </a:cubicBezTo>
                <a:cubicBezTo>
                  <a:pt x="11828050" y="4045976"/>
                  <a:pt x="11828050" y="4045976"/>
                  <a:pt x="11824549" y="4045976"/>
                </a:cubicBezTo>
                <a:cubicBezTo>
                  <a:pt x="11821047" y="4049503"/>
                  <a:pt x="11817546" y="4045976"/>
                  <a:pt x="11817546" y="4045976"/>
                </a:cubicBezTo>
                <a:lnTo>
                  <a:pt x="11730012" y="3986020"/>
                </a:lnTo>
                <a:cubicBezTo>
                  <a:pt x="11726510" y="3982493"/>
                  <a:pt x="11726510" y="3978966"/>
                  <a:pt x="11726510" y="3978966"/>
                </a:cubicBezTo>
                <a:cubicBezTo>
                  <a:pt x="11726510" y="3975440"/>
                  <a:pt x="11726510" y="3971913"/>
                  <a:pt x="11730012" y="3968385"/>
                </a:cubicBezTo>
                <a:cubicBezTo>
                  <a:pt x="11730012" y="3968385"/>
                  <a:pt x="11730012" y="3968385"/>
                  <a:pt x="11814044" y="3911956"/>
                </a:cubicBezTo>
                <a:cubicBezTo>
                  <a:pt x="11821047" y="3908430"/>
                  <a:pt x="11824549" y="3908430"/>
                  <a:pt x="11824549" y="3908430"/>
                </a:cubicBezTo>
                <a:close/>
                <a:moveTo>
                  <a:pt x="11473964" y="3908430"/>
                </a:moveTo>
                <a:cubicBezTo>
                  <a:pt x="11477466" y="3908430"/>
                  <a:pt x="11480967" y="3908430"/>
                  <a:pt x="11480967" y="3911956"/>
                </a:cubicBezTo>
                <a:lnTo>
                  <a:pt x="11568501" y="3968385"/>
                </a:lnTo>
                <a:cubicBezTo>
                  <a:pt x="11572002" y="3971913"/>
                  <a:pt x="11572002" y="3975440"/>
                  <a:pt x="11572002" y="3978966"/>
                </a:cubicBezTo>
                <a:cubicBezTo>
                  <a:pt x="11572002" y="3982493"/>
                  <a:pt x="11572002" y="3986020"/>
                  <a:pt x="11568501" y="3986020"/>
                </a:cubicBezTo>
                <a:cubicBezTo>
                  <a:pt x="11568501" y="3986020"/>
                  <a:pt x="11568501" y="3986020"/>
                  <a:pt x="11480967" y="4045976"/>
                </a:cubicBezTo>
                <a:cubicBezTo>
                  <a:pt x="11477466" y="4045976"/>
                  <a:pt x="11473964" y="4049503"/>
                  <a:pt x="11473964" y="4045976"/>
                </a:cubicBezTo>
                <a:cubicBezTo>
                  <a:pt x="11470463" y="4045976"/>
                  <a:pt x="11470463" y="4042449"/>
                  <a:pt x="11466961" y="4042449"/>
                </a:cubicBezTo>
                <a:cubicBezTo>
                  <a:pt x="11456457" y="3996600"/>
                  <a:pt x="11456457" y="3957805"/>
                  <a:pt x="11466961" y="3915483"/>
                </a:cubicBezTo>
                <a:cubicBezTo>
                  <a:pt x="11470463" y="3911956"/>
                  <a:pt x="11470463" y="3908430"/>
                  <a:pt x="11473964" y="3908430"/>
                </a:cubicBezTo>
                <a:close/>
                <a:moveTo>
                  <a:pt x="11070316" y="3897681"/>
                </a:moveTo>
                <a:cubicBezTo>
                  <a:pt x="11070316" y="3901207"/>
                  <a:pt x="11066828" y="3901207"/>
                  <a:pt x="11070316" y="3904734"/>
                </a:cubicBezTo>
                <a:cubicBezTo>
                  <a:pt x="11112166" y="4066968"/>
                  <a:pt x="11112166" y="4066968"/>
                  <a:pt x="11112166" y="4066968"/>
                </a:cubicBezTo>
                <a:cubicBezTo>
                  <a:pt x="11112166" y="4074022"/>
                  <a:pt x="11119141" y="4088129"/>
                  <a:pt x="11133091" y="4088129"/>
                </a:cubicBezTo>
                <a:cubicBezTo>
                  <a:pt x="11143554" y="4088129"/>
                  <a:pt x="11143554" y="4088129"/>
                  <a:pt x="11143554" y="4088129"/>
                </a:cubicBezTo>
                <a:cubicBezTo>
                  <a:pt x="11140066" y="4091656"/>
                  <a:pt x="11140066" y="4091656"/>
                  <a:pt x="11140066" y="4095182"/>
                </a:cubicBezTo>
                <a:cubicBezTo>
                  <a:pt x="11136578" y="4105762"/>
                  <a:pt x="11133091" y="4116343"/>
                  <a:pt x="11112166" y="4116343"/>
                </a:cubicBezTo>
                <a:cubicBezTo>
                  <a:pt x="11077291" y="4112817"/>
                  <a:pt x="11077291" y="4112817"/>
                  <a:pt x="11077291" y="4112817"/>
                </a:cubicBezTo>
                <a:cubicBezTo>
                  <a:pt x="11077291" y="4112817"/>
                  <a:pt x="11073804" y="4112817"/>
                  <a:pt x="11073804" y="4116343"/>
                </a:cubicBezTo>
                <a:cubicBezTo>
                  <a:pt x="11070316" y="4116343"/>
                  <a:pt x="11070316" y="4119870"/>
                  <a:pt x="11070316" y="4119870"/>
                </a:cubicBezTo>
                <a:cubicBezTo>
                  <a:pt x="11070316" y="4141031"/>
                  <a:pt x="11070316" y="4141031"/>
                  <a:pt x="11070316" y="4141031"/>
                </a:cubicBezTo>
                <a:cubicBezTo>
                  <a:pt x="11070316" y="4144558"/>
                  <a:pt x="11073804" y="4144558"/>
                  <a:pt x="11077291" y="4148085"/>
                </a:cubicBezTo>
                <a:cubicBezTo>
                  <a:pt x="11087754" y="4148085"/>
                  <a:pt x="11108678" y="4151611"/>
                  <a:pt x="11122628" y="4151611"/>
                </a:cubicBezTo>
                <a:cubicBezTo>
                  <a:pt x="11126116" y="4151611"/>
                  <a:pt x="11126116" y="4151611"/>
                  <a:pt x="11126116" y="4151611"/>
                </a:cubicBezTo>
                <a:cubicBezTo>
                  <a:pt x="11154016" y="4151611"/>
                  <a:pt x="11171453" y="4133977"/>
                  <a:pt x="11181916" y="4098709"/>
                </a:cubicBezTo>
                <a:cubicBezTo>
                  <a:pt x="11192378" y="4059914"/>
                  <a:pt x="11206329" y="4007012"/>
                  <a:pt x="11213303" y="3968217"/>
                </a:cubicBezTo>
                <a:cubicBezTo>
                  <a:pt x="11220279" y="3950583"/>
                  <a:pt x="11223766" y="3936475"/>
                  <a:pt x="11227253" y="3925895"/>
                </a:cubicBezTo>
                <a:cubicBezTo>
                  <a:pt x="11230741" y="3904734"/>
                  <a:pt x="11230741" y="3904734"/>
                  <a:pt x="11230741" y="3904734"/>
                </a:cubicBezTo>
                <a:cubicBezTo>
                  <a:pt x="11230741" y="3901207"/>
                  <a:pt x="11230741" y="3901207"/>
                  <a:pt x="11230741" y="3897681"/>
                </a:cubicBezTo>
                <a:cubicBezTo>
                  <a:pt x="11227253" y="3897681"/>
                  <a:pt x="11227253" y="3897681"/>
                  <a:pt x="11223766" y="3897681"/>
                </a:cubicBezTo>
                <a:cubicBezTo>
                  <a:pt x="11195866" y="3897681"/>
                  <a:pt x="11195866" y="3897681"/>
                  <a:pt x="11195866" y="3897681"/>
                </a:cubicBezTo>
                <a:cubicBezTo>
                  <a:pt x="11192378" y="3897681"/>
                  <a:pt x="11188891" y="3897681"/>
                  <a:pt x="11188891" y="3901207"/>
                </a:cubicBezTo>
                <a:cubicBezTo>
                  <a:pt x="11150528" y="4045807"/>
                  <a:pt x="11150528" y="4045807"/>
                  <a:pt x="11150528" y="4045807"/>
                </a:cubicBezTo>
                <a:cubicBezTo>
                  <a:pt x="11147041" y="4045807"/>
                  <a:pt x="11147041" y="4045807"/>
                  <a:pt x="11147041" y="4045807"/>
                </a:cubicBezTo>
                <a:cubicBezTo>
                  <a:pt x="11112166" y="3901207"/>
                  <a:pt x="11112166" y="3901207"/>
                  <a:pt x="11112166" y="3901207"/>
                </a:cubicBezTo>
                <a:cubicBezTo>
                  <a:pt x="11108678" y="3897681"/>
                  <a:pt x="11108678" y="3897681"/>
                  <a:pt x="11105191" y="3897681"/>
                </a:cubicBezTo>
                <a:cubicBezTo>
                  <a:pt x="11077291" y="3897681"/>
                  <a:pt x="11077291" y="3897681"/>
                  <a:pt x="11077291" y="3897681"/>
                </a:cubicBezTo>
                <a:cubicBezTo>
                  <a:pt x="11073804" y="3897681"/>
                  <a:pt x="11070316" y="3897681"/>
                  <a:pt x="11070316" y="3897681"/>
                </a:cubicBezTo>
                <a:close/>
                <a:moveTo>
                  <a:pt x="11038289" y="3893650"/>
                </a:moveTo>
                <a:cubicBezTo>
                  <a:pt x="11017163" y="3893650"/>
                  <a:pt x="10999559" y="3907721"/>
                  <a:pt x="10985474" y="3914756"/>
                </a:cubicBezTo>
                <a:cubicBezTo>
                  <a:pt x="10985474" y="3904203"/>
                  <a:pt x="10985474" y="3904203"/>
                  <a:pt x="10985474" y="3904203"/>
                </a:cubicBezTo>
                <a:cubicBezTo>
                  <a:pt x="10985474" y="3897168"/>
                  <a:pt x="10981954" y="3897168"/>
                  <a:pt x="10978433" y="3897168"/>
                </a:cubicBezTo>
                <a:cubicBezTo>
                  <a:pt x="10950264" y="3897168"/>
                  <a:pt x="10950264" y="3897168"/>
                  <a:pt x="10950264" y="3897168"/>
                </a:cubicBezTo>
                <a:cubicBezTo>
                  <a:pt x="10946743" y="3897168"/>
                  <a:pt x="10943222" y="3897168"/>
                  <a:pt x="10943222" y="3904203"/>
                </a:cubicBezTo>
                <a:cubicBezTo>
                  <a:pt x="10943222" y="4080086"/>
                  <a:pt x="10943222" y="4080086"/>
                  <a:pt x="10943222" y="4080086"/>
                </a:cubicBezTo>
                <a:cubicBezTo>
                  <a:pt x="10943222" y="4083604"/>
                  <a:pt x="10946743" y="4087121"/>
                  <a:pt x="10950264" y="4087121"/>
                </a:cubicBezTo>
                <a:cubicBezTo>
                  <a:pt x="10978433" y="4087121"/>
                  <a:pt x="10978433" y="4087121"/>
                  <a:pt x="10978433" y="4087121"/>
                </a:cubicBezTo>
                <a:cubicBezTo>
                  <a:pt x="10981954" y="4087121"/>
                  <a:pt x="10985474" y="4083604"/>
                  <a:pt x="10985474" y="4080086"/>
                </a:cubicBezTo>
                <a:cubicBezTo>
                  <a:pt x="10985474" y="3956968"/>
                  <a:pt x="10985474" y="3956968"/>
                  <a:pt x="10985474" y="3956968"/>
                </a:cubicBezTo>
                <a:cubicBezTo>
                  <a:pt x="10992517" y="3953450"/>
                  <a:pt x="11013643" y="3935862"/>
                  <a:pt x="11038289" y="3935862"/>
                </a:cubicBezTo>
                <a:cubicBezTo>
                  <a:pt x="11041811" y="3932344"/>
                  <a:pt x="11045332" y="3932344"/>
                  <a:pt x="11045332" y="3928827"/>
                </a:cubicBezTo>
                <a:cubicBezTo>
                  <a:pt x="11045332" y="3900686"/>
                  <a:pt x="11045332" y="3900686"/>
                  <a:pt x="11045332" y="3900686"/>
                </a:cubicBezTo>
                <a:cubicBezTo>
                  <a:pt x="11045332" y="3900686"/>
                  <a:pt x="11045332" y="3897168"/>
                  <a:pt x="11041811" y="3897168"/>
                </a:cubicBezTo>
                <a:cubicBezTo>
                  <a:pt x="11041811" y="3893650"/>
                  <a:pt x="11038289" y="3893650"/>
                  <a:pt x="11038289" y="3893650"/>
                </a:cubicBezTo>
                <a:close/>
                <a:moveTo>
                  <a:pt x="10831647" y="3889619"/>
                </a:moveTo>
                <a:cubicBezTo>
                  <a:pt x="10810578" y="3889619"/>
                  <a:pt x="10775463" y="3896690"/>
                  <a:pt x="10761417" y="3896690"/>
                </a:cubicBezTo>
                <a:cubicBezTo>
                  <a:pt x="10757905" y="3896690"/>
                  <a:pt x="10754394" y="3900226"/>
                  <a:pt x="10754394" y="3903762"/>
                </a:cubicBezTo>
                <a:cubicBezTo>
                  <a:pt x="10754394" y="3903762"/>
                  <a:pt x="10754394" y="3903762"/>
                  <a:pt x="10754394" y="3928511"/>
                </a:cubicBezTo>
                <a:cubicBezTo>
                  <a:pt x="10754394" y="3932047"/>
                  <a:pt x="10754394" y="3932047"/>
                  <a:pt x="10757905" y="3935583"/>
                </a:cubicBezTo>
                <a:cubicBezTo>
                  <a:pt x="10757905" y="3935583"/>
                  <a:pt x="10761417" y="3935583"/>
                  <a:pt x="10761417" y="3935583"/>
                </a:cubicBezTo>
                <a:cubicBezTo>
                  <a:pt x="10778974" y="3935583"/>
                  <a:pt x="10807067" y="3932047"/>
                  <a:pt x="10828136" y="3932047"/>
                </a:cubicBezTo>
                <a:cubicBezTo>
                  <a:pt x="10842182" y="3932047"/>
                  <a:pt x="10852717" y="3942654"/>
                  <a:pt x="10852717" y="3956797"/>
                </a:cubicBezTo>
                <a:cubicBezTo>
                  <a:pt x="10852717" y="3956797"/>
                  <a:pt x="10852717" y="3956797"/>
                  <a:pt x="10852717" y="3967404"/>
                </a:cubicBezTo>
                <a:cubicBezTo>
                  <a:pt x="10852717" y="3967404"/>
                  <a:pt x="10852717" y="3967404"/>
                  <a:pt x="10803555" y="3970940"/>
                </a:cubicBezTo>
                <a:cubicBezTo>
                  <a:pt x="10761417" y="3974475"/>
                  <a:pt x="10740347" y="3992153"/>
                  <a:pt x="10740347" y="4031045"/>
                </a:cubicBezTo>
                <a:cubicBezTo>
                  <a:pt x="10740347" y="4069937"/>
                  <a:pt x="10761417" y="4091151"/>
                  <a:pt x="10796532" y="4091151"/>
                </a:cubicBezTo>
                <a:cubicBezTo>
                  <a:pt x="10824625" y="4091151"/>
                  <a:pt x="10859740" y="4077008"/>
                  <a:pt x="10859740" y="4077008"/>
                </a:cubicBezTo>
                <a:cubicBezTo>
                  <a:pt x="10866763" y="4084080"/>
                  <a:pt x="10873786" y="4087615"/>
                  <a:pt x="10887833" y="4091151"/>
                </a:cubicBezTo>
                <a:cubicBezTo>
                  <a:pt x="10891344" y="4091151"/>
                  <a:pt x="10891344" y="4091151"/>
                  <a:pt x="10894855" y="4087615"/>
                </a:cubicBezTo>
                <a:cubicBezTo>
                  <a:pt x="10894855" y="4087615"/>
                  <a:pt x="10894855" y="4084080"/>
                  <a:pt x="10894855" y="4084080"/>
                </a:cubicBezTo>
                <a:cubicBezTo>
                  <a:pt x="10894855" y="4084080"/>
                  <a:pt x="10894855" y="4084080"/>
                  <a:pt x="10894855" y="3956797"/>
                </a:cubicBezTo>
                <a:cubicBezTo>
                  <a:pt x="10894855" y="3910833"/>
                  <a:pt x="10873786" y="3889619"/>
                  <a:pt x="10831647" y="3889619"/>
                </a:cubicBezTo>
                <a:close/>
                <a:moveTo>
                  <a:pt x="10495822" y="3889618"/>
                </a:moveTo>
                <a:cubicBezTo>
                  <a:pt x="10448333" y="3889618"/>
                  <a:pt x="10409835" y="3934733"/>
                  <a:pt x="10409835" y="3990385"/>
                </a:cubicBezTo>
                <a:cubicBezTo>
                  <a:pt x="10409835" y="4046037"/>
                  <a:pt x="10448333" y="4091151"/>
                  <a:pt x="10495822" y="4091151"/>
                </a:cubicBezTo>
                <a:cubicBezTo>
                  <a:pt x="10543311" y="4091151"/>
                  <a:pt x="10581809" y="4046037"/>
                  <a:pt x="10581809" y="3990385"/>
                </a:cubicBezTo>
                <a:cubicBezTo>
                  <a:pt x="10581809" y="3934733"/>
                  <a:pt x="10543311" y="3889618"/>
                  <a:pt x="10495822" y="3889618"/>
                </a:cubicBezTo>
                <a:close/>
                <a:moveTo>
                  <a:pt x="10241892" y="3865435"/>
                </a:moveTo>
                <a:cubicBezTo>
                  <a:pt x="10248859" y="3865435"/>
                  <a:pt x="10255825" y="3865435"/>
                  <a:pt x="10273241" y="3865435"/>
                </a:cubicBezTo>
                <a:cubicBezTo>
                  <a:pt x="10273241" y="3865435"/>
                  <a:pt x="10273241" y="3865435"/>
                  <a:pt x="10290657" y="3865435"/>
                </a:cubicBezTo>
                <a:cubicBezTo>
                  <a:pt x="10322007" y="3865435"/>
                  <a:pt x="10335940" y="3886688"/>
                  <a:pt x="10335940" y="3904399"/>
                </a:cubicBezTo>
                <a:cubicBezTo>
                  <a:pt x="10335940" y="3929193"/>
                  <a:pt x="10318523" y="3943361"/>
                  <a:pt x="10287174" y="3943361"/>
                </a:cubicBezTo>
                <a:cubicBezTo>
                  <a:pt x="10266274" y="3943361"/>
                  <a:pt x="10248859" y="3943361"/>
                  <a:pt x="10241892" y="3943361"/>
                </a:cubicBezTo>
                <a:cubicBezTo>
                  <a:pt x="10241892" y="3943361"/>
                  <a:pt x="10241892" y="3943361"/>
                  <a:pt x="10241892" y="3865435"/>
                </a:cubicBezTo>
                <a:close/>
                <a:moveTo>
                  <a:pt x="10659063" y="3852000"/>
                </a:moveTo>
                <a:cubicBezTo>
                  <a:pt x="10659063" y="3852000"/>
                  <a:pt x="10659063" y="3852000"/>
                  <a:pt x="10627410" y="3859034"/>
                </a:cubicBezTo>
                <a:cubicBezTo>
                  <a:pt x="10623893" y="3859034"/>
                  <a:pt x="10623893" y="3862551"/>
                  <a:pt x="10623893" y="3866068"/>
                </a:cubicBezTo>
                <a:cubicBezTo>
                  <a:pt x="10623893" y="3866068"/>
                  <a:pt x="10623893" y="3866068"/>
                  <a:pt x="10623893" y="3897720"/>
                </a:cubicBezTo>
                <a:cubicBezTo>
                  <a:pt x="10623893" y="3897720"/>
                  <a:pt x="10623893" y="3897720"/>
                  <a:pt x="10606308" y="3897720"/>
                </a:cubicBezTo>
                <a:cubicBezTo>
                  <a:pt x="10602792" y="3897720"/>
                  <a:pt x="10599275" y="3897720"/>
                  <a:pt x="10599275" y="3904754"/>
                </a:cubicBezTo>
                <a:cubicBezTo>
                  <a:pt x="10599275" y="3904754"/>
                  <a:pt x="10599275" y="3904754"/>
                  <a:pt x="10599275" y="3929372"/>
                </a:cubicBezTo>
                <a:cubicBezTo>
                  <a:pt x="10599275" y="3932890"/>
                  <a:pt x="10602792" y="3936406"/>
                  <a:pt x="10606308" y="3936406"/>
                </a:cubicBezTo>
                <a:cubicBezTo>
                  <a:pt x="10606308" y="3936406"/>
                  <a:pt x="10606308" y="3936406"/>
                  <a:pt x="10623893" y="3936406"/>
                </a:cubicBezTo>
                <a:cubicBezTo>
                  <a:pt x="10623893" y="3936406"/>
                  <a:pt x="10623893" y="3936406"/>
                  <a:pt x="10623893" y="4020813"/>
                </a:cubicBezTo>
                <a:cubicBezTo>
                  <a:pt x="10623893" y="4073566"/>
                  <a:pt x="10637961" y="4091151"/>
                  <a:pt x="10680164" y="4091151"/>
                </a:cubicBezTo>
                <a:cubicBezTo>
                  <a:pt x="10690715" y="4091151"/>
                  <a:pt x="10701266" y="4087635"/>
                  <a:pt x="10711817" y="4087635"/>
                </a:cubicBezTo>
                <a:cubicBezTo>
                  <a:pt x="10715334" y="4087635"/>
                  <a:pt x="10718851" y="4084118"/>
                  <a:pt x="10718851" y="4080600"/>
                </a:cubicBezTo>
                <a:cubicBezTo>
                  <a:pt x="10718851" y="4080600"/>
                  <a:pt x="10718851" y="4080600"/>
                  <a:pt x="10718851" y="4055982"/>
                </a:cubicBezTo>
                <a:cubicBezTo>
                  <a:pt x="10718851" y="4052465"/>
                  <a:pt x="10715334" y="4048948"/>
                  <a:pt x="10711817" y="4048948"/>
                </a:cubicBezTo>
                <a:cubicBezTo>
                  <a:pt x="10704783" y="4048948"/>
                  <a:pt x="10694232" y="4048948"/>
                  <a:pt x="10687198" y="4048948"/>
                </a:cubicBezTo>
                <a:cubicBezTo>
                  <a:pt x="10666096" y="4048948"/>
                  <a:pt x="10666096" y="4041914"/>
                  <a:pt x="10666096" y="4013779"/>
                </a:cubicBezTo>
                <a:cubicBezTo>
                  <a:pt x="10666096" y="4013779"/>
                  <a:pt x="10666096" y="4013779"/>
                  <a:pt x="10666096" y="3936406"/>
                </a:cubicBezTo>
                <a:cubicBezTo>
                  <a:pt x="10666096" y="3936406"/>
                  <a:pt x="10666096" y="3936406"/>
                  <a:pt x="10711817" y="3936406"/>
                </a:cubicBezTo>
                <a:cubicBezTo>
                  <a:pt x="10715334" y="3936406"/>
                  <a:pt x="10718851" y="3932890"/>
                  <a:pt x="10718851" y="3929372"/>
                </a:cubicBezTo>
                <a:cubicBezTo>
                  <a:pt x="10718851" y="3929372"/>
                  <a:pt x="10718851" y="3929372"/>
                  <a:pt x="10718851" y="3904754"/>
                </a:cubicBezTo>
                <a:cubicBezTo>
                  <a:pt x="10718851" y="3897720"/>
                  <a:pt x="10715334" y="3897720"/>
                  <a:pt x="10711817" y="3897720"/>
                </a:cubicBezTo>
                <a:cubicBezTo>
                  <a:pt x="10711817" y="3897720"/>
                  <a:pt x="10711817" y="3897720"/>
                  <a:pt x="10666096" y="3897720"/>
                </a:cubicBezTo>
                <a:cubicBezTo>
                  <a:pt x="10666096" y="3897720"/>
                  <a:pt x="10666096" y="3897720"/>
                  <a:pt x="10666096" y="3859034"/>
                </a:cubicBezTo>
                <a:cubicBezTo>
                  <a:pt x="10666096" y="3855517"/>
                  <a:pt x="10666096" y="3855517"/>
                  <a:pt x="10662580" y="3852000"/>
                </a:cubicBezTo>
                <a:cubicBezTo>
                  <a:pt x="10662580" y="3852000"/>
                  <a:pt x="10659063" y="3852000"/>
                  <a:pt x="10659063" y="3852000"/>
                </a:cubicBezTo>
                <a:close/>
                <a:moveTo>
                  <a:pt x="10283668" y="3823786"/>
                </a:moveTo>
                <a:cubicBezTo>
                  <a:pt x="10273174" y="3823786"/>
                  <a:pt x="10241689" y="3823786"/>
                  <a:pt x="10203208" y="3827297"/>
                </a:cubicBezTo>
                <a:cubicBezTo>
                  <a:pt x="10199710" y="3827297"/>
                  <a:pt x="10196211" y="3830808"/>
                  <a:pt x="10196211" y="3834319"/>
                </a:cubicBezTo>
                <a:cubicBezTo>
                  <a:pt x="10196211" y="3834319"/>
                  <a:pt x="10196211" y="3834319"/>
                  <a:pt x="10196211" y="4080099"/>
                </a:cubicBezTo>
                <a:cubicBezTo>
                  <a:pt x="10196211" y="4083610"/>
                  <a:pt x="10199710" y="4087121"/>
                  <a:pt x="10203208" y="4087121"/>
                </a:cubicBezTo>
                <a:cubicBezTo>
                  <a:pt x="10203208" y="4087121"/>
                  <a:pt x="10203208" y="4087121"/>
                  <a:pt x="10234693" y="4087121"/>
                </a:cubicBezTo>
                <a:cubicBezTo>
                  <a:pt x="10238191" y="4087121"/>
                  <a:pt x="10241689" y="4083610"/>
                  <a:pt x="10241689" y="4080099"/>
                </a:cubicBezTo>
                <a:cubicBezTo>
                  <a:pt x="10241689" y="4080099"/>
                  <a:pt x="10241689" y="4080099"/>
                  <a:pt x="10241689" y="3981787"/>
                </a:cubicBezTo>
                <a:cubicBezTo>
                  <a:pt x="10252184" y="3985298"/>
                  <a:pt x="10269675" y="3985298"/>
                  <a:pt x="10290665" y="3985298"/>
                </a:cubicBezTo>
                <a:cubicBezTo>
                  <a:pt x="10290665" y="3985298"/>
                  <a:pt x="10290665" y="3985298"/>
                  <a:pt x="10336143" y="4083610"/>
                </a:cubicBezTo>
                <a:cubicBezTo>
                  <a:pt x="10336143" y="4083610"/>
                  <a:pt x="10339641" y="4087121"/>
                  <a:pt x="10343139" y="4087121"/>
                </a:cubicBezTo>
                <a:cubicBezTo>
                  <a:pt x="10343139" y="4087121"/>
                  <a:pt x="10343139" y="4087121"/>
                  <a:pt x="10374624" y="4087121"/>
                </a:cubicBezTo>
                <a:cubicBezTo>
                  <a:pt x="10378122" y="4087121"/>
                  <a:pt x="10381620" y="4083610"/>
                  <a:pt x="10381620" y="4083610"/>
                </a:cubicBezTo>
                <a:cubicBezTo>
                  <a:pt x="10381620" y="4080099"/>
                  <a:pt x="10381620" y="4080099"/>
                  <a:pt x="10381620" y="4076588"/>
                </a:cubicBezTo>
                <a:lnTo>
                  <a:pt x="10336143" y="3971254"/>
                </a:lnTo>
                <a:cubicBezTo>
                  <a:pt x="10367627" y="3957209"/>
                  <a:pt x="10381620" y="3936142"/>
                  <a:pt x="10381620" y="3904542"/>
                </a:cubicBezTo>
                <a:cubicBezTo>
                  <a:pt x="10381620" y="3865919"/>
                  <a:pt x="10364129" y="3823786"/>
                  <a:pt x="10290665" y="3823786"/>
                </a:cubicBezTo>
                <a:cubicBezTo>
                  <a:pt x="10290665" y="3823786"/>
                  <a:pt x="10287167" y="3823786"/>
                  <a:pt x="10283668" y="3823786"/>
                </a:cubicBezTo>
                <a:close/>
                <a:moveTo>
                  <a:pt x="11839186" y="3792864"/>
                </a:moveTo>
                <a:cubicBezTo>
                  <a:pt x="11841365" y="3793305"/>
                  <a:pt x="11843980" y="3795068"/>
                  <a:pt x="11845722" y="3798595"/>
                </a:cubicBezTo>
                <a:cubicBezTo>
                  <a:pt x="11901498" y="3855025"/>
                  <a:pt x="11929385" y="3946722"/>
                  <a:pt x="11908470" y="4038419"/>
                </a:cubicBezTo>
                <a:cubicBezTo>
                  <a:pt x="11908470" y="4041946"/>
                  <a:pt x="11904984" y="4045472"/>
                  <a:pt x="11898012" y="4041946"/>
                </a:cubicBezTo>
                <a:cubicBezTo>
                  <a:pt x="11898012" y="4041946"/>
                  <a:pt x="11898012" y="4041946"/>
                  <a:pt x="11859666" y="4031365"/>
                </a:cubicBezTo>
                <a:cubicBezTo>
                  <a:pt x="11856180" y="4031365"/>
                  <a:pt x="11852694" y="4027838"/>
                  <a:pt x="11852694" y="4020785"/>
                </a:cubicBezTo>
                <a:cubicBezTo>
                  <a:pt x="11866638" y="3946722"/>
                  <a:pt x="11849208" y="3886765"/>
                  <a:pt x="11807377" y="3840917"/>
                </a:cubicBezTo>
                <a:cubicBezTo>
                  <a:pt x="11800405" y="3837391"/>
                  <a:pt x="11800405" y="3830336"/>
                  <a:pt x="11807377" y="3826810"/>
                </a:cubicBezTo>
                <a:cubicBezTo>
                  <a:pt x="11807377" y="3826810"/>
                  <a:pt x="11807377" y="3826810"/>
                  <a:pt x="11835264" y="3795068"/>
                </a:cubicBezTo>
                <a:cubicBezTo>
                  <a:pt x="11835264" y="3793305"/>
                  <a:pt x="11837008" y="3792423"/>
                  <a:pt x="11839186" y="3792864"/>
                </a:cubicBezTo>
                <a:close/>
                <a:moveTo>
                  <a:pt x="11458923" y="3792864"/>
                </a:moveTo>
                <a:cubicBezTo>
                  <a:pt x="11461124" y="3792423"/>
                  <a:pt x="11462885" y="3793305"/>
                  <a:pt x="11462885" y="3795068"/>
                </a:cubicBezTo>
                <a:cubicBezTo>
                  <a:pt x="11462885" y="3795068"/>
                  <a:pt x="11462885" y="3795068"/>
                  <a:pt x="11494585" y="3826810"/>
                </a:cubicBezTo>
                <a:cubicBezTo>
                  <a:pt x="11498108" y="3830336"/>
                  <a:pt x="11498108" y="3837391"/>
                  <a:pt x="11491063" y="3840917"/>
                </a:cubicBezTo>
                <a:cubicBezTo>
                  <a:pt x="11448796" y="3886765"/>
                  <a:pt x="11431184" y="3946722"/>
                  <a:pt x="11445274" y="4020785"/>
                </a:cubicBezTo>
                <a:cubicBezTo>
                  <a:pt x="11445274" y="4027838"/>
                  <a:pt x="11441752" y="4031365"/>
                  <a:pt x="11438229" y="4031365"/>
                </a:cubicBezTo>
                <a:cubicBezTo>
                  <a:pt x="11438229" y="4031365"/>
                  <a:pt x="11438229" y="4031365"/>
                  <a:pt x="11399484" y="4041946"/>
                </a:cubicBezTo>
                <a:cubicBezTo>
                  <a:pt x="11392439" y="4045472"/>
                  <a:pt x="11388917" y="4041946"/>
                  <a:pt x="11388917" y="4038419"/>
                </a:cubicBezTo>
                <a:cubicBezTo>
                  <a:pt x="11367783" y="3946722"/>
                  <a:pt x="11395962" y="3855025"/>
                  <a:pt x="11452318" y="3798595"/>
                </a:cubicBezTo>
                <a:cubicBezTo>
                  <a:pt x="11454079" y="3795068"/>
                  <a:pt x="11456721" y="3793305"/>
                  <a:pt x="11458923" y="3792864"/>
                </a:cubicBezTo>
                <a:close/>
                <a:moveTo>
                  <a:pt x="11677605" y="3787510"/>
                </a:moveTo>
                <a:cubicBezTo>
                  <a:pt x="11681098" y="3787510"/>
                  <a:pt x="11681098" y="3787510"/>
                  <a:pt x="11684592" y="3787510"/>
                </a:cubicBezTo>
                <a:cubicBezTo>
                  <a:pt x="11730003" y="3798106"/>
                  <a:pt x="11761442" y="3815763"/>
                  <a:pt x="11792882" y="3851079"/>
                </a:cubicBezTo>
                <a:cubicBezTo>
                  <a:pt x="11796375" y="3854611"/>
                  <a:pt x="11796375" y="3854611"/>
                  <a:pt x="11796375" y="3858143"/>
                </a:cubicBezTo>
                <a:cubicBezTo>
                  <a:pt x="11796375" y="3861674"/>
                  <a:pt x="11792882" y="3861674"/>
                  <a:pt x="11789388" y="3865206"/>
                </a:cubicBezTo>
                <a:cubicBezTo>
                  <a:pt x="11789388" y="3865206"/>
                  <a:pt x="11789388" y="3865206"/>
                  <a:pt x="11698565" y="3911117"/>
                </a:cubicBezTo>
                <a:cubicBezTo>
                  <a:pt x="11695071" y="3911117"/>
                  <a:pt x="11691578" y="3911117"/>
                  <a:pt x="11688084" y="3911117"/>
                </a:cubicBezTo>
                <a:cubicBezTo>
                  <a:pt x="11684592" y="3907585"/>
                  <a:pt x="11684592" y="3904053"/>
                  <a:pt x="11681098" y="3900522"/>
                </a:cubicBezTo>
                <a:cubicBezTo>
                  <a:pt x="11681098" y="3900522"/>
                  <a:pt x="11681098" y="3900522"/>
                  <a:pt x="11674112" y="3798106"/>
                </a:cubicBezTo>
                <a:cubicBezTo>
                  <a:pt x="11674112" y="3794574"/>
                  <a:pt x="11674112" y="3791042"/>
                  <a:pt x="11677605" y="3787510"/>
                </a:cubicBezTo>
                <a:close/>
                <a:moveTo>
                  <a:pt x="11613922" y="3787510"/>
                </a:moveTo>
                <a:cubicBezTo>
                  <a:pt x="11617414" y="3787510"/>
                  <a:pt x="11617414" y="3787510"/>
                  <a:pt x="11620908" y="3787510"/>
                </a:cubicBezTo>
                <a:cubicBezTo>
                  <a:pt x="11620908" y="3791042"/>
                  <a:pt x="11624401" y="3794574"/>
                  <a:pt x="11624401" y="3798106"/>
                </a:cubicBezTo>
                <a:cubicBezTo>
                  <a:pt x="11624401" y="3798106"/>
                  <a:pt x="11624401" y="3798106"/>
                  <a:pt x="11613922" y="3904053"/>
                </a:cubicBezTo>
                <a:cubicBezTo>
                  <a:pt x="11613922" y="3907585"/>
                  <a:pt x="11613922" y="3911117"/>
                  <a:pt x="11610428" y="3911117"/>
                </a:cubicBezTo>
                <a:cubicBezTo>
                  <a:pt x="11606935" y="3911117"/>
                  <a:pt x="11603442" y="3911117"/>
                  <a:pt x="11599949" y="3911117"/>
                </a:cubicBezTo>
                <a:cubicBezTo>
                  <a:pt x="11599949" y="3911117"/>
                  <a:pt x="11599949" y="3911117"/>
                  <a:pt x="11509124" y="3865206"/>
                </a:cubicBezTo>
                <a:cubicBezTo>
                  <a:pt x="11505632" y="3865206"/>
                  <a:pt x="11502138" y="3861674"/>
                  <a:pt x="11502138" y="3858143"/>
                </a:cubicBezTo>
                <a:cubicBezTo>
                  <a:pt x="11502138" y="3858143"/>
                  <a:pt x="11502138" y="3854611"/>
                  <a:pt x="11505632" y="3851079"/>
                </a:cubicBezTo>
                <a:cubicBezTo>
                  <a:pt x="11537070" y="3819295"/>
                  <a:pt x="11568509" y="3798106"/>
                  <a:pt x="11613922" y="3787510"/>
                </a:cubicBezTo>
                <a:close/>
                <a:moveTo>
                  <a:pt x="11532772" y="3752578"/>
                </a:moveTo>
                <a:cubicBezTo>
                  <a:pt x="11536265" y="3752578"/>
                  <a:pt x="11539758" y="3756273"/>
                  <a:pt x="11539758" y="3759968"/>
                </a:cubicBezTo>
                <a:cubicBezTo>
                  <a:pt x="11539758" y="3763663"/>
                  <a:pt x="11539758" y="3763663"/>
                  <a:pt x="11536265" y="3763663"/>
                </a:cubicBezTo>
                <a:cubicBezTo>
                  <a:pt x="11536265" y="3763663"/>
                  <a:pt x="11536265" y="3763663"/>
                  <a:pt x="11529278" y="3767358"/>
                </a:cubicBezTo>
                <a:cubicBezTo>
                  <a:pt x="11529278" y="3767358"/>
                  <a:pt x="11529278" y="3767358"/>
                  <a:pt x="11525785" y="3759968"/>
                </a:cubicBezTo>
                <a:cubicBezTo>
                  <a:pt x="11525785" y="3759968"/>
                  <a:pt x="11525785" y="3759968"/>
                  <a:pt x="11522292" y="3759968"/>
                </a:cubicBezTo>
                <a:cubicBezTo>
                  <a:pt x="11525785" y="3756273"/>
                  <a:pt x="11529278" y="3756273"/>
                  <a:pt x="11532772" y="3752578"/>
                </a:cubicBezTo>
                <a:close/>
                <a:moveTo>
                  <a:pt x="11529297" y="3745381"/>
                </a:moveTo>
                <a:cubicBezTo>
                  <a:pt x="11525746" y="3748931"/>
                  <a:pt x="11518645" y="3752483"/>
                  <a:pt x="11511543" y="3756033"/>
                </a:cubicBezTo>
                <a:cubicBezTo>
                  <a:pt x="11511543" y="3756033"/>
                  <a:pt x="11511543" y="3756033"/>
                  <a:pt x="11515094" y="3759584"/>
                </a:cubicBezTo>
                <a:lnTo>
                  <a:pt x="11532848" y="3791542"/>
                </a:lnTo>
                <a:cubicBezTo>
                  <a:pt x="11536399" y="3791542"/>
                  <a:pt x="11536399" y="3787990"/>
                  <a:pt x="11539950" y="3787990"/>
                </a:cubicBezTo>
                <a:cubicBezTo>
                  <a:pt x="11539950" y="3787990"/>
                  <a:pt x="11539950" y="3787990"/>
                  <a:pt x="11532848" y="3773787"/>
                </a:cubicBezTo>
                <a:cubicBezTo>
                  <a:pt x="11532848" y="3773787"/>
                  <a:pt x="11532848" y="3773787"/>
                  <a:pt x="11539950" y="3770237"/>
                </a:cubicBezTo>
                <a:cubicBezTo>
                  <a:pt x="11539950" y="3770237"/>
                  <a:pt x="11539950" y="3770237"/>
                  <a:pt x="11554153" y="3780889"/>
                </a:cubicBezTo>
                <a:cubicBezTo>
                  <a:pt x="11557704" y="3777338"/>
                  <a:pt x="11557704" y="3777338"/>
                  <a:pt x="11561255" y="3777338"/>
                </a:cubicBezTo>
                <a:cubicBezTo>
                  <a:pt x="11561255" y="3777338"/>
                  <a:pt x="11561255" y="3777338"/>
                  <a:pt x="11547052" y="3763135"/>
                </a:cubicBezTo>
                <a:cubicBezTo>
                  <a:pt x="11547052" y="3763135"/>
                  <a:pt x="11547052" y="3763135"/>
                  <a:pt x="11547052" y="3759584"/>
                </a:cubicBezTo>
                <a:cubicBezTo>
                  <a:pt x="11550602" y="3752483"/>
                  <a:pt x="11539950" y="3741830"/>
                  <a:pt x="11529297" y="3745381"/>
                </a:cubicBezTo>
                <a:close/>
                <a:moveTo>
                  <a:pt x="11750205" y="3739143"/>
                </a:moveTo>
                <a:cubicBezTo>
                  <a:pt x="11753748" y="3763327"/>
                  <a:pt x="11753748" y="3763327"/>
                  <a:pt x="11753748" y="3763327"/>
                </a:cubicBezTo>
                <a:cubicBezTo>
                  <a:pt x="11746663" y="3780601"/>
                  <a:pt x="11746663" y="3780601"/>
                  <a:pt x="11746663" y="3780601"/>
                </a:cubicBezTo>
                <a:lnTo>
                  <a:pt x="11753748" y="3787510"/>
                </a:lnTo>
                <a:cubicBezTo>
                  <a:pt x="11760832" y="3770236"/>
                  <a:pt x="11760832" y="3770236"/>
                  <a:pt x="11760832" y="3770236"/>
                </a:cubicBezTo>
                <a:cubicBezTo>
                  <a:pt x="11785626" y="3756417"/>
                  <a:pt x="11785626" y="3756417"/>
                  <a:pt x="11785626" y="3756417"/>
                </a:cubicBezTo>
                <a:cubicBezTo>
                  <a:pt x="11785626" y="3756417"/>
                  <a:pt x="11782084" y="3752962"/>
                  <a:pt x="11778543" y="3752962"/>
                </a:cubicBezTo>
                <a:cubicBezTo>
                  <a:pt x="11760832" y="3759872"/>
                  <a:pt x="11760832" y="3759872"/>
                  <a:pt x="11760832" y="3759872"/>
                </a:cubicBezTo>
                <a:cubicBezTo>
                  <a:pt x="11757290" y="3742597"/>
                  <a:pt x="11757290" y="3742597"/>
                  <a:pt x="11757290" y="3742597"/>
                </a:cubicBezTo>
                <a:cubicBezTo>
                  <a:pt x="11753748" y="3739143"/>
                  <a:pt x="11753748" y="3739143"/>
                  <a:pt x="11750205" y="3739143"/>
                </a:cubicBezTo>
                <a:close/>
                <a:moveTo>
                  <a:pt x="11715224" y="3735113"/>
                </a:moveTo>
                <a:cubicBezTo>
                  <a:pt x="11718717" y="3735113"/>
                  <a:pt x="11722211" y="3735113"/>
                  <a:pt x="11725705" y="3738472"/>
                </a:cubicBezTo>
                <a:cubicBezTo>
                  <a:pt x="11725705" y="3738472"/>
                  <a:pt x="11729197" y="3738472"/>
                  <a:pt x="11729197" y="3741831"/>
                </a:cubicBezTo>
                <a:cubicBezTo>
                  <a:pt x="11729197" y="3745189"/>
                  <a:pt x="11725705" y="3748548"/>
                  <a:pt x="11722211" y="3748548"/>
                </a:cubicBezTo>
                <a:cubicBezTo>
                  <a:pt x="11722211" y="3748548"/>
                  <a:pt x="11722211" y="3748548"/>
                  <a:pt x="11711731" y="3745189"/>
                </a:cubicBezTo>
                <a:lnTo>
                  <a:pt x="11711731" y="3741831"/>
                </a:lnTo>
                <a:cubicBezTo>
                  <a:pt x="11711731" y="3741831"/>
                  <a:pt x="11711731" y="3741831"/>
                  <a:pt x="11715224" y="3735113"/>
                </a:cubicBezTo>
                <a:close/>
                <a:moveTo>
                  <a:pt x="11582079" y="3734608"/>
                </a:moveTo>
                <a:cubicBezTo>
                  <a:pt x="11589134" y="3731081"/>
                  <a:pt x="11596187" y="3738136"/>
                  <a:pt x="11596187" y="3745189"/>
                </a:cubicBezTo>
                <a:cubicBezTo>
                  <a:pt x="11596187" y="3752243"/>
                  <a:pt x="11589134" y="3759296"/>
                  <a:pt x="11582079" y="3759296"/>
                </a:cubicBezTo>
                <a:cubicBezTo>
                  <a:pt x="11575026" y="3759296"/>
                  <a:pt x="11567972" y="3755770"/>
                  <a:pt x="11567972" y="3748716"/>
                </a:cubicBezTo>
                <a:cubicBezTo>
                  <a:pt x="11567972" y="3748716"/>
                  <a:pt x="11567972" y="3748716"/>
                  <a:pt x="11567972" y="3745189"/>
                </a:cubicBezTo>
                <a:cubicBezTo>
                  <a:pt x="11567972" y="3738136"/>
                  <a:pt x="11575026" y="3734608"/>
                  <a:pt x="11582079" y="3734608"/>
                </a:cubicBezTo>
                <a:close/>
                <a:moveTo>
                  <a:pt x="11670081" y="3728394"/>
                </a:moveTo>
                <a:cubicBezTo>
                  <a:pt x="11670081" y="3728394"/>
                  <a:pt x="11670081" y="3728394"/>
                  <a:pt x="11673440" y="3738874"/>
                </a:cubicBezTo>
                <a:cubicBezTo>
                  <a:pt x="11673440" y="3738874"/>
                  <a:pt x="11673440" y="3738874"/>
                  <a:pt x="11676799" y="3745861"/>
                </a:cubicBezTo>
                <a:cubicBezTo>
                  <a:pt x="11673440" y="3745861"/>
                  <a:pt x="11666722" y="3745861"/>
                  <a:pt x="11663363" y="3745861"/>
                </a:cubicBezTo>
                <a:lnTo>
                  <a:pt x="11666722" y="3738874"/>
                </a:lnTo>
                <a:cubicBezTo>
                  <a:pt x="11666722" y="3738874"/>
                  <a:pt x="11666722" y="3738874"/>
                  <a:pt x="11670081" y="3728394"/>
                </a:cubicBezTo>
                <a:close/>
                <a:moveTo>
                  <a:pt x="11578609" y="3727878"/>
                </a:moveTo>
                <a:cubicBezTo>
                  <a:pt x="11568195" y="3727878"/>
                  <a:pt x="11561254" y="3734906"/>
                  <a:pt x="11561254" y="3745448"/>
                </a:cubicBezTo>
                <a:cubicBezTo>
                  <a:pt x="11561254" y="3748961"/>
                  <a:pt x="11561254" y="3748961"/>
                  <a:pt x="11561254" y="3748961"/>
                </a:cubicBezTo>
                <a:cubicBezTo>
                  <a:pt x="11561254" y="3759503"/>
                  <a:pt x="11571666" y="3770045"/>
                  <a:pt x="11582079" y="3766531"/>
                </a:cubicBezTo>
                <a:cubicBezTo>
                  <a:pt x="11595963" y="3766531"/>
                  <a:pt x="11602904" y="3759503"/>
                  <a:pt x="11602904" y="3745448"/>
                </a:cubicBezTo>
                <a:cubicBezTo>
                  <a:pt x="11602904" y="3734906"/>
                  <a:pt x="11592492" y="3724364"/>
                  <a:pt x="11578609" y="3727878"/>
                </a:cubicBezTo>
                <a:close/>
                <a:moveTo>
                  <a:pt x="11708922" y="3724364"/>
                </a:moveTo>
                <a:cubicBezTo>
                  <a:pt x="11708922" y="3724364"/>
                  <a:pt x="11708922" y="3724364"/>
                  <a:pt x="11705380" y="3742118"/>
                </a:cubicBezTo>
                <a:cubicBezTo>
                  <a:pt x="11705380" y="3742118"/>
                  <a:pt x="11705380" y="3742118"/>
                  <a:pt x="11698296" y="3763423"/>
                </a:cubicBezTo>
                <a:cubicBezTo>
                  <a:pt x="11701837" y="3766974"/>
                  <a:pt x="11705380" y="3766974"/>
                  <a:pt x="11708922" y="3766974"/>
                </a:cubicBezTo>
                <a:lnTo>
                  <a:pt x="11712464" y="3752771"/>
                </a:lnTo>
                <a:cubicBezTo>
                  <a:pt x="11712464" y="3752771"/>
                  <a:pt x="11712464" y="3752771"/>
                  <a:pt x="11719548" y="3752771"/>
                </a:cubicBezTo>
                <a:cubicBezTo>
                  <a:pt x="11719548" y="3752771"/>
                  <a:pt x="11719548" y="3752771"/>
                  <a:pt x="11723090" y="3770525"/>
                </a:cubicBezTo>
                <a:cubicBezTo>
                  <a:pt x="11726632" y="3774076"/>
                  <a:pt x="11726632" y="3774076"/>
                  <a:pt x="11730175" y="3774076"/>
                </a:cubicBezTo>
                <a:cubicBezTo>
                  <a:pt x="11730175" y="3774076"/>
                  <a:pt x="11730175" y="3774076"/>
                  <a:pt x="11726632" y="3756322"/>
                </a:cubicBezTo>
                <a:cubicBezTo>
                  <a:pt x="11733717" y="3752771"/>
                  <a:pt x="11737259" y="3745669"/>
                  <a:pt x="11737259" y="3742118"/>
                </a:cubicBezTo>
                <a:cubicBezTo>
                  <a:pt x="11737259" y="3735017"/>
                  <a:pt x="11733717" y="3731466"/>
                  <a:pt x="11730175" y="3731466"/>
                </a:cubicBezTo>
                <a:cubicBezTo>
                  <a:pt x="11723090" y="3727915"/>
                  <a:pt x="11716006" y="3724364"/>
                  <a:pt x="11708922" y="3724364"/>
                </a:cubicBezTo>
                <a:close/>
                <a:moveTo>
                  <a:pt x="11666295" y="3717646"/>
                </a:moveTo>
                <a:cubicBezTo>
                  <a:pt x="11666295" y="3717646"/>
                  <a:pt x="11666295" y="3717646"/>
                  <a:pt x="11659211" y="3738730"/>
                </a:cubicBezTo>
                <a:cubicBezTo>
                  <a:pt x="11659211" y="3738730"/>
                  <a:pt x="11659211" y="3738730"/>
                  <a:pt x="11648585" y="3759813"/>
                </a:cubicBezTo>
                <a:cubicBezTo>
                  <a:pt x="11652127" y="3759813"/>
                  <a:pt x="11652127" y="3759813"/>
                  <a:pt x="11655669" y="3759813"/>
                </a:cubicBezTo>
                <a:lnTo>
                  <a:pt x="11659211" y="3752785"/>
                </a:lnTo>
                <a:cubicBezTo>
                  <a:pt x="11666295" y="3752785"/>
                  <a:pt x="11669838" y="3752785"/>
                  <a:pt x="11676922" y="3752785"/>
                </a:cubicBezTo>
                <a:cubicBezTo>
                  <a:pt x="11676922" y="3752785"/>
                  <a:pt x="11676922" y="3752785"/>
                  <a:pt x="11680464" y="3759813"/>
                </a:cubicBezTo>
                <a:cubicBezTo>
                  <a:pt x="11684006" y="3759813"/>
                  <a:pt x="11684006" y="3763327"/>
                  <a:pt x="11687548" y="3763327"/>
                </a:cubicBezTo>
                <a:cubicBezTo>
                  <a:pt x="11687548" y="3763327"/>
                  <a:pt x="11687548" y="3763327"/>
                  <a:pt x="11680464" y="3738730"/>
                </a:cubicBezTo>
                <a:cubicBezTo>
                  <a:pt x="11680464" y="3738730"/>
                  <a:pt x="11680464" y="3738730"/>
                  <a:pt x="11676922" y="3717646"/>
                </a:cubicBezTo>
                <a:cubicBezTo>
                  <a:pt x="11676922" y="3717646"/>
                  <a:pt x="11676922" y="3717646"/>
                  <a:pt x="11666295" y="3717646"/>
                </a:cubicBezTo>
                <a:close/>
                <a:moveTo>
                  <a:pt x="11645898" y="3717646"/>
                </a:moveTo>
                <a:cubicBezTo>
                  <a:pt x="11628187" y="3717646"/>
                  <a:pt x="11621103" y="3717646"/>
                  <a:pt x="11606934" y="3721117"/>
                </a:cubicBezTo>
                <a:cubicBezTo>
                  <a:pt x="11606934" y="3728058"/>
                  <a:pt x="11606934" y="3728058"/>
                  <a:pt x="11606934" y="3728058"/>
                </a:cubicBezTo>
                <a:lnTo>
                  <a:pt x="11621103" y="3724588"/>
                </a:lnTo>
                <a:cubicBezTo>
                  <a:pt x="11624645" y="3759296"/>
                  <a:pt x="11624645" y="3759296"/>
                  <a:pt x="11624645" y="3759296"/>
                </a:cubicBezTo>
                <a:cubicBezTo>
                  <a:pt x="11635271" y="3759296"/>
                  <a:pt x="11635271" y="3759296"/>
                  <a:pt x="11635271" y="3759296"/>
                </a:cubicBezTo>
                <a:cubicBezTo>
                  <a:pt x="11631729" y="3724588"/>
                  <a:pt x="11631729" y="3724588"/>
                  <a:pt x="11631729" y="3724588"/>
                </a:cubicBezTo>
                <a:cubicBezTo>
                  <a:pt x="11645898" y="3724588"/>
                  <a:pt x="11645898" y="3724588"/>
                  <a:pt x="11645898" y="3724588"/>
                </a:cubicBezTo>
                <a:cubicBezTo>
                  <a:pt x="11645898" y="3717646"/>
                  <a:pt x="11645898" y="3717646"/>
                  <a:pt x="11645898" y="3717646"/>
                </a:cubicBezTo>
                <a:close/>
                <a:moveTo>
                  <a:pt x="11196257" y="3717645"/>
                </a:moveTo>
                <a:cubicBezTo>
                  <a:pt x="11214171" y="3717645"/>
                  <a:pt x="11221336" y="3735112"/>
                  <a:pt x="11221336" y="3752577"/>
                </a:cubicBezTo>
                <a:lnTo>
                  <a:pt x="11167595" y="3752577"/>
                </a:lnTo>
                <a:cubicBezTo>
                  <a:pt x="11167595" y="3735112"/>
                  <a:pt x="11178343" y="3717645"/>
                  <a:pt x="11196257" y="3717645"/>
                </a:cubicBezTo>
                <a:close/>
                <a:moveTo>
                  <a:pt x="11648585" y="3710929"/>
                </a:moveTo>
                <a:cubicBezTo>
                  <a:pt x="11711759" y="3710929"/>
                  <a:pt x="11767914" y="3731888"/>
                  <a:pt x="11813539" y="3766820"/>
                </a:cubicBezTo>
                <a:cubicBezTo>
                  <a:pt x="11820558" y="3773807"/>
                  <a:pt x="11820558" y="3777300"/>
                  <a:pt x="11817049" y="3780793"/>
                </a:cubicBezTo>
                <a:cubicBezTo>
                  <a:pt x="11817049" y="3780793"/>
                  <a:pt x="11817049" y="3780793"/>
                  <a:pt x="11788972" y="3812233"/>
                </a:cubicBezTo>
                <a:cubicBezTo>
                  <a:pt x="11785462" y="3815725"/>
                  <a:pt x="11781952" y="3815725"/>
                  <a:pt x="11774933" y="3812233"/>
                </a:cubicBezTo>
                <a:cubicBezTo>
                  <a:pt x="11739837" y="3784287"/>
                  <a:pt x="11694210" y="3766820"/>
                  <a:pt x="11648585" y="3766820"/>
                </a:cubicBezTo>
                <a:cubicBezTo>
                  <a:pt x="11599450" y="3766820"/>
                  <a:pt x="11557334" y="3784287"/>
                  <a:pt x="11522236" y="3812233"/>
                </a:cubicBezTo>
                <a:cubicBezTo>
                  <a:pt x="11515217" y="3815725"/>
                  <a:pt x="11511708" y="3815725"/>
                  <a:pt x="11508198" y="3812233"/>
                </a:cubicBezTo>
                <a:cubicBezTo>
                  <a:pt x="11508198" y="3812233"/>
                  <a:pt x="11508198" y="3812233"/>
                  <a:pt x="11480121" y="3780793"/>
                </a:cubicBezTo>
                <a:cubicBezTo>
                  <a:pt x="11476611" y="3777300"/>
                  <a:pt x="11476611" y="3773807"/>
                  <a:pt x="11483630" y="3766820"/>
                </a:cubicBezTo>
                <a:cubicBezTo>
                  <a:pt x="11529256" y="3731888"/>
                  <a:pt x="11585411" y="3710929"/>
                  <a:pt x="11648585" y="3710929"/>
                </a:cubicBezTo>
                <a:close/>
                <a:moveTo>
                  <a:pt x="11196481" y="3710928"/>
                </a:moveTo>
                <a:cubicBezTo>
                  <a:pt x="11172113" y="3710928"/>
                  <a:pt x="11158189" y="3728442"/>
                  <a:pt x="11158189" y="3759968"/>
                </a:cubicBezTo>
                <a:cubicBezTo>
                  <a:pt x="11158189" y="3787990"/>
                  <a:pt x="11168632" y="3809007"/>
                  <a:pt x="11199962" y="3809007"/>
                </a:cubicBezTo>
                <a:cubicBezTo>
                  <a:pt x="11206924" y="3809007"/>
                  <a:pt x="11220848" y="3805504"/>
                  <a:pt x="11227810" y="3802001"/>
                </a:cubicBezTo>
                <a:lnTo>
                  <a:pt x="11227810" y="3791493"/>
                </a:lnTo>
                <a:cubicBezTo>
                  <a:pt x="11220848" y="3794996"/>
                  <a:pt x="11210404" y="3798498"/>
                  <a:pt x="11199962" y="3798498"/>
                </a:cubicBezTo>
                <a:cubicBezTo>
                  <a:pt x="11179076" y="3798498"/>
                  <a:pt x="11168632" y="3780984"/>
                  <a:pt x="11168632" y="3763471"/>
                </a:cubicBezTo>
                <a:cubicBezTo>
                  <a:pt x="11168632" y="3763471"/>
                  <a:pt x="11168632" y="3763471"/>
                  <a:pt x="11234772" y="3763471"/>
                </a:cubicBezTo>
                <a:cubicBezTo>
                  <a:pt x="11234772" y="3763471"/>
                  <a:pt x="11234772" y="3763471"/>
                  <a:pt x="11234772" y="3756465"/>
                </a:cubicBezTo>
                <a:cubicBezTo>
                  <a:pt x="11234772" y="3731945"/>
                  <a:pt x="11224329" y="3710928"/>
                  <a:pt x="11196481" y="3710928"/>
                </a:cubicBezTo>
                <a:close/>
                <a:moveTo>
                  <a:pt x="10947253" y="3674652"/>
                </a:moveTo>
                <a:lnTo>
                  <a:pt x="10947253" y="3685400"/>
                </a:lnTo>
                <a:lnTo>
                  <a:pt x="10986216" y="3685400"/>
                </a:lnTo>
                <a:lnTo>
                  <a:pt x="10986216" y="3804976"/>
                </a:lnTo>
                <a:lnTo>
                  <a:pt x="10999652" y="3804976"/>
                </a:lnTo>
                <a:lnTo>
                  <a:pt x="10999652" y="3685400"/>
                </a:lnTo>
                <a:lnTo>
                  <a:pt x="11038614" y="3685400"/>
                </a:lnTo>
                <a:lnTo>
                  <a:pt x="11038614" y="3674652"/>
                </a:lnTo>
                <a:close/>
                <a:moveTo>
                  <a:pt x="11060111" y="3663903"/>
                </a:moveTo>
                <a:lnTo>
                  <a:pt x="11060111" y="3804976"/>
                </a:lnTo>
                <a:cubicBezTo>
                  <a:pt x="11060111" y="3804976"/>
                  <a:pt x="11060111" y="3804976"/>
                  <a:pt x="11070476" y="3804976"/>
                </a:cubicBezTo>
                <a:cubicBezTo>
                  <a:pt x="11070476" y="3804976"/>
                  <a:pt x="11070476" y="3804976"/>
                  <a:pt x="11070476" y="3755600"/>
                </a:cubicBezTo>
                <a:cubicBezTo>
                  <a:pt x="11070476" y="3737966"/>
                  <a:pt x="11077385" y="3716806"/>
                  <a:pt x="11098115" y="3716806"/>
                </a:cubicBezTo>
                <a:cubicBezTo>
                  <a:pt x="11118844" y="3716806"/>
                  <a:pt x="11118844" y="3730913"/>
                  <a:pt x="11118844" y="3748547"/>
                </a:cubicBezTo>
                <a:cubicBezTo>
                  <a:pt x="11118844" y="3748547"/>
                  <a:pt x="11118844" y="3748547"/>
                  <a:pt x="11118844" y="3804976"/>
                </a:cubicBezTo>
                <a:cubicBezTo>
                  <a:pt x="11118844" y="3804976"/>
                  <a:pt x="11118844" y="3804976"/>
                  <a:pt x="11132662" y="3804976"/>
                </a:cubicBezTo>
                <a:cubicBezTo>
                  <a:pt x="11132662" y="3804976"/>
                  <a:pt x="11132662" y="3804976"/>
                  <a:pt x="11132662" y="3748547"/>
                </a:cubicBezTo>
                <a:cubicBezTo>
                  <a:pt x="11132662" y="3723859"/>
                  <a:pt x="11125753" y="3709752"/>
                  <a:pt x="11101569" y="3709752"/>
                </a:cubicBezTo>
                <a:cubicBezTo>
                  <a:pt x="11087750" y="3709752"/>
                  <a:pt x="11077385" y="3716806"/>
                  <a:pt x="11070476" y="3727386"/>
                </a:cubicBezTo>
                <a:cubicBezTo>
                  <a:pt x="11070476" y="3727386"/>
                  <a:pt x="11070476" y="3727386"/>
                  <a:pt x="11070476" y="3663903"/>
                </a:cubicBezTo>
                <a:cubicBezTo>
                  <a:pt x="11070476" y="3663903"/>
                  <a:pt x="11070476" y="3663903"/>
                  <a:pt x="11060111" y="3663903"/>
                </a:cubicBezTo>
                <a:close/>
                <a:moveTo>
                  <a:pt x="11638739" y="3639720"/>
                </a:moveTo>
                <a:cubicBezTo>
                  <a:pt x="11628222" y="3657341"/>
                  <a:pt x="11624716" y="3674962"/>
                  <a:pt x="11624716" y="3692583"/>
                </a:cubicBezTo>
                <a:cubicBezTo>
                  <a:pt x="11621210" y="3692583"/>
                  <a:pt x="11603681" y="3696107"/>
                  <a:pt x="11600176" y="3696107"/>
                </a:cubicBezTo>
                <a:cubicBezTo>
                  <a:pt x="11596669" y="3678486"/>
                  <a:pt x="11586152" y="3660865"/>
                  <a:pt x="11575635" y="3650293"/>
                </a:cubicBezTo>
                <a:cubicBezTo>
                  <a:pt x="11575635" y="3650293"/>
                  <a:pt x="11575635" y="3650293"/>
                  <a:pt x="11572129" y="3650293"/>
                </a:cubicBezTo>
                <a:cubicBezTo>
                  <a:pt x="11565117" y="3650293"/>
                  <a:pt x="11558106" y="3653817"/>
                  <a:pt x="11551094" y="3653817"/>
                </a:cubicBezTo>
                <a:cubicBezTo>
                  <a:pt x="11551094" y="3653817"/>
                  <a:pt x="11551094" y="3653817"/>
                  <a:pt x="11551094" y="3657341"/>
                </a:cubicBezTo>
                <a:cubicBezTo>
                  <a:pt x="11547588" y="3664390"/>
                  <a:pt x="11547588" y="3671438"/>
                  <a:pt x="11547588" y="3682010"/>
                </a:cubicBezTo>
                <a:cubicBezTo>
                  <a:pt x="11547588" y="3692583"/>
                  <a:pt x="11547588" y="3699631"/>
                  <a:pt x="11551094" y="3710204"/>
                </a:cubicBezTo>
                <a:cubicBezTo>
                  <a:pt x="11547588" y="3710204"/>
                  <a:pt x="11530059" y="3717252"/>
                  <a:pt x="11530059" y="3717252"/>
                </a:cubicBezTo>
                <a:cubicBezTo>
                  <a:pt x="11519542" y="3703155"/>
                  <a:pt x="11505518" y="3689059"/>
                  <a:pt x="11491495" y="3682010"/>
                </a:cubicBezTo>
                <a:cubicBezTo>
                  <a:pt x="11484484" y="3682010"/>
                  <a:pt x="11477472" y="3689059"/>
                  <a:pt x="11470460" y="3692583"/>
                </a:cubicBezTo>
                <a:cubicBezTo>
                  <a:pt x="11470460" y="3710204"/>
                  <a:pt x="11473966" y="3727825"/>
                  <a:pt x="11484484" y="3745445"/>
                </a:cubicBezTo>
                <a:cubicBezTo>
                  <a:pt x="11480978" y="3745445"/>
                  <a:pt x="11470460" y="3756018"/>
                  <a:pt x="11466954" y="3756018"/>
                </a:cubicBezTo>
                <a:cubicBezTo>
                  <a:pt x="11456437" y="3745445"/>
                  <a:pt x="11438908" y="3734873"/>
                  <a:pt x="11421379" y="3731349"/>
                </a:cubicBezTo>
                <a:cubicBezTo>
                  <a:pt x="11414367" y="3734873"/>
                  <a:pt x="11407356" y="3741921"/>
                  <a:pt x="11403850" y="3745445"/>
                </a:cubicBezTo>
                <a:cubicBezTo>
                  <a:pt x="11403850" y="3745445"/>
                  <a:pt x="11403850" y="3745445"/>
                  <a:pt x="11403850" y="3748969"/>
                </a:cubicBezTo>
                <a:cubicBezTo>
                  <a:pt x="11407356" y="3763067"/>
                  <a:pt x="11417873" y="3780687"/>
                  <a:pt x="11431896" y="3794784"/>
                </a:cubicBezTo>
                <a:cubicBezTo>
                  <a:pt x="11428390" y="3794784"/>
                  <a:pt x="11417873" y="3812405"/>
                  <a:pt x="11417873" y="3812405"/>
                </a:cubicBezTo>
                <a:cubicBezTo>
                  <a:pt x="11400344" y="3805356"/>
                  <a:pt x="11382815" y="3798308"/>
                  <a:pt x="11365286" y="3798308"/>
                </a:cubicBezTo>
                <a:cubicBezTo>
                  <a:pt x="11361780" y="3805356"/>
                  <a:pt x="11354768" y="3812405"/>
                  <a:pt x="11354768" y="3819453"/>
                </a:cubicBezTo>
                <a:cubicBezTo>
                  <a:pt x="11361780" y="3833550"/>
                  <a:pt x="11375803" y="3847646"/>
                  <a:pt x="11389827" y="3858220"/>
                </a:cubicBezTo>
                <a:cubicBezTo>
                  <a:pt x="11389827" y="3861744"/>
                  <a:pt x="11382815" y="3875840"/>
                  <a:pt x="11382815" y="3879364"/>
                </a:cubicBezTo>
                <a:cubicBezTo>
                  <a:pt x="11365286" y="3872316"/>
                  <a:pt x="11344251" y="3872316"/>
                  <a:pt x="11330228" y="3879364"/>
                </a:cubicBezTo>
                <a:cubicBezTo>
                  <a:pt x="11326722" y="3886413"/>
                  <a:pt x="11323216" y="3893461"/>
                  <a:pt x="11323216" y="3900509"/>
                </a:cubicBezTo>
                <a:cubicBezTo>
                  <a:pt x="11333733" y="3914606"/>
                  <a:pt x="11351262" y="3921654"/>
                  <a:pt x="11368791" y="3928703"/>
                </a:cubicBezTo>
                <a:cubicBezTo>
                  <a:pt x="11368791" y="3932227"/>
                  <a:pt x="11365286" y="3946323"/>
                  <a:pt x="11365286" y="3949847"/>
                </a:cubicBezTo>
                <a:cubicBezTo>
                  <a:pt x="11347757" y="3949847"/>
                  <a:pt x="11330228" y="3956896"/>
                  <a:pt x="11316205" y="3963945"/>
                </a:cubicBezTo>
                <a:cubicBezTo>
                  <a:pt x="11316205" y="3963945"/>
                  <a:pt x="11316205" y="3963945"/>
                  <a:pt x="11312698" y="3963945"/>
                </a:cubicBezTo>
                <a:cubicBezTo>
                  <a:pt x="11312698" y="3967469"/>
                  <a:pt x="11312698" y="3970993"/>
                  <a:pt x="11312698" y="3978041"/>
                </a:cubicBezTo>
                <a:cubicBezTo>
                  <a:pt x="11312698" y="3981565"/>
                  <a:pt x="11312698" y="3985089"/>
                  <a:pt x="11312698" y="3988614"/>
                </a:cubicBezTo>
                <a:cubicBezTo>
                  <a:pt x="11312698" y="3988614"/>
                  <a:pt x="11312698" y="3988614"/>
                  <a:pt x="11316205" y="3988614"/>
                </a:cubicBezTo>
                <a:cubicBezTo>
                  <a:pt x="11330228" y="3999187"/>
                  <a:pt x="11347757" y="4002711"/>
                  <a:pt x="11365286" y="4002711"/>
                </a:cubicBezTo>
                <a:cubicBezTo>
                  <a:pt x="11365286" y="4006235"/>
                  <a:pt x="11368791" y="4023856"/>
                  <a:pt x="11368791" y="4023856"/>
                </a:cubicBezTo>
                <a:cubicBezTo>
                  <a:pt x="11351262" y="4030904"/>
                  <a:pt x="11333733" y="4041476"/>
                  <a:pt x="11323216" y="4052049"/>
                </a:cubicBezTo>
                <a:cubicBezTo>
                  <a:pt x="11323216" y="4052049"/>
                  <a:pt x="11323216" y="4052049"/>
                  <a:pt x="11323216" y="4055573"/>
                </a:cubicBezTo>
                <a:cubicBezTo>
                  <a:pt x="11323216" y="4059098"/>
                  <a:pt x="11326722" y="4069670"/>
                  <a:pt x="11330228" y="4076718"/>
                </a:cubicBezTo>
                <a:cubicBezTo>
                  <a:pt x="11347757" y="4080242"/>
                  <a:pt x="11365286" y="4080242"/>
                  <a:pt x="11382815" y="4076718"/>
                </a:cubicBezTo>
                <a:cubicBezTo>
                  <a:pt x="11382815" y="4076718"/>
                  <a:pt x="11389827" y="4094339"/>
                  <a:pt x="11393332" y="4097864"/>
                </a:cubicBezTo>
                <a:cubicBezTo>
                  <a:pt x="11375803" y="4104912"/>
                  <a:pt x="11361780" y="4119008"/>
                  <a:pt x="11354768" y="4133105"/>
                </a:cubicBezTo>
                <a:cubicBezTo>
                  <a:pt x="11354768" y="4133105"/>
                  <a:pt x="11354768" y="4133105"/>
                  <a:pt x="11354768" y="4136629"/>
                </a:cubicBezTo>
                <a:cubicBezTo>
                  <a:pt x="11358274" y="4140153"/>
                  <a:pt x="11361780" y="4150726"/>
                  <a:pt x="11365286" y="4154250"/>
                </a:cubicBezTo>
                <a:cubicBezTo>
                  <a:pt x="11382815" y="4154250"/>
                  <a:pt x="11400344" y="4150726"/>
                  <a:pt x="11417873" y="4140153"/>
                </a:cubicBezTo>
                <a:cubicBezTo>
                  <a:pt x="11417873" y="4143678"/>
                  <a:pt x="11428390" y="4157774"/>
                  <a:pt x="11431896" y="4161299"/>
                </a:cubicBezTo>
                <a:cubicBezTo>
                  <a:pt x="11417873" y="4171871"/>
                  <a:pt x="11410861" y="4189491"/>
                  <a:pt x="11403850" y="4207113"/>
                </a:cubicBezTo>
                <a:cubicBezTo>
                  <a:pt x="11410861" y="4210637"/>
                  <a:pt x="11414367" y="4217685"/>
                  <a:pt x="11421379" y="4221209"/>
                </a:cubicBezTo>
                <a:cubicBezTo>
                  <a:pt x="11438908" y="4217685"/>
                  <a:pt x="11456437" y="4210637"/>
                  <a:pt x="11466954" y="4196541"/>
                </a:cubicBezTo>
                <a:cubicBezTo>
                  <a:pt x="11470460" y="4196541"/>
                  <a:pt x="11484484" y="4210637"/>
                  <a:pt x="11484484" y="4210637"/>
                </a:cubicBezTo>
                <a:cubicBezTo>
                  <a:pt x="11477472" y="4224733"/>
                  <a:pt x="11473966" y="4245879"/>
                  <a:pt x="11473966" y="4259975"/>
                </a:cubicBezTo>
                <a:cubicBezTo>
                  <a:pt x="11473966" y="4259975"/>
                  <a:pt x="11473966" y="4263500"/>
                  <a:pt x="11473966" y="4263500"/>
                </a:cubicBezTo>
                <a:cubicBezTo>
                  <a:pt x="11477472" y="4267024"/>
                  <a:pt x="11484484" y="4270548"/>
                  <a:pt x="11491495" y="4274072"/>
                </a:cubicBezTo>
                <a:cubicBezTo>
                  <a:pt x="11491495" y="4274072"/>
                  <a:pt x="11491495" y="4274072"/>
                  <a:pt x="11495001" y="4274072"/>
                </a:cubicBezTo>
                <a:cubicBezTo>
                  <a:pt x="11509024" y="4267024"/>
                  <a:pt x="11523047" y="4252927"/>
                  <a:pt x="11530059" y="4235306"/>
                </a:cubicBezTo>
                <a:cubicBezTo>
                  <a:pt x="11533564" y="4238830"/>
                  <a:pt x="11547588" y="4242355"/>
                  <a:pt x="11551094" y="4245879"/>
                </a:cubicBezTo>
                <a:cubicBezTo>
                  <a:pt x="11547588" y="4252927"/>
                  <a:pt x="11547588" y="4263500"/>
                  <a:pt x="11547588" y="4270548"/>
                </a:cubicBezTo>
                <a:cubicBezTo>
                  <a:pt x="11547588" y="4281120"/>
                  <a:pt x="11547588" y="4288169"/>
                  <a:pt x="11551094" y="4298742"/>
                </a:cubicBezTo>
                <a:cubicBezTo>
                  <a:pt x="11558106" y="4302266"/>
                  <a:pt x="11565117" y="4302266"/>
                  <a:pt x="11572129" y="4305790"/>
                </a:cubicBezTo>
                <a:cubicBezTo>
                  <a:pt x="11572129" y="4305790"/>
                  <a:pt x="11572129" y="4305790"/>
                  <a:pt x="11575635" y="4305790"/>
                </a:cubicBezTo>
                <a:cubicBezTo>
                  <a:pt x="11586152" y="4291693"/>
                  <a:pt x="11596669" y="4274072"/>
                  <a:pt x="11600176" y="4259975"/>
                </a:cubicBezTo>
                <a:cubicBezTo>
                  <a:pt x="11603681" y="4259975"/>
                  <a:pt x="11621210" y="4259975"/>
                  <a:pt x="11624716" y="4259975"/>
                </a:cubicBezTo>
                <a:cubicBezTo>
                  <a:pt x="11624716" y="4281120"/>
                  <a:pt x="11628222" y="4298742"/>
                  <a:pt x="11638739" y="4312838"/>
                </a:cubicBezTo>
                <a:cubicBezTo>
                  <a:pt x="11645751" y="4312838"/>
                  <a:pt x="11656268" y="4312838"/>
                  <a:pt x="11659774" y="4312838"/>
                </a:cubicBezTo>
                <a:cubicBezTo>
                  <a:pt x="11659774" y="4312838"/>
                  <a:pt x="11659774" y="4312838"/>
                  <a:pt x="11663280" y="4312838"/>
                </a:cubicBezTo>
                <a:cubicBezTo>
                  <a:pt x="11670291" y="4298742"/>
                  <a:pt x="11677303" y="4281120"/>
                  <a:pt x="11677303" y="4259975"/>
                </a:cubicBezTo>
                <a:cubicBezTo>
                  <a:pt x="11677303" y="4259975"/>
                  <a:pt x="11694832" y="4259975"/>
                  <a:pt x="11698339" y="4259975"/>
                </a:cubicBezTo>
                <a:cubicBezTo>
                  <a:pt x="11701844" y="4274072"/>
                  <a:pt x="11712361" y="4291693"/>
                  <a:pt x="11722879" y="4305790"/>
                </a:cubicBezTo>
                <a:cubicBezTo>
                  <a:pt x="11722879" y="4305790"/>
                  <a:pt x="11722879" y="4305790"/>
                  <a:pt x="11726385" y="4305790"/>
                </a:cubicBezTo>
                <a:cubicBezTo>
                  <a:pt x="11733396" y="4302266"/>
                  <a:pt x="11740408" y="4302266"/>
                  <a:pt x="11747420" y="4298742"/>
                </a:cubicBezTo>
                <a:cubicBezTo>
                  <a:pt x="11750925" y="4288169"/>
                  <a:pt x="11750925" y="4281120"/>
                  <a:pt x="11750925" y="4270548"/>
                </a:cubicBezTo>
                <a:cubicBezTo>
                  <a:pt x="11750925" y="4263500"/>
                  <a:pt x="11750925" y="4252927"/>
                  <a:pt x="11747420" y="4245879"/>
                </a:cubicBezTo>
                <a:cubicBezTo>
                  <a:pt x="11750925" y="4242355"/>
                  <a:pt x="11764949" y="4235306"/>
                  <a:pt x="11768454" y="4235306"/>
                </a:cubicBezTo>
                <a:cubicBezTo>
                  <a:pt x="11778972" y="4252927"/>
                  <a:pt x="11789490" y="4263500"/>
                  <a:pt x="11807019" y="4274072"/>
                </a:cubicBezTo>
                <a:cubicBezTo>
                  <a:pt x="11814030" y="4270548"/>
                  <a:pt x="11821042" y="4267024"/>
                  <a:pt x="11824547" y="4263500"/>
                </a:cubicBezTo>
                <a:cubicBezTo>
                  <a:pt x="11824547" y="4263500"/>
                  <a:pt x="11824547" y="4263500"/>
                  <a:pt x="11828054" y="4263500"/>
                </a:cubicBezTo>
                <a:cubicBezTo>
                  <a:pt x="11828054" y="4263500"/>
                  <a:pt x="11828054" y="4259975"/>
                  <a:pt x="11828054" y="4259975"/>
                </a:cubicBezTo>
                <a:cubicBezTo>
                  <a:pt x="11828054" y="4242355"/>
                  <a:pt x="11821042" y="4224733"/>
                  <a:pt x="11814030" y="4210637"/>
                </a:cubicBezTo>
                <a:cubicBezTo>
                  <a:pt x="11814030" y="4207113"/>
                  <a:pt x="11828054" y="4196541"/>
                  <a:pt x="11831559" y="4196541"/>
                </a:cubicBezTo>
                <a:cubicBezTo>
                  <a:pt x="11842076" y="4207113"/>
                  <a:pt x="11859606" y="4217685"/>
                  <a:pt x="11877135" y="4221209"/>
                </a:cubicBezTo>
                <a:cubicBezTo>
                  <a:pt x="11884146" y="4217685"/>
                  <a:pt x="11891158" y="4210637"/>
                  <a:pt x="11894664" y="4207113"/>
                </a:cubicBezTo>
                <a:cubicBezTo>
                  <a:pt x="11894664" y="4207113"/>
                  <a:pt x="11894664" y="4207113"/>
                  <a:pt x="11894664" y="4203589"/>
                </a:cubicBezTo>
                <a:cubicBezTo>
                  <a:pt x="11891158" y="4189491"/>
                  <a:pt x="11880641" y="4171871"/>
                  <a:pt x="11866617" y="4157774"/>
                </a:cubicBezTo>
                <a:cubicBezTo>
                  <a:pt x="11870123" y="4157774"/>
                  <a:pt x="11880641" y="4143678"/>
                  <a:pt x="11880641" y="4140153"/>
                </a:cubicBezTo>
                <a:cubicBezTo>
                  <a:pt x="11898170" y="4150726"/>
                  <a:pt x="11915699" y="4154250"/>
                  <a:pt x="11933228" y="4154250"/>
                </a:cubicBezTo>
                <a:cubicBezTo>
                  <a:pt x="11936734" y="4147202"/>
                  <a:pt x="11940239" y="4140153"/>
                  <a:pt x="11943746" y="4136629"/>
                </a:cubicBezTo>
                <a:cubicBezTo>
                  <a:pt x="11943746" y="4136629"/>
                  <a:pt x="11943746" y="4136629"/>
                  <a:pt x="11943746" y="4133105"/>
                </a:cubicBezTo>
                <a:cubicBezTo>
                  <a:pt x="11936734" y="4119008"/>
                  <a:pt x="11922710" y="4104912"/>
                  <a:pt x="11908688" y="4094339"/>
                </a:cubicBezTo>
                <a:cubicBezTo>
                  <a:pt x="11908688" y="4094339"/>
                  <a:pt x="11915699" y="4076718"/>
                  <a:pt x="11915699" y="4076718"/>
                </a:cubicBezTo>
                <a:cubicBezTo>
                  <a:pt x="11933228" y="4080242"/>
                  <a:pt x="11950757" y="4080242"/>
                  <a:pt x="11968286" y="4076718"/>
                </a:cubicBezTo>
                <a:cubicBezTo>
                  <a:pt x="11968286" y="4076718"/>
                  <a:pt x="11968286" y="4076718"/>
                  <a:pt x="11968286" y="4073194"/>
                </a:cubicBezTo>
                <a:cubicBezTo>
                  <a:pt x="11971792" y="4069670"/>
                  <a:pt x="11975298" y="4059098"/>
                  <a:pt x="11975298" y="4052049"/>
                </a:cubicBezTo>
                <a:cubicBezTo>
                  <a:pt x="11961275" y="4037952"/>
                  <a:pt x="11947251" y="4030904"/>
                  <a:pt x="11929722" y="4023856"/>
                </a:cubicBezTo>
                <a:cubicBezTo>
                  <a:pt x="11929722" y="4023856"/>
                  <a:pt x="11929722" y="4006235"/>
                  <a:pt x="11933228" y="4002711"/>
                </a:cubicBezTo>
                <a:cubicBezTo>
                  <a:pt x="11950757" y="4002711"/>
                  <a:pt x="11968286" y="3999187"/>
                  <a:pt x="11982310" y="3988614"/>
                </a:cubicBezTo>
                <a:cubicBezTo>
                  <a:pt x="11985815" y="3985089"/>
                  <a:pt x="11985815" y="3981565"/>
                  <a:pt x="11985815" y="3978041"/>
                </a:cubicBezTo>
                <a:cubicBezTo>
                  <a:pt x="11985815" y="3974517"/>
                  <a:pt x="11985815" y="3970993"/>
                  <a:pt x="11982310" y="3967469"/>
                </a:cubicBezTo>
                <a:cubicBezTo>
                  <a:pt x="11982310" y="3967469"/>
                  <a:pt x="11982310" y="3967469"/>
                  <a:pt x="11982310" y="3963945"/>
                </a:cubicBezTo>
                <a:cubicBezTo>
                  <a:pt x="11968286" y="3956896"/>
                  <a:pt x="11950757" y="3949847"/>
                  <a:pt x="11933228" y="3949847"/>
                </a:cubicBezTo>
                <a:cubicBezTo>
                  <a:pt x="11933228" y="3949847"/>
                  <a:pt x="11929722" y="3932227"/>
                  <a:pt x="11929722" y="3928703"/>
                </a:cubicBezTo>
                <a:cubicBezTo>
                  <a:pt x="11947251" y="3925179"/>
                  <a:pt x="11964780" y="3914606"/>
                  <a:pt x="11975298" y="3904034"/>
                </a:cubicBezTo>
                <a:cubicBezTo>
                  <a:pt x="11975298" y="3904034"/>
                  <a:pt x="11975298" y="3904034"/>
                  <a:pt x="11975298" y="3900509"/>
                </a:cubicBezTo>
                <a:cubicBezTo>
                  <a:pt x="11975298" y="3893461"/>
                  <a:pt x="11971792" y="3886413"/>
                  <a:pt x="11968286" y="3879364"/>
                </a:cubicBezTo>
                <a:cubicBezTo>
                  <a:pt x="11950757" y="3875840"/>
                  <a:pt x="11933228" y="3875840"/>
                  <a:pt x="11915699" y="3879364"/>
                </a:cubicBezTo>
                <a:cubicBezTo>
                  <a:pt x="11915699" y="3875840"/>
                  <a:pt x="11908688" y="3861744"/>
                  <a:pt x="11908688" y="3858220"/>
                </a:cubicBezTo>
                <a:cubicBezTo>
                  <a:pt x="11922710" y="3847646"/>
                  <a:pt x="11936734" y="3837074"/>
                  <a:pt x="11943746" y="3819453"/>
                </a:cubicBezTo>
                <a:cubicBezTo>
                  <a:pt x="11943746" y="3812405"/>
                  <a:pt x="11936734" y="3805356"/>
                  <a:pt x="11933228" y="3801832"/>
                </a:cubicBezTo>
                <a:cubicBezTo>
                  <a:pt x="11933228" y="3801832"/>
                  <a:pt x="11933228" y="3801832"/>
                  <a:pt x="11933228" y="3798308"/>
                </a:cubicBezTo>
                <a:cubicBezTo>
                  <a:pt x="11915699" y="3798308"/>
                  <a:pt x="11898170" y="3805356"/>
                  <a:pt x="11880641" y="3812405"/>
                </a:cubicBezTo>
                <a:cubicBezTo>
                  <a:pt x="11880641" y="3812405"/>
                  <a:pt x="11870123" y="3798308"/>
                  <a:pt x="11866617" y="3794784"/>
                </a:cubicBezTo>
                <a:cubicBezTo>
                  <a:pt x="11880641" y="3780687"/>
                  <a:pt x="11891158" y="3766591"/>
                  <a:pt x="11894664" y="3748969"/>
                </a:cubicBezTo>
                <a:cubicBezTo>
                  <a:pt x="11891158" y="3741921"/>
                  <a:pt x="11884146" y="3734873"/>
                  <a:pt x="11877135" y="3731349"/>
                </a:cubicBezTo>
                <a:cubicBezTo>
                  <a:pt x="11859606" y="3734873"/>
                  <a:pt x="11845583" y="3745445"/>
                  <a:pt x="11831559" y="3759543"/>
                </a:cubicBezTo>
                <a:cubicBezTo>
                  <a:pt x="11828054" y="3756018"/>
                  <a:pt x="11814030" y="3745445"/>
                  <a:pt x="11814030" y="3745445"/>
                </a:cubicBezTo>
                <a:cubicBezTo>
                  <a:pt x="11821042" y="3727825"/>
                  <a:pt x="11828054" y="3710204"/>
                  <a:pt x="11828054" y="3692583"/>
                </a:cubicBezTo>
                <a:cubicBezTo>
                  <a:pt x="11821042" y="3689059"/>
                  <a:pt x="11814030" y="3682010"/>
                  <a:pt x="11807019" y="3682010"/>
                </a:cubicBezTo>
                <a:cubicBezTo>
                  <a:pt x="11792995" y="3689059"/>
                  <a:pt x="11778972" y="3703155"/>
                  <a:pt x="11768454" y="3717252"/>
                </a:cubicBezTo>
                <a:cubicBezTo>
                  <a:pt x="11764949" y="3717252"/>
                  <a:pt x="11750925" y="3710204"/>
                  <a:pt x="11747420" y="3710204"/>
                </a:cubicBezTo>
                <a:cubicBezTo>
                  <a:pt x="11750925" y="3699631"/>
                  <a:pt x="11750925" y="3692583"/>
                  <a:pt x="11750925" y="3682010"/>
                </a:cubicBezTo>
                <a:cubicBezTo>
                  <a:pt x="11750925" y="3671438"/>
                  <a:pt x="11750925" y="3664390"/>
                  <a:pt x="11747420" y="3657341"/>
                </a:cubicBezTo>
                <a:cubicBezTo>
                  <a:pt x="11747420" y="3657341"/>
                  <a:pt x="11747420" y="3657341"/>
                  <a:pt x="11747420" y="3653817"/>
                </a:cubicBezTo>
                <a:cubicBezTo>
                  <a:pt x="11740408" y="3653817"/>
                  <a:pt x="11733396" y="3650293"/>
                  <a:pt x="11726385" y="3650293"/>
                </a:cubicBezTo>
                <a:cubicBezTo>
                  <a:pt x="11726385" y="3650293"/>
                  <a:pt x="11726385" y="3650293"/>
                  <a:pt x="11722879" y="3650293"/>
                </a:cubicBezTo>
                <a:cubicBezTo>
                  <a:pt x="11712361" y="3660865"/>
                  <a:pt x="11701844" y="3678486"/>
                  <a:pt x="11698339" y="3696107"/>
                </a:cubicBezTo>
                <a:cubicBezTo>
                  <a:pt x="11694832" y="3696107"/>
                  <a:pt x="11677303" y="3692583"/>
                  <a:pt x="11673798" y="3692583"/>
                </a:cubicBezTo>
                <a:cubicBezTo>
                  <a:pt x="11673798" y="3674962"/>
                  <a:pt x="11670291" y="3657341"/>
                  <a:pt x="11659774" y="3639720"/>
                </a:cubicBezTo>
                <a:cubicBezTo>
                  <a:pt x="11652763" y="3639720"/>
                  <a:pt x="11645751" y="3639720"/>
                  <a:pt x="11638739" y="363972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E1962D-A3FF-4961-B681-98DBE7AF6994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FE08B14-8363-4F95-B6E5-F69CDCFFCF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F19689-A240-4FF8-816D-3346000307FE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8C9AA1-7FD7-448C-922E-18DCDB044640}"/>
              </a:ext>
            </a:extLst>
          </p:cNvPr>
          <p:cNvSpPr/>
          <p:nvPr userDrawn="1"/>
        </p:nvSpPr>
        <p:spPr>
          <a:xfrm>
            <a:off x="10196211" y="6043056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3E380A-6D0A-4C52-8CFF-9C577C79E153}"/>
              </a:ext>
            </a:extLst>
          </p:cNvPr>
          <p:cNvSpPr/>
          <p:nvPr userDrawn="1"/>
        </p:nvSpPr>
        <p:spPr>
          <a:xfrm>
            <a:off x="10196211" y="6043056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r>
                  <a:rPr lang="en-US" sz="600" dirty="0">
                    <a:solidFill>
                      <a:schemeClr val="tx1"/>
                    </a:solidFill>
                  </a:rPr>
                  <a:t/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r>
                  <a:rPr lang="en-US" sz="600" dirty="0">
                    <a:solidFill>
                      <a:schemeClr val="bg1"/>
                    </a:solidFill>
                  </a:rPr>
                  <a:t/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r>
                  <a:rPr lang="en-US" sz="600" dirty="0"/>
                  <a:t/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sp>
        <p:nvSpPr>
          <p:cNvPr id="144" name="Freeform: Shape 143" hidden="1">
            <a:extLst>
              <a:ext uri="{FF2B5EF4-FFF2-40B4-BE49-F238E27FC236}">
                <a16:creationId xmlns:a16="http://schemas.microsoft.com/office/drawing/2014/main" id="{77B988ED-1FB9-449B-8388-E97A219E2298}"/>
              </a:ext>
            </a:extLst>
          </p:cNvPr>
          <p:cNvSpPr/>
          <p:nvPr userDrawn="1"/>
        </p:nvSpPr>
        <p:spPr>
          <a:xfrm>
            <a:off x="2209799" y="-1027549"/>
            <a:ext cx="2114552" cy="800100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rgbClr val="8B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5" name="Freeform: Shape 144" hidden="1">
            <a:extLst>
              <a:ext uri="{FF2B5EF4-FFF2-40B4-BE49-F238E27FC236}">
                <a16:creationId xmlns:a16="http://schemas.microsoft.com/office/drawing/2014/main" id="{1274828A-9669-4F9D-82E2-5BF5C078FD1A}"/>
              </a:ext>
            </a:extLst>
          </p:cNvPr>
          <p:cNvSpPr/>
          <p:nvPr userDrawn="1"/>
        </p:nvSpPr>
        <p:spPr>
          <a:xfrm>
            <a:off x="4889269" y="-1027549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rgbClr val="8B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63" r:id="rId4"/>
    <p:sldLayoutId id="2147483664" r:id="rId5"/>
    <p:sldLayoutId id="2147483668" r:id="rId6"/>
    <p:sldLayoutId id="2147483666" r:id="rId7"/>
    <p:sldLayoutId id="2147483667" r:id="rId8"/>
    <p:sldLayoutId id="2147483655" r:id="rId9"/>
    <p:sldLayoutId id="2147483678" r:id="rId10"/>
    <p:sldLayoutId id="2147483650" r:id="rId11"/>
    <p:sldLayoutId id="2147483673" r:id="rId12"/>
    <p:sldLayoutId id="2147483659" r:id="rId13"/>
    <p:sldLayoutId id="2147483676" r:id="rId14"/>
    <p:sldLayoutId id="2147483652" r:id="rId15"/>
    <p:sldLayoutId id="2147483657" r:id="rId16"/>
    <p:sldLayoutId id="2147483662" r:id="rId17"/>
    <p:sldLayoutId id="2147483670" r:id="rId18"/>
    <p:sldLayoutId id="2147483672" r:id="rId19"/>
    <p:sldLayoutId id="2147483656" r:id="rId20"/>
    <p:sldLayoutId id="2147483674" r:id="rId21"/>
    <p:sldLayoutId id="2147483658" r:id="rId22"/>
    <p:sldLayoutId id="2147483661" r:id="rId23"/>
    <p:sldLayoutId id="2147483675" r:id="rId24"/>
    <p:sldLayoutId id="2147483680" r:id="rId25"/>
    <p:sldLayoutId id="2147483681" r:id="rId26"/>
    <p:sldLayoutId id="2147483682" r:id="rId27"/>
    <p:sldLayoutId id="2147483685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3.pn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6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donate" TargetMode="External"/><Relationship Id="rId2" Type="http://schemas.openxmlformats.org/officeDocument/2006/relationships/hyperlink" Target="https://my.rotary.org/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8.png"/><Relationship Id="rId4" Type="http://schemas.openxmlformats.org/officeDocument/2006/relationships/hyperlink" Target="mailto:risppo@rotary.or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1.wdp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4.png"/><Relationship Id="rId5" Type="http://schemas.openxmlformats.org/officeDocument/2006/relationships/image" Target="../media/image19.gif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44" b="12444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B3911-B5B5-46C4-A9F5-1217DF3FA8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806" y="190467"/>
            <a:ext cx="1734030" cy="1740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B2C63F-7FEF-455A-BD2C-6BA934A0A0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Supporting our</a:t>
            </a:r>
          </a:p>
          <a:p>
            <a:r>
              <a:rPr lang="en-US" dirty="0" smtClean="0"/>
              <a:t>  Rotary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CC9001B5-7791-074D-9C6D-E98D7CBB3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134" y="3028733"/>
            <a:ext cx="541448" cy="1747546"/>
          </a:xfrm>
          <a:custGeom>
            <a:avLst/>
            <a:gdLst>
              <a:gd name="connsiteX0" fmla="*/ 163732 w 1082895"/>
              <a:gd name="connsiteY0" fmla="*/ 0 h 3495092"/>
              <a:gd name="connsiteX1" fmla="*/ 169734 w 1082895"/>
              <a:gd name="connsiteY1" fmla="*/ 17521 h 3495092"/>
              <a:gd name="connsiteX2" fmla="*/ 213381 w 1082895"/>
              <a:gd name="connsiteY2" fmla="*/ 99075 h 3495092"/>
              <a:gd name="connsiteX3" fmla="*/ 901283 w 1082895"/>
              <a:gd name="connsiteY3" fmla="*/ 787421 h 3495092"/>
              <a:gd name="connsiteX4" fmla="*/ 1082895 w 1082895"/>
              <a:gd name="connsiteY4" fmla="*/ 1226291 h 3495092"/>
              <a:gd name="connsiteX5" fmla="*/ 1082895 w 1082895"/>
              <a:gd name="connsiteY5" fmla="*/ 3495092 h 3495092"/>
              <a:gd name="connsiteX6" fmla="*/ 916309 w 1082895"/>
              <a:gd name="connsiteY6" fmla="*/ 3495092 h 3495092"/>
              <a:gd name="connsiteX7" fmla="*/ 916309 w 1082895"/>
              <a:gd name="connsiteY7" fmla="*/ 1226291 h 3495092"/>
              <a:gd name="connsiteX8" fmla="*/ 784347 w 1082895"/>
              <a:gd name="connsiteY8" fmla="*/ 904976 h 3495092"/>
              <a:gd name="connsiteX9" fmla="*/ 65740 w 1082895"/>
              <a:gd name="connsiteY9" fmla="*/ 186587 h 3495092"/>
              <a:gd name="connsiteX10" fmla="*/ 0 w 1082895"/>
              <a:gd name="connsiteY10" fmla="*/ 151594 h 3495092"/>
              <a:gd name="connsiteX11" fmla="*/ 4589 w 1082895"/>
              <a:gd name="connsiteY11" fmla="*/ 149103 h 3495092"/>
              <a:gd name="connsiteX12" fmla="*/ 117733 w 1082895"/>
              <a:gd name="connsiteY12" fmla="*/ 55751 h 349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2895" h="3495092">
                <a:moveTo>
                  <a:pt x="163732" y="0"/>
                </a:moveTo>
                <a:lnTo>
                  <a:pt x="169734" y="17521"/>
                </a:lnTo>
                <a:cubicBezTo>
                  <a:pt x="182759" y="46828"/>
                  <a:pt x="197702" y="74094"/>
                  <a:pt x="213381" y="99075"/>
                </a:cubicBezTo>
                <a:lnTo>
                  <a:pt x="901283" y="787421"/>
                </a:lnTo>
                <a:cubicBezTo>
                  <a:pt x="1018220" y="904323"/>
                  <a:pt x="1082895" y="1060409"/>
                  <a:pt x="1082895" y="1226291"/>
                </a:cubicBezTo>
                <a:lnTo>
                  <a:pt x="1082895" y="3495092"/>
                </a:lnTo>
                <a:lnTo>
                  <a:pt x="916309" y="3495092"/>
                </a:lnTo>
                <a:lnTo>
                  <a:pt x="916309" y="1226291"/>
                </a:lnTo>
                <a:cubicBezTo>
                  <a:pt x="916309" y="1104165"/>
                  <a:pt x="869926" y="990529"/>
                  <a:pt x="784347" y="904976"/>
                </a:cubicBezTo>
                <a:lnTo>
                  <a:pt x="65740" y="186587"/>
                </a:lnTo>
                <a:lnTo>
                  <a:pt x="0" y="151594"/>
                </a:lnTo>
                <a:lnTo>
                  <a:pt x="4589" y="149103"/>
                </a:lnTo>
                <a:cubicBezTo>
                  <a:pt x="45261" y="121626"/>
                  <a:pt x="83146" y="90338"/>
                  <a:pt x="117733" y="557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0B1227C-03FE-CB4F-9E82-A70B28FF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089" y="1068217"/>
            <a:ext cx="2264852" cy="1532631"/>
          </a:xfrm>
          <a:custGeom>
            <a:avLst/>
            <a:gdLst>
              <a:gd name="connsiteX0" fmla="*/ 276884 w 4529703"/>
              <a:gd name="connsiteY0" fmla="*/ 0 h 3065261"/>
              <a:gd name="connsiteX1" fmla="*/ 3183515 w 4529703"/>
              <a:gd name="connsiteY1" fmla="*/ 0 h 3065261"/>
              <a:gd name="connsiteX2" fmla="*/ 4291052 w 4529703"/>
              <a:gd name="connsiteY2" fmla="*/ 1107371 h 3065261"/>
              <a:gd name="connsiteX3" fmla="*/ 4291052 w 4529703"/>
              <a:gd name="connsiteY3" fmla="*/ 2374805 h 3065261"/>
              <a:gd name="connsiteX4" fmla="*/ 4479072 w 4529703"/>
              <a:gd name="connsiteY4" fmla="*/ 2766979 h 3065261"/>
              <a:gd name="connsiteX5" fmla="*/ 4529703 w 4529703"/>
              <a:gd name="connsiteY5" fmla="*/ 2799066 h 3065261"/>
              <a:gd name="connsiteX6" fmla="*/ 4523803 w 4529703"/>
              <a:gd name="connsiteY6" fmla="*/ 2802268 h 3065261"/>
              <a:gd name="connsiteX7" fmla="*/ 4317307 w 4529703"/>
              <a:gd name="connsiteY7" fmla="*/ 3008764 h 3065261"/>
              <a:gd name="connsiteX8" fmla="*/ 4286642 w 4529703"/>
              <a:gd name="connsiteY8" fmla="*/ 3065261 h 3065261"/>
              <a:gd name="connsiteX9" fmla="*/ 4257294 w 4529703"/>
              <a:gd name="connsiteY9" fmla="*/ 3014625 h 3065261"/>
              <a:gd name="connsiteX10" fmla="*/ 3914255 w 4529703"/>
              <a:gd name="connsiteY10" fmla="*/ 2847152 h 3065261"/>
              <a:gd name="connsiteX11" fmla="*/ 1107537 w 4529703"/>
              <a:gd name="connsiteY11" fmla="*/ 2847152 h 3065261"/>
              <a:gd name="connsiteX12" fmla="*/ 0 w 4529703"/>
              <a:gd name="connsiteY12" fmla="*/ 1739128 h 3065261"/>
              <a:gd name="connsiteX13" fmla="*/ 0 w 4529703"/>
              <a:gd name="connsiteY13" fmla="*/ 277006 h 3065261"/>
              <a:gd name="connsiteX14" fmla="*/ 276884 w 4529703"/>
              <a:gd name="connsiteY14" fmla="*/ 0 h 306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9703" h="3065261">
                <a:moveTo>
                  <a:pt x="276884" y="0"/>
                </a:moveTo>
                <a:lnTo>
                  <a:pt x="3183515" y="0"/>
                </a:lnTo>
                <a:cubicBezTo>
                  <a:pt x="3794750" y="0"/>
                  <a:pt x="4291052" y="495867"/>
                  <a:pt x="4291052" y="1107371"/>
                </a:cubicBezTo>
                <a:lnTo>
                  <a:pt x="4291052" y="2374805"/>
                </a:lnTo>
                <a:cubicBezTo>
                  <a:pt x="4300848" y="2449119"/>
                  <a:pt x="4339978" y="2647207"/>
                  <a:pt x="4479072" y="2766979"/>
                </a:cubicBezTo>
                <a:lnTo>
                  <a:pt x="4529703" y="2799066"/>
                </a:lnTo>
                <a:lnTo>
                  <a:pt x="4523803" y="2802268"/>
                </a:lnTo>
                <a:cubicBezTo>
                  <a:pt x="4442460" y="2857223"/>
                  <a:pt x="4372261" y="2927421"/>
                  <a:pt x="4317307" y="3008764"/>
                </a:cubicBezTo>
                <a:lnTo>
                  <a:pt x="4286642" y="3065261"/>
                </a:lnTo>
                <a:lnTo>
                  <a:pt x="4257294" y="3014625"/>
                </a:lnTo>
                <a:cubicBezTo>
                  <a:pt x="4191711" y="2926622"/>
                  <a:pt x="4085675" y="2854502"/>
                  <a:pt x="3914255" y="2847152"/>
                </a:cubicBezTo>
                <a:lnTo>
                  <a:pt x="1107537" y="2847152"/>
                </a:lnTo>
                <a:cubicBezTo>
                  <a:pt x="496302" y="2847152"/>
                  <a:pt x="0" y="2350632"/>
                  <a:pt x="0" y="1739128"/>
                </a:cubicBezTo>
                <a:lnTo>
                  <a:pt x="0" y="277006"/>
                </a:lnTo>
                <a:cubicBezTo>
                  <a:pt x="0" y="123477"/>
                  <a:pt x="124076" y="0"/>
                  <a:pt x="2768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" name="Freeform 75">
            <a:extLst>
              <a:ext uri="{FF2B5EF4-FFF2-40B4-BE49-F238E27FC236}">
                <a16:creationId xmlns:a16="http://schemas.microsoft.com/office/drawing/2014/main" id="{D49C1EC9-551B-7647-8DE3-45078C08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478" y="2491086"/>
            <a:ext cx="590462" cy="590462"/>
          </a:xfrm>
          <a:custGeom>
            <a:avLst/>
            <a:gdLst>
              <a:gd name="T0" fmla="*/ 1809 w 1810"/>
              <a:gd name="T1" fmla="*/ 903 h 1809"/>
              <a:gd name="T2" fmla="*/ 1809 w 1810"/>
              <a:gd name="T3" fmla="*/ 903 h 1809"/>
              <a:gd name="T4" fmla="*/ 1759 w 1810"/>
              <a:gd name="T5" fmla="*/ 1201 h 1809"/>
              <a:gd name="T6" fmla="*/ 1759 w 1810"/>
              <a:gd name="T7" fmla="*/ 1201 h 1809"/>
              <a:gd name="T8" fmla="*/ 1152 w 1810"/>
              <a:gd name="T9" fmla="*/ 1774 h 1809"/>
              <a:gd name="T10" fmla="*/ 1152 w 1810"/>
              <a:gd name="T11" fmla="*/ 1774 h 1809"/>
              <a:gd name="T12" fmla="*/ 905 w 1810"/>
              <a:gd name="T13" fmla="*/ 1808 h 1809"/>
              <a:gd name="T14" fmla="*/ 905 w 1810"/>
              <a:gd name="T15" fmla="*/ 1808 h 1809"/>
              <a:gd name="T16" fmla="*/ 0 w 1810"/>
              <a:gd name="T17" fmla="*/ 903 h 1809"/>
              <a:gd name="T18" fmla="*/ 0 w 1810"/>
              <a:gd name="T19" fmla="*/ 903 h 1809"/>
              <a:gd name="T20" fmla="*/ 9 w 1810"/>
              <a:gd name="T21" fmla="*/ 786 h 1809"/>
              <a:gd name="T22" fmla="*/ 9 w 1810"/>
              <a:gd name="T23" fmla="*/ 786 h 1809"/>
              <a:gd name="T24" fmla="*/ 757 w 1810"/>
              <a:gd name="T25" fmla="*/ 12 h 1809"/>
              <a:gd name="T26" fmla="*/ 757 w 1810"/>
              <a:gd name="T27" fmla="*/ 12 h 1809"/>
              <a:gd name="T28" fmla="*/ 905 w 1810"/>
              <a:gd name="T29" fmla="*/ 0 h 1809"/>
              <a:gd name="T30" fmla="*/ 905 w 1810"/>
              <a:gd name="T31" fmla="*/ 0 h 1809"/>
              <a:gd name="T32" fmla="*/ 1809 w 1810"/>
              <a:gd name="T33" fmla="*/ 903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0" h="1809">
                <a:moveTo>
                  <a:pt x="1809" y="903"/>
                </a:moveTo>
                <a:lnTo>
                  <a:pt x="1809" y="903"/>
                </a:lnTo>
                <a:cubicBezTo>
                  <a:pt x="1809" y="1008"/>
                  <a:pt x="1792" y="1108"/>
                  <a:pt x="1759" y="1201"/>
                </a:cubicBezTo>
                <a:lnTo>
                  <a:pt x="1759" y="1201"/>
                </a:lnTo>
                <a:cubicBezTo>
                  <a:pt x="1663" y="1477"/>
                  <a:pt x="1436" y="1693"/>
                  <a:pt x="1152" y="1774"/>
                </a:cubicBezTo>
                <a:lnTo>
                  <a:pt x="1152" y="1774"/>
                </a:lnTo>
                <a:cubicBezTo>
                  <a:pt x="1073" y="1796"/>
                  <a:pt x="991" y="1808"/>
                  <a:pt x="905" y="1808"/>
                </a:cubicBezTo>
                <a:lnTo>
                  <a:pt x="905" y="1808"/>
                </a:lnTo>
                <a:cubicBezTo>
                  <a:pt x="406" y="1808"/>
                  <a:pt x="0" y="1404"/>
                  <a:pt x="0" y="903"/>
                </a:cubicBezTo>
                <a:lnTo>
                  <a:pt x="0" y="903"/>
                </a:lnTo>
                <a:cubicBezTo>
                  <a:pt x="0" y="864"/>
                  <a:pt x="3" y="824"/>
                  <a:pt x="9" y="786"/>
                </a:cubicBezTo>
                <a:lnTo>
                  <a:pt x="9" y="786"/>
                </a:lnTo>
                <a:cubicBezTo>
                  <a:pt x="60" y="390"/>
                  <a:pt x="366" y="76"/>
                  <a:pt x="757" y="12"/>
                </a:cubicBezTo>
                <a:lnTo>
                  <a:pt x="757" y="12"/>
                </a:lnTo>
                <a:cubicBezTo>
                  <a:pt x="806" y="4"/>
                  <a:pt x="855" y="0"/>
                  <a:pt x="905" y="0"/>
                </a:cubicBezTo>
                <a:lnTo>
                  <a:pt x="905" y="0"/>
                </a:lnTo>
                <a:cubicBezTo>
                  <a:pt x="1404" y="0"/>
                  <a:pt x="1809" y="404"/>
                  <a:pt x="1809" y="9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FC9BEE5-1D1B-A042-AEC6-593C27057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379" y="3847160"/>
            <a:ext cx="543427" cy="1744245"/>
          </a:xfrm>
          <a:custGeom>
            <a:avLst/>
            <a:gdLst>
              <a:gd name="connsiteX0" fmla="*/ 921034 w 1086853"/>
              <a:gd name="connsiteY0" fmla="*/ 0 h 3488490"/>
              <a:gd name="connsiteX1" fmla="*/ 965817 w 1086853"/>
              <a:gd name="connsiteY1" fmla="*/ 54278 h 3488490"/>
              <a:gd name="connsiteX2" fmla="*/ 1078961 w 1086853"/>
              <a:gd name="connsiteY2" fmla="*/ 147630 h 3488490"/>
              <a:gd name="connsiteX3" fmla="*/ 1086853 w 1086853"/>
              <a:gd name="connsiteY3" fmla="*/ 151914 h 3488490"/>
              <a:gd name="connsiteX4" fmla="*/ 1017809 w 1086853"/>
              <a:gd name="connsiteY4" fmla="*/ 188691 h 3488490"/>
              <a:gd name="connsiteX5" fmla="*/ 299202 w 1086853"/>
              <a:gd name="connsiteY5" fmla="*/ 905868 h 3488490"/>
              <a:gd name="connsiteX6" fmla="*/ 166586 w 1086853"/>
              <a:gd name="connsiteY6" fmla="*/ 1227226 h 3488490"/>
              <a:gd name="connsiteX7" fmla="*/ 166586 w 1086853"/>
              <a:gd name="connsiteY7" fmla="*/ 3488490 h 3488490"/>
              <a:gd name="connsiteX8" fmla="*/ 0 w 1086853"/>
              <a:gd name="connsiteY8" fmla="*/ 3488490 h 3488490"/>
              <a:gd name="connsiteX9" fmla="*/ 0 w 1086853"/>
              <a:gd name="connsiteY9" fmla="*/ 1227226 h 3488490"/>
              <a:gd name="connsiteX10" fmla="*/ 182265 w 1086853"/>
              <a:gd name="connsiteY10" fmla="*/ 788951 h 3488490"/>
              <a:gd name="connsiteX11" fmla="*/ 870821 w 1086853"/>
              <a:gd name="connsiteY11" fmla="*/ 101167 h 3488490"/>
              <a:gd name="connsiteX12" fmla="*/ 914366 w 1086853"/>
              <a:gd name="connsiteY12" fmla="*/ 19603 h 348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6853" h="3488490">
                <a:moveTo>
                  <a:pt x="921034" y="0"/>
                </a:moveTo>
                <a:lnTo>
                  <a:pt x="965817" y="54278"/>
                </a:lnTo>
                <a:cubicBezTo>
                  <a:pt x="1000404" y="88865"/>
                  <a:pt x="1038289" y="120153"/>
                  <a:pt x="1078961" y="147630"/>
                </a:cubicBezTo>
                <a:lnTo>
                  <a:pt x="1086853" y="151914"/>
                </a:lnTo>
                <a:lnTo>
                  <a:pt x="1017809" y="188691"/>
                </a:lnTo>
                <a:lnTo>
                  <a:pt x="299202" y="905868"/>
                </a:lnTo>
                <a:cubicBezTo>
                  <a:pt x="213622" y="992086"/>
                  <a:pt x="166586" y="1105737"/>
                  <a:pt x="166586" y="1227226"/>
                </a:cubicBezTo>
                <a:lnTo>
                  <a:pt x="166586" y="3488490"/>
                </a:lnTo>
                <a:lnTo>
                  <a:pt x="0" y="3488490"/>
                </a:lnTo>
                <a:lnTo>
                  <a:pt x="0" y="1227226"/>
                </a:lnTo>
                <a:cubicBezTo>
                  <a:pt x="0" y="1061322"/>
                  <a:pt x="65328" y="905868"/>
                  <a:pt x="182265" y="788951"/>
                </a:cubicBezTo>
                <a:lnTo>
                  <a:pt x="870821" y="101167"/>
                </a:lnTo>
                <a:cubicBezTo>
                  <a:pt x="886500" y="76183"/>
                  <a:pt x="901403" y="48913"/>
                  <a:pt x="914366" y="196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F5C80FC-4704-8843-BC76-CD70E2E54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868" y="1886222"/>
            <a:ext cx="2145473" cy="1530961"/>
          </a:xfrm>
          <a:custGeom>
            <a:avLst/>
            <a:gdLst>
              <a:gd name="connsiteX0" fmla="*/ 1344579 w 4290945"/>
              <a:gd name="connsiteY0" fmla="*/ 0 h 3061922"/>
              <a:gd name="connsiteX1" fmla="*/ 4014007 w 4290945"/>
              <a:gd name="connsiteY1" fmla="*/ 0 h 3061922"/>
              <a:gd name="connsiteX2" fmla="*/ 4290945 w 4290945"/>
              <a:gd name="connsiteY2" fmla="*/ 277060 h 3061922"/>
              <a:gd name="connsiteX3" fmla="*/ 4290945 w 4290945"/>
              <a:gd name="connsiteY3" fmla="*/ 1738813 h 3061922"/>
              <a:gd name="connsiteX4" fmla="*/ 3183199 w 4290945"/>
              <a:gd name="connsiteY4" fmla="*/ 2847706 h 3061922"/>
              <a:gd name="connsiteX5" fmla="*/ 613049 w 4290945"/>
              <a:gd name="connsiteY5" fmla="*/ 2847706 h 3061922"/>
              <a:gd name="connsiteX6" fmla="*/ 266995 w 4290945"/>
              <a:gd name="connsiteY6" fmla="*/ 3018622 h 3061922"/>
              <a:gd name="connsiteX7" fmla="*/ 242552 w 4290945"/>
              <a:gd name="connsiteY7" fmla="*/ 3061922 h 3061922"/>
              <a:gd name="connsiteX8" fmla="*/ 213356 w 4290945"/>
              <a:gd name="connsiteY8" fmla="*/ 3008133 h 3061922"/>
              <a:gd name="connsiteX9" fmla="*/ 6860 w 4290945"/>
              <a:gd name="connsiteY9" fmla="*/ 2801637 h 3061922"/>
              <a:gd name="connsiteX10" fmla="*/ 0 w 4290945"/>
              <a:gd name="connsiteY10" fmla="*/ 2797914 h 3061922"/>
              <a:gd name="connsiteX11" fmla="*/ 48413 w 4290945"/>
              <a:gd name="connsiteY11" fmla="*/ 2767230 h 3061922"/>
              <a:gd name="connsiteX12" fmla="*/ 236181 w 4290945"/>
              <a:gd name="connsiteY12" fmla="*/ 2375266 h 3061922"/>
              <a:gd name="connsiteX13" fmla="*/ 236181 w 4290945"/>
              <a:gd name="connsiteY13" fmla="*/ 1108240 h 3061922"/>
              <a:gd name="connsiteX14" fmla="*/ 1344579 w 4290945"/>
              <a:gd name="connsiteY14" fmla="*/ 0 h 306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90945" h="3061922">
                <a:moveTo>
                  <a:pt x="1344579" y="0"/>
                </a:moveTo>
                <a:lnTo>
                  <a:pt x="4014007" y="0"/>
                </a:lnTo>
                <a:cubicBezTo>
                  <a:pt x="4167499" y="0"/>
                  <a:pt x="4290945" y="123501"/>
                  <a:pt x="4290945" y="277060"/>
                </a:cubicBezTo>
                <a:lnTo>
                  <a:pt x="4290945" y="1738813"/>
                </a:lnTo>
                <a:cubicBezTo>
                  <a:pt x="4290945" y="2351089"/>
                  <a:pt x="3795201" y="2847706"/>
                  <a:pt x="3183199" y="2847706"/>
                </a:cubicBezTo>
                <a:lnTo>
                  <a:pt x="613049" y="2847706"/>
                </a:lnTo>
                <a:cubicBezTo>
                  <a:pt x="438903" y="2855057"/>
                  <a:pt x="332266" y="2929029"/>
                  <a:pt x="266995" y="3018622"/>
                </a:cubicBezTo>
                <a:lnTo>
                  <a:pt x="242552" y="3061922"/>
                </a:lnTo>
                <a:lnTo>
                  <a:pt x="213356" y="3008133"/>
                </a:lnTo>
                <a:cubicBezTo>
                  <a:pt x="158402" y="2926790"/>
                  <a:pt x="88203" y="2856592"/>
                  <a:pt x="6860" y="2801637"/>
                </a:cubicBezTo>
                <a:lnTo>
                  <a:pt x="0" y="2797914"/>
                </a:lnTo>
                <a:lnTo>
                  <a:pt x="48413" y="2767230"/>
                </a:lnTo>
                <a:cubicBezTo>
                  <a:pt x="187501" y="2647466"/>
                  <a:pt x="226384" y="2449596"/>
                  <a:pt x="236181" y="2375266"/>
                </a:cubicBezTo>
                <a:lnTo>
                  <a:pt x="236181" y="1108240"/>
                </a:lnTo>
                <a:cubicBezTo>
                  <a:pt x="236181" y="495964"/>
                  <a:pt x="732576" y="0"/>
                  <a:pt x="1344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8" name="Freeform 230">
            <a:extLst>
              <a:ext uri="{FF2B5EF4-FFF2-40B4-BE49-F238E27FC236}">
                <a16:creationId xmlns:a16="http://schemas.microsoft.com/office/drawing/2014/main" id="{1BE545F3-F639-2B42-8CFC-0E212909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347" y="3310532"/>
            <a:ext cx="590462" cy="590462"/>
          </a:xfrm>
          <a:custGeom>
            <a:avLst/>
            <a:gdLst>
              <a:gd name="T0" fmla="*/ 1809 w 1810"/>
              <a:gd name="T1" fmla="*/ 904 h 1809"/>
              <a:gd name="T2" fmla="*/ 1809 w 1810"/>
              <a:gd name="T3" fmla="*/ 904 h 1809"/>
              <a:gd name="T4" fmla="*/ 905 w 1810"/>
              <a:gd name="T5" fmla="*/ 1808 h 1809"/>
              <a:gd name="T6" fmla="*/ 905 w 1810"/>
              <a:gd name="T7" fmla="*/ 1808 h 1809"/>
              <a:gd name="T8" fmla="*/ 656 w 1810"/>
              <a:gd name="T9" fmla="*/ 1773 h 1809"/>
              <a:gd name="T10" fmla="*/ 656 w 1810"/>
              <a:gd name="T11" fmla="*/ 1773 h 1809"/>
              <a:gd name="T12" fmla="*/ 51 w 1810"/>
              <a:gd name="T13" fmla="*/ 1201 h 1809"/>
              <a:gd name="T14" fmla="*/ 51 w 1810"/>
              <a:gd name="T15" fmla="*/ 1201 h 1809"/>
              <a:gd name="T16" fmla="*/ 0 w 1810"/>
              <a:gd name="T17" fmla="*/ 904 h 1809"/>
              <a:gd name="T18" fmla="*/ 0 w 1810"/>
              <a:gd name="T19" fmla="*/ 904 h 1809"/>
              <a:gd name="T20" fmla="*/ 905 w 1810"/>
              <a:gd name="T21" fmla="*/ 0 h 1809"/>
              <a:gd name="T22" fmla="*/ 905 w 1810"/>
              <a:gd name="T23" fmla="*/ 0 h 1809"/>
              <a:gd name="T24" fmla="*/ 1051 w 1810"/>
              <a:gd name="T25" fmla="*/ 11 h 1809"/>
              <a:gd name="T26" fmla="*/ 1051 w 1810"/>
              <a:gd name="T27" fmla="*/ 12 h 1809"/>
              <a:gd name="T28" fmla="*/ 1051 w 1810"/>
              <a:gd name="T29" fmla="*/ 12 h 1809"/>
              <a:gd name="T30" fmla="*/ 1801 w 1810"/>
              <a:gd name="T31" fmla="*/ 785 h 1809"/>
              <a:gd name="T32" fmla="*/ 1801 w 1810"/>
              <a:gd name="T33" fmla="*/ 785 h 1809"/>
              <a:gd name="T34" fmla="*/ 1809 w 1810"/>
              <a:gd name="T35" fmla="*/ 904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10" h="1809">
                <a:moveTo>
                  <a:pt x="1809" y="904"/>
                </a:moveTo>
                <a:lnTo>
                  <a:pt x="1809" y="904"/>
                </a:lnTo>
                <a:cubicBezTo>
                  <a:pt x="1809" y="1403"/>
                  <a:pt x="1404" y="1808"/>
                  <a:pt x="905" y="1808"/>
                </a:cubicBezTo>
                <a:lnTo>
                  <a:pt x="905" y="1808"/>
                </a:lnTo>
                <a:cubicBezTo>
                  <a:pt x="818" y="1808"/>
                  <a:pt x="734" y="1796"/>
                  <a:pt x="656" y="1773"/>
                </a:cubicBezTo>
                <a:lnTo>
                  <a:pt x="656" y="1773"/>
                </a:lnTo>
                <a:cubicBezTo>
                  <a:pt x="373" y="1692"/>
                  <a:pt x="146" y="1477"/>
                  <a:pt x="51" y="1201"/>
                </a:cubicBezTo>
                <a:lnTo>
                  <a:pt x="51" y="1201"/>
                </a:lnTo>
                <a:cubicBezTo>
                  <a:pt x="18" y="1108"/>
                  <a:pt x="0" y="1008"/>
                  <a:pt x="0" y="904"/>
                </a:cubicBezTo>
                <a:lnTo>
                  <a:pt x="0" y="904"/>
                </a:lnTo>
                <a:cubicBezTo>
                  <a:pt x="0" y="404"/>
                  <a:pt x="405" y="0"/>
                  <a:pt x="905" y="0"/>
                </a:cubicBezTo>
                <a:lnTo>
                  <a:pt x="905" y="0"/>
                </a:lnTo>
                <a:cubicBezTo>
                  <a:pt x="954" y="0"/>
                  <a:pt x="1003" y="4"/>
                  <a:pt x="1051" y="11"/>
                </a:cubicBezTo>
                <a:lnTo>
                  <a:pt x="1051" y="12"/>
                </a:lnTo>
                <a:lnTo>
                  <a:pt x="1051" y="12"/>
                </a:lnTo>
                <a:cubicBezTo>
                  <a:pt x="1442" y="75"/>
                  <a:pt x="1750" y="390"/>
                  <a:pt x="1801" y="785"/>
                </a:cubicBezTo>
                <a:lnTo>
                  <a:pt x="1801" y="785"/>
                </a:lnTo>
                <a:cubicBezTo>
                  <a:pt x="1806" y="824"/>
                  <a:pt x="1809" y="864"/>
                  <a:pt x="1809" y="90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5DE18212-575F-624B-A834-2BF01463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088" y="2720276"/>
            <a:ext cx="2265641" cy="1479193"/>
          </a:xfrm>
          <a:custGeom>
            <a:avLst/>
            <a:gdLst>
              <a:gd name="connsiteX0" fmla="*/ 276884 w 4531282"/>
              <a:gd name="connsiteY0" fmla="*/ 0 h 3068252"/>
              <a:gd name="connsiteX1" fmla="*/ 3183515 w 4531282"/>
              <a:gd name="connsiteY1" fmla="*/ 0 h 3068252"/>
              <a:gd name="connsiteX2" fmla="*/ 4291052 w 4531282"/>
              <a:gd name="connsiteY2" fmla="*/ 1108241 h 3068252"/>
              <a:gd name="connsiteX3" fmla="*/ 4291052 w 4531282"/>
              <a:gd name="connsiteY3" fmla="*/ 2375921 h 3068252"/>
              <a:gd name="connsiteX4" fmla="*/ 4479072 w 4531282"/>
              <a:gd name="connsiteY4" fmla="*/ 2767107 h 3068252"/>
              <a:gd name="connsiteX5" fmla="*/ 4531282 w 4531282"/>
              <a:gd name="connsiteY5" fmla="*/ 2800130 h 3068252"/>
              <a:gd name="connsiteX6" fmla="*/ 4527345 w 4531282"/>
              <a:gd name="connsiteY6" fmla="*/ 2802267 h 3068252"/>
              <a:gd name="connsiteX7" fmla="*/ 4320849 w 4531282"/>
              <a:gd name="connsiteY7" fmla="*/ 3008763 h 3068252"/>
              <a:gd name="connsiteX8" fmla="*/ 4288559 w 4531282"/>
              <a:gd name="connsiteY8" fmla="*/ 3068252 h 3068252"/>
              <a:gd name="connsiteX9" fmla="*/ 4257294 w 4531282"/>
              <a:gd name="connsiteY9" fmla="*/ 3014272 h 3068252"/>
              <a:gd name="connsiteX10" fmla="*/ 3914255 w 4531282"/>
              <a:gd name="connsiteY10" fmla="*/ 2847054 h 3068252"/>
              <a:gd name="connsiteX11" fmla="*/ 1107537 w 4531282"/>
              <a:gd name="connsiteY11" fmla="*/ 2847054 h 3068252"/>
              <a:gd name="connsiteX12" fmla="*/ 0 w 4531282"/>
              <a:gd name="connsiteY12" fmla="*/ 1738814 h 3068252"/>
              <a:gd name="connsiteX13" fmla="*/ 0 w 4531282"/>
              <a:gd name="connsiteY13" fmla="*/ 277060 h 3068252"/>
              <a:gd name="connsiteX14" fmla="*/ 276884 w 4531282"/>
              <a:gd name="connsiteY14" fmla="*/ 0 h 30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1282" h="3068252">
                <a:moveTo>
                  <a:pt x="276884" y="0"/>
                </a:moveTo>
                <a:lnTo>
                  <a:pt x="3183515" y="0"/>
                </a:lnTo>
                <a:cubicBezTo>
                  <a:pt x="3794750" y="0"/>
                  <a:pt x="4291052" y="495964"/>
                  <a:pt x="4291052" y="1108241"/>
                </a:cubicBezTo>
                <a:lnTo>
                  <a:pt x="4291052" y="2375921"/>
                </a:lnTo>
                <a:cubicBezTo>
                  <a:pt x="4300848" y="2449842"/>
                  <a:pt x="4339978" y="2647560"/>
                  <a:pt x="4479072" y="2767107"/>
                </a:cubicBezTo>
                <a:lnTo>
                  <a:pt x="4531282" y="2800130"/>
                </a:lnTo>
                <a:lnTo>
                  <a:pt x="4527345" y="2802267"/>
                </a:lnTo>
                <a:cubicBezTo>
                  <a:pt x="4446002" y="2857222"/>
                  <a:pt x="4375803" y="2927420"/>
                  <a:pt x="4320849" y="3008763"/>
                </a:cubicBezTo>
                <a:lnTo>
                  <a:pt x="4288559" y="3068252"/>
                </a:lnTo>
                <a:lnTo>
                  <a:pt x="4257294" y="3014272"/>
                </a:lnTo>
                <a:cubicBezTo>
                  <a:pt x="4191711" y="2926233"/>
                  <a:pt x="4085675" y="2854161"/>
                  <a:pt x="3914255" y="2847054"/>
                </a:cubicBezTo>
                <a:lnTo>
                  <a:pt x="1107537" y="2847054"/>
                </a:lnTo>
                <a:cubicBezTo>
                  <a:pt x="496302" y="2847054"/>
                  <a:pt x="0" y="2351090"/>
                  <a:pt x="0" y="1738814"/>
                </a:cubicBezTo>
                <a:lnTo>
                  <a:pt x="0" y="277060"/>
                </a:lnTo>
                <a:cubicBezTo>
                  <a:pt x="0" y="124155"/>
                  <a:pt x="124076" y="0"/>
                  <a:pt x="2768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129B74E-17B2-7C41-BBD9-215173B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002" y="4627735"/>
            <a:ext cx="541579" cy="1747112"/>
          </a:xfrm>
          <a:custGeom>
            <a:avLst/>
            <a:gdLst>
              <a:gd name="connsiteX0" fmla="*/ 164443 w 1083158"/>
              <a:gd name="connsiteY0" fmla="*/ 0 h 3494223"/>
              <a:gd name="connsiteX1" fmla="*/ 169997 w 1083158"/>
              <a:gd name="connsiteY1" fmla="*/ 16231 h 3494223"/>
              <a:gd name="connsiteX2" fmla="*/ 213644 w 1083158"/>
              <a:gd name="connsiteY2" fmla="*/ 98138 h 3494223"/>
              <a:gd name="connsiteX3" fmla="*/ 901546 w 1083158"/>
              <a:gd name="connsiteY3" fmla="*/ 785713 h 3494223"/>
              <a:gd name="connsiteX4" fmla="*/ 1083158 w 1083158"/>
              <a:gd name="connsiteY4" fmla="*/ 1223854 h 3494223"/>
              <a:gd name="connsiteX5" fmla="*/ 1083158 w 1083158"/>
              <a:gd name="connsiteY5" fmla="*/ 3494223 h 3494223"/>
              <a:gd name="connsiteX6" fmla="*/ 916572 w 1083158"/>
              <a:gd name="connsiteY6" fmla="*/ 3494223 h 3494223"/>
              <a:gd name="connsiteX7" fmla="*/ 916572 w 1083158"/>
              <a:gd name="connsiteY7" fmla="*/ 1223854 h 3494223"/>
              <a:gd name="connsiteX8" fmla="*/ 784610 w 1083158"/>
              <a:gd name="connsiteY8" fmla="*/ 903247 h 3494223"/>
              <a:gd name="connsiteX9" fmla="*/ 66003 w 1083158"/>
              <a:gd name="connsiteY9" fmla="*/ 184982 h 3494223"/>
              <a:gd name="connsiteX10" fmla="*/ 0 w 1083158"/>
              <a:gd name="connsiteY10" fmla="*/ 149909 h 3494223"/>
              <a:gd name="connsiteX11" fmla="*/ 8394 w 1083158"/>
              <a:gd name="connsiteY11" fmla="*/ 145353 h 3494223"/>
              <a:gd name="connsiteX12" fmla="*/ 121538 w 1083158"/>
              <a:gd name="connsiteY12" fmla="*/ 52001 h 349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158" h="3494223">
                <a:moveTo>
                  <a:pt x="164443" y="0"/>
                </a:moveTo>
                <a:lnTo>
                  <a:pt x="169997" y="16231"/>
                </a:lnTo>
                <a:cubicBezTo>
                  <a:pt x="183022" y="45615"/>
                  <a:pt x="197966" y="72999"/>
                  <a:pt x="213644" y="98138"/>
                </a:cubicBezTo>
                <a:lnTo>
                  <a:pt x="901546" y="785713"/>
                </a:lnTo>
                <a:cubicBezTo>
                  <a:pt x="1018483" y="902594"/>
                  <a:pt x="1083158" y="1058653"/>
                  <a:pt x="1083158" y="1223854"/>
                </a:cubicBezTo>
                <a:lnTo>
                  <a:pt x="1083158" y="3494223"/>
                </a:lnTo>
                <a:lnTo>
                  <a:pt x="916572" y="3494223"/>
                </a:lnTo>
                <a:lnTo>
                  <a:pt x="916572" y="1223854"/>
                </a:lnTo>
                <a:cubicBezTo>
                  <a:pt x="916572" y="1103055"/>
                  <a:pt x="870189" y="988786"/>
                  <a:pt x="784610" y="903247"/>
                </a:cubicBezTo>
                <a:lnTo>
                  <a:pt x="66003" y="184982"/>
                </a:lnTo>
                <a:lnTo>
                  <a:pt x="0" y="149909"/>
                </a:lnTo>
                <a:lnTo>
                  <a:pt x="8394" y="145353"/>
                </a:lnTo>
                <a:cubicBezTo>
                  <a:pt x="49066" y="117876"/>
                  <a:pt x="86951" y="86588"/>
                  <a:pt x="121538" y="520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2" name="Freeform 384">
            <a:extLst>
              <a:ext uri="{FF2B5EF4-FFF2-40B4-BE49-F238E27FC236}">
                <a16:creationId xmlns:a16="http://schemas.microsoft.com/office/drawing/2014/main" id="{C0DD5A66-A946-0B43-9333-30B50AC3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478" y="4088213"/>
            <a:ext cx="590462" cy="590462"/>
          </a:xfrm>
          <a:custGeom>
            <a:avLst/>
            <a:gdLst>
              <a:gd name="T0" fmla="*/ 1809 w 1810"/>
              <a:gd name="T1" fmla="*/ 904 h 1810"/>
              <a:gd name="T2" fmla="*/ 1809 w 1810"/>
              <a:gd name="T3" fmla="*/ 904 h 1810"/>
              <a:gd name="T4" fmla="*/ 1759 w 1810"/>
              <a:gd name="T5" fmla="*/ 1201 h 1810"/>
              <a:gd name="T6" fmla="*/ 1759 w 1810"/>
              <a:gd name="T7" fmla="*/ 1201 h 1810"/>
              <a:gd name="T8" fmla="*/ 1152 w 1810"/>
              <a:gd name="T9" fmla="*/ 1774 h 1810"/>
              <a:gd name="T10" fmla="*/ 1152 w 1810"/>
              <a:gd name="T11" fmla="*/ 1774 h 1810"/>
              <a:gd name="T12" fmla="*/ 905 w 1810"/>
              <a:gd name="T13" fmla="*/ 1809 h 1810"/>
              <a:gd name="T14" fmla="*/ 905 w 1810"/>
              <a:gd name="T15" fmla="*/ 1809 h 1810"/>
              <a:gd name="T16" fmla="*/ 0 w 1810"/>
              <a:gd name="T17" fmla="*/ 904 h 1810"/>
              <a:gd name="T18" fmla="*/ 0 w 1810"/>
              <a:gd name="T19" fmla="*/ 904 h 1810"/>
              <a:gd name="T20" fmla="*/ 9 w 1810"/>
              <a:gd name="T21" fmla="*/ 786 h 1810"/>
              <a:gd name="T22" fmla="*/ 9 w 1810"/>
              <a:gd name="T23" fmla="*/ 786 h 1810"/>
              <a:gd name="T24" fmla="*/ 757 w 1810"/>
              <a:gd name="T25" fmla="*/ 12 h 1810"/>
              <a:gd name="T26" fmla="*/ 757 w 1810"/>
              <a:gd name="T27" fmla="*/ 12 h 1810"/>
              <a:gd name="T28" fmla="*/ 905 w 1810"/>
              <a:gd name="T29" fmla="*/ 0 h 1810"/>
              <a:gd name="T30" fmla="*/ 905 w 1810"/>
              <a:gd name="T31" fmla="*/ 0 h 1810"/>
              <a:gd name="T32" fmla="*/ 1809 w 1810"/>
              <a:gd name="T33" fmla="*/ 904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0" h="1810">
                <a:moveTo>
                  <a:pt x="1809" y="904"/>
                </a:moveTo>
                <a:lnTo>
                  <a:pt x="1809" y="904"/>
                </a:lnTo>
                <a:cubicBezTo>
                  <a:pt x="1809" y="1008"/>
                  <a:pt x="1792" y="1108"/>
                  <a:pt x="1759" y="1201"/>
                </a:cubicBezTo>
                <a:lnTo>
                  <a:pt x="1759" y="1201"/>
                </a:lnTo>
                <a:cubicBezTo>
                  <a:pt x="1663" y="1478"/>
                  <a:pt x="1436" y="1693"/>
                  <a:pt x="1152" y="1774"/>
                </a:cubicBezTo>
                <a:lnTo>
                  <a:pt x="1152" y="1774"/>
                </a:lnTo>
                <a:cubicBezTo>
                  <a:pt x="1073" y="1797"/>
                  <a:pt x="991" y="1809"/>
                  <a:pt x="905" y="1809"/>
                </a:cubicBezTo>
                <a:lnTo>
                  <a:pt x="905" y="1809"/>
                </a:lnTo>
                <a:cubicBezTo>
                  <a:pt x="406" y="1809"/>
                  <a:pt x="0" y="1403"/>
                  <a:pt x="0" y="904"/>
                </a:cubicBezTo>
                <a:lnTo>
                  <a:pt x="0" y="904"/>
                </a:lnTo>
                <a:cubicBezTo>
                  <a:pt x="0" y="863"/>
                  <a:pt x="3" y="824"/>
                  <a:pt x="9" y="786"/>
                </a:cubicBezTo>
                <a:lnTo>
                  <a:pt x="9" y="786"/>
                </a:lnTo>
                <a:cubicBezTo>
                  <a:pt x="60" y="391"/>
                  <a:pt x="366" y="75"/>
                  <a:pt x="757" y="12"/>
                </a:cubicBezTo>
                <a:lnTo>
                  <a:pt x="757" y="12"/>
                </a:lnTo>
                <a:cubicBezTo>
                  <a:pt x="806" y="4"/>
                  <a:pt x="855" y="0"/>
                  <a:pt x="905" y="0"/>
                </a:cubicBezTo>
                <a:lnTo>
                  <a:pt x="905" y="0"/>
                </a:lnTo>
                <a:cubicBezTo>
                  <a:pt x="1404" y="0"/>
                  <a:pt x="1809" y="405"/>
                  <a:pt x="1809" y="904"/>
                </a:cubicBezTo>
              </a:path>
            </a:pathLst>
          </a:custGeom>
          <a:solidFill>
            <a:srgbClr val="F7A81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D7A9872-CFF5-C148-8EB6-FBD3CDF73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379" y="5646078"/>
            <a:ext cx="543904" cy="1208339"/>
          </a:xfrm>
          <a:custGeom>
            <a:avLst/>
            <a:gdLst>
              <a:gd name="connsiteX0" fmla="*/ 920794 w 1087807"/>
              <a:gd name="connsiteY0" fmla="*/ 0 h 2416678"/>
              <a:gd name="connsiteX1" fmla="*/ 965817 w 1087807"/>
              <a:gd name="connsiteY1" fmla="*/ 54568 h 2416678"/>
              <a:gd name="connsiteX2" fmla="*/ 1078961 w 1087807"/>
              <a:gd name="connsiteY2" fmla="*/ 147920 h 2416678"/>
              <a:gd name="connsiteX3" fmla="*/ 1087807 w 1087807"/>
              <a:gd name="connsiteY3" fmla="*/ 152721 h 2416678"/>
              <a:gd name="connsiteX4" fmla="*/ 1016821 w 1087807"/>
              <a:gd name="connsiteY4" fmla="*/ 190597 h 2416678"/>
              <a:gd name="connsiteX5" fmla="*/ 298912 w 1087807"/>
              <a:gd name="connsiteY5" fmla="*/ 908456 h 2416678"/>
              <a:gd name="connsiteX6" fmla="*/ 166425 w 1087807"/>
              <a:gd name="connsiteY6" fmla="*/ 1229826 h 2416678"/>
              <a:gd name="connsiteX7" fmla="*/ 166425 w 1087807"/>
              <a:gd name="connsiteY7" fmla="*/ 2333722 h 2416678"/>
              <a:gd name="connsiteX8" fmla="*/ 83539 w 1087807"/>
              <a:gd name="connsiteY8" fmla="*/ 2416678 h 2416678"/>
              <a:gd name="connsiteX9" fmla="*/ 0 w 1087807"/>
              <a:gd name="connsiteY9" fmla="*/ 2333722 h 2416678"/>
              <a:gd name="connsiteX10" fmla="*/ 0 w 1087807"/>
              <a:gd name="connsiteY10" fmla="*/ 1229826 h 2416678"/>
              <a:gd name="connsiteX11" fmla="*/ 182088 w 1087807"/>
              <a:gd name="connsiteY11" fmla="*/ 791534 h 2416678"/>
              <a:gd name="connsiteX12" fmla="*/ 869976 w 1087807"/>
              <a:gd name="connsiteY12" fmla="*/ 103069 h 2416678"/>
              <a:gd name="connsiteX13" fmla="*/ 913479 w 1087807"/>
              <a:gd name="connsiteY13" fmla="*/ 21512 h 24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7807" h="2416678">
                <a:moveTo>
                  <a:pt x="920794" y="0"/>
                </a:moveTo>
                <a:lnTo>
                  <a:pt x="965817" y="54568"/>
                </a:lnTo>
                <a:cubicBezTo>
                  <a:pt x="1000404" y="89155"/>
                  <a:pt x="1038289" y="120443"/>
                  <a:pt x="1078961" y="147920"/>
                </a:cubicBezTo>
                <a:lnTo>
                  <a:pt x="1087807" y="152721"/>
                </a:lnTo>
                <a:lnTo>
                  <a:pt x="1016821" y="190597"/>
                </a:lnTo>
                <a:lnTo>
                  <a:pt x="298912" y="908456"/>
                </a:lnTo>
                <a:cubicBezTo>
                  <a:pt x="213415" y="994024"/>
                  <a:pt x="166425" y="1108986"/>
                  <a:pt x="166425" y="1229826"/>
                </a:cubicBezTo>
                <a:lnTo>
                  <a:pt x="166425" y="2333722"/>
                </a:lnTo>
                <a:cubicBezTo>
                  <a:pt x="166425" y="2379446"/>
                  <a:pt x="129224" y="2416678"/>
                  <a:pt x="83539" y="2416678"/>
                </a:cubicBezTo>
                <a:cubicBezTo>
                  <a:pt x="37201" y="2416678"/>
                  <a:pt x="0" y="2379446"/>
                  <a:pt x="0" y="2333722"/>
                </a:cubicBezTo>
                <a:lnTo>
                  <a:pt x="0" y="1229826"/>
                </a:lnTo>
                <a:cubicBezTo>
                  <a:pt x="0" y="1064569"/>
                  <a:pt x="65265" y="908456"/>
                  <a:pt x="182088" y="791534"/>
                </a:cubicBezTo>
                <a:lnTo>
                  <a:pt x="869976" y="103069"/>
                </a:lnTo>
                <a:cubicBezTo>
                  <a:pt x="885640" y="78085"/>
                  <a:pt x="900528" y="50814"/>
                  <a:pt x="913479" y="215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6EA2757-3A38-654C-8715-3E7C4B9A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767" y="3686411"/>
            <a:ext cx="2151333" cy="1529748"/>
          </a:xfrm>
          <a:custGeom>
            <a:avLst/>
            <a:gdLst>
              <a:gd name="connsiteX0" fmla="*/ 1344930 w 4302666"/>
              <a:gd name="connsiteY0" fmla="*/ 0 h 3059496"/>
              <a:gd name="connsiteX1" fmla="*/ 4025704 w 4302666"/>
              <a:gd name="connsiteY1" fmla="*/ 0 h 3059496"/>
              <a:gd name="connsiteX2" fmla="*/ 4302666 w 4302666"/>
              <a:gd name="connsiteY2" fmla="*/ 276877 h 3059496"/>
              <a:gd name="connsiteX3" fmla="*/ 4302666 w 4302666"/>
              <a:gd name="connsiteY3" fmla="*/ 1737008 h 3059496"/>
              <a:gd name="connsiteX4" fmla="*/ 3194822 w 4302666"/>
              <a:gd name="connsiteY4" fmla="*/ 2844514 h 3059496"/>
              <a:gd name="connsiteX5" fmla="*/ 613335 w 4302666"/>
              <a:gd name="connsiteY5" fmla="*/ 2844514 h 3059496"/>
              <a:gd name="connsiteX6" fmla="*/ 270235 w 4302666"/>
              <a:gd name="connsiteY6" fmla="*/ 3011908 h 3059496"/>
              <a:gd name="connsiteX7" fmla="*/ 242658 w 4302666"/>
              <a:gd name="connsiteY7" fmla="*/ 3059496 h 3059496"/>
              <a:gd name="connsiteX8" fmla="*/ 213557 w 4302666"/>
              <a:gd name="connsiteY8" fmla="*/ 3005882 h 3059496"/>
              <a:gd name="connsiteX9" fmla="*/ 7061 w 4302666"/>
              <a:gd name="connsiteY9" fmla="*/ 2799386 h 3059496"/>
              <a:gd name="connsiteX10" fmla="*/ 0 w 4302666"/>
              <a:gd name="connsiteY10" fmla="*/ 2795553 h 3059496"/>
              <a:gd name="connsiteX11" fmla="*/ 48648 w 4302666"/>
              <a:gd name="connsiteY11" fmla="*/ 2764744 h 3059496"/>
              <a:gd name="connsiteX12" fmla="*/ 236433 w 4302666"/>
              <a:gd name="connsiteY12" fmla="*/ 2373040 h 3059496"/>
              <a:gd name="connsiteX13" fmla="*/ 236433 w 4302666"/>
              <a:gd name="connsiteY13" fmla="*/ 1106200 h 3059496"/>
              <a:gd name="connsiteX14" fmla="*/ 1344930 w 4302666"/>
              <a:gd name="connsiteY14" fmla="*/ 0 h 30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02666" h="3059496">
                <a:moveTo>
                  <a:pt x="1344930" y="0"/>
                </a:moveTo>
                <a:lnTo>
                  <a:pt x="4025704" y="0"/>
                </a:lnTo>
                <a:cubicBezTo>
                  <a:pt x="4178556" y="0"/>
                  <a:pt x="4302666" y="123419"/>
                  <a:pt x="4302666" y="276877"/>
                </a:cubicBezTo>
                <a:lnTo>
                  <a:pt x="4302666" y="1737008"/>
                </a:lnTo>
                <a:cubicBezTo>
                  <a:pt x="4302666" y="2348879"/>
                  <a:pt x="3806226" y="2844514"/>
                  <a:pt x="3194822" y="2844514"/>
                </a:cubicBezTo>
                <a:lnTo>
                  <a:pt x="613335" y="2844514"/>
                </a:lnTo>
                <a:cubicBezTo>
                  <a:pt x="441867" y="2851860"/>
                  <a:pt x="335802" y="2923946"/>
                  <a:pt x="270235" y="3011908"/>
                </a:cubicBezTo>
                <a:lnTo>
                  <a:pt x="242658" y="3059496"/>
                </a:lnTo>
                <a:lnTo>
                  <a:pt x="213557" y="3005882"/>
                </a:lnTo>
                <a:cubicBezTo>
                  <a:pt x="158603" y="2924539"/>
                  <a:pt x="88404" y="2854340"/>
                  <a:pt x="7061" y="2799386"/>
                </a:cubicBezTo>
                <a:lnTo>
                  <a:pt x="0" y="2795553"/>
                </a:lnTo>
                <a:lnTo>
                  <a:pt x="48648" y="2764744"/>
                </a:lnTo>
                <a:cubicBezTo>
                  <a:pt x="187749" y="2645060"/>
                  <a:pt x="226635" y="2447320"/>
                  <a:pt x="236433" y="2373040"/>
                </a:cubicBezTo>
                <a:lnTo>
                  <a:pt x="236433" y="1106200"/>
                </a:lnTo>
                <a:cubicBezTo>
                  <a:pt x="236433" y="494982"/>
                  <a:pt x="732872" y="0"/>
                  <a:pt x="134493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6" name="Freeform 545">
            <a:extLst>
              <a:ext uri="{FF2B5EF4-FFF2-40B4-BE49-F238E27FC236}">
                <a16:creationId xmlns:a16="http://schemas.microsoft.com/office/drawing/2014/main" id="{2A8A6FF2-1A70-0942-B5F2-BCBA7DD78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347" y="5107840"/>
            <a:ext cx="590462" cy="590462"/>
          </a:xfrm>
          <a:custGeom>
            <a:avLst/>
            <a:gdLst>
              <a:gd name="T0" fmla="*/ 1809 w 1810"/>
              <a:gd name="T1" fmla="*/ 905 h 1810"/>
              <a:gd name="T2" fmla="*/ 1809 w 1810"/>
              <a:gd name="T3" fmla="*/ 905 h 1810"/>
              <a:gd name="T4" fmla="*/ 905 w 1810"/>
              <a:gd name="T5" fmla="*/ 1809 h 1810"/>
              <a:gd name="T6" fmla="*/ 905 w 1810"/>
              <a:gd name="T7" fmla="*/ 1809 h 1810"/>
              <a:gd name="T8" fmla="*/ 658 w 1810"/>
              <a:gd name="T9" fmla="*/ 1775 h 1810"/>
              <a:gd name="T10" fmla="*/ 658 w 1810"/>
              <a:gd name="T11" fmla="*/ 1775 h 1810"/>
              <a:gd name="T12" fmla="*/ 51 w 1810"/>
              <a:gd name="T13" fmla="*/ 1201 h 1810"/>
              <a:gd name="T14" fmla="*/ 51 w 1810"/>
              <a:gd name="T15" fmla="*/ 1201 h 1810"/>
              <a:gd name="T16" fmla="*/ 0 w 1810"/>
              <a:gd name="T17" fmla="*/ 905 h 1810"/>
              <a:gd name="T18" fmla="*/ 0 w 1810"/>
              <a:gd name="T19" fmla="*/ 905 h 1810"/>
              <a:gd name="T20" fmla="*/ 905 w 1810"/>
              <a:gd name="T21" fmla="*/ 0 h 1810"/>
              <a:gd name="T22" fmla="*/ 905 w 1810"/>
              <a:gd name="T23" fmla="*/ 0 h 1810"/>
              <a:gd name="T24" fmla="*/ 1051 w 1810"/>
              <a:gd name="T25" fmla="*/ 12 h 1810"/>
              <a:gd name="T26" fmla="*/ 1051 w 1810"/>
              <a:gd name="T27" fmla="*/ 13 h 1810"/>
              <a:gd name="T28" fmla="*/ 1051 w 1810"/>
              <a:gd name="T29" fmla="*/ 13 h 1810"/>
              <a:gd name="T30" fmla="*/ 1801 w 1810"/>
              <a:gd name="T31" fmla="*/ 786 h 1810"/>
              <a:gd name="T32" fmla="*/ 1801 w 1810"/>
              <a:gd name="T33" fmla="*/ 786 h 1810"/>
              <a:gd name="T34" fmla="*/ 1809 w 1810"/>
              <a:gd name="T35" fmla="*/ 905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10" h="1810">
                <a:moveTo>
                  <a:pt x="1809" y="905"/>
                </a:moveTo>
                <a:lnTo>
                  <a:pt x="1809" y="905"/>
                </a:lnTo>
                <a:cubicBezTo>
                  <a:pt x="1809" y="1404"/>
                  <a:pt x="1404" y="1809"/>
                  <a:pt x="905" y="1809"/>
                </a:cubicBezTo>
                <a:lnTo>
                  <a:pt x="905" y="1809"/>
                </a:lnTo>
                <a:cubicBezTo>
                  <a:pt x="819" y="1809"/>
                  <a:pt x="736" y="1797"/>
                  <a:pt x="658" y="1775"/>
                </a:cubicBezTo>
                <a:lnTo>
                  <a:pt x="658" y="1775"/>
                </a:lnTo>
                <a:cubicBezTo>
                  <a:pt x="373" y="1694"/>
                  <a:pt x="146" y="1479"/>
                  <a:pt x="51" y="1201"/>
                </a:cubicBezTo>
                <a:lnTo>
                  <a:pt x="51" y="1201"/>
                </a:lnTo>
                <a:cubicBezTo>
                  <a:pt x="18" y="1108"/>
                  <a:pt x="0" y="1009"/>
                  <a:pt x="0" y="905"/>
                </a:cubicBezTo>
                <a:lnTo>
                  <a:pt x="0" y="905"/>
                </a:lnTo>
                <a:cubicBezTo>
                  <a:pt x="0" y="405"/>
                  <a:pt x="405" y="0"/>
                  <a:pt x="905" y="0"/>
                </a:cubicBezTo>
                <a:lnTo>
                  <a:pt x="905" y="0"/>
                </a:lnTo>
                <a:cubicBezTo>
                  <a:pt x="954" y="0"/>
                  <a:pt x="1003" y="4"/>
                  <a:pt x="1051" y="12"/>
                </a:cubicBezTo>
                <a:lnTo>
                  <a:pt x="1051" y="13"/>
                </a:lnTo>
                <a:lnTo>
                  <a:pt x="1051" y="13"/>
                </a:lnTo>
                <a:cubicBezTo>
                  <a:pt x="1442" y="76"/>
                  <a:pt x="1750" y="391"/>
                  <a:pt x="1801" y="786"/>
                </a:cubicBezTo>
                <a:lnTo>
                  <a:pt x="1801" y="786"/>
                </a:lnTo>
                <a:cubicBezTo>
                  <a:pt x="1806" y="825"/>
                  <a:pt x="1809" y="864"/>
                  <a:pt x="1809" y="905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6405D13-8A9F-B048-AF0E-D639B5C63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088" y="4236549"/>
            <a:ext cx="2265263" cy="1534031"/>
          </a:xfrm>
          <a:custGeom>
            <a:avLst/>
            <a:gdLst>
              <a:gd name="connsiteX0" fmla="*/ 276884 w 4530526"/>
              <a:gd name="connsiteY0" fmla="*/ 0 h 3068062"/>
              <a:gd name="connsiteX1" fmla="*/ 3183515 w 4530526"/>
              <a:gd name="connsiteY1" fmla="*/ 0 h 3068062"/>
              <a:gd name="connsiteX2" fmla="*/ 4291052 w 4530526"/>
              <a:gd name="connsiteY2" fmla="*/ 1108024 h 3068062"/>
              <a:gd name="connsiteX3" fmla="*/ 4291052 w 4530526"/>
              <a:gd name="connsiteY3" fmla="*/ 2374805 h 3068062"/>
              <a:gd name="connsiteX4" fmla="*/ 4479072 w 4530526"/>
              <a:gd name="connsiteY4" fmla="*/ 2767139 h 3068062"/>
              <a:gd name="connsiteX5" fmla="*/ 4530526 w 4530526"/>
              <a:gd name="connsiteY5" fmla="*/ 2799809 h 3068062"/>
              <a:gd name="connsiteX6" fmla="*/ 4527345 w 4530526"/>
              <a:gd name="connsiteY6" fmla="*/ 2801536 h 3068062"/>
              <a:gd name="connsiteX7" fmla="*/ 4320849 w 4530526"/>
              <a:gd name="connsiteY7" fmla="*/ 3008032 h 3068062"/>
              <a:gd name="connsiteX8" fmla="*/ 4288266 w 4530526"/>
              <a:gd name="connsiteY8" fmla="*/ 3068062 h 3068062"/>
              <a:gd name="connsiteX9" fmla="*/ 4257294 w 4530526"/>
              <a:gd name="connsiteY9" fmla="*/ 3014624 h 3068062"/>
              <a:gd name="connsiteX10" fmla="*/ 3914255 w 4530526"/>
              <a:gd name="connsiteY10" fmla="*/ 2847152 h 3068062"/>
              <a:gd name="connsiteX11" fmla="*/ 1107537 w 4530526"/>
              <a:gd name="connsiteY11" fmla="*/ 2847152 h 3068062"/>
              <a:gd name="connsiteX12" fmla="*/ 0 w 4530526"/>
              <a:gd name="connsiteY12" fmla="*/ 1739128 h 3068062"/>
              <a:gd name="connsiteX13" fmla="*/ 0 w 4530526"/>
              <a:gd name="connsiteY13" fmla="*/ 277659 h 3068062"/>
              <a:gd name="connsiteX14" fmla="*/ 276884 w 4530526"/>
              <a:gd name="connsiteY14" fmla="*/ 0 h 306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0526" h="3068062">
                <a:moveTo>
                  <a:pt x="276884" y="0"/>
                </a:moveTo>
                <a:lnTo>
                  <a:pt x="3183515" y="0"/>
                </a:lnTo>
                <a:cubicBezTo>
                  <a:pt x="3794750" y="0"/>
                  <a:pt x="4291052" y="495867"/>
                  <a:pt x="4291052" y="1108024"/>
                </a:cubicBezTo>
                <a:lnTo>
                  <a:pt x="4291052" y="2374805"/>
                </a:lnTo>
                <a:cubicBezTo>
                  <a:pt x="4300848" y="2449119"/>
                  <a:pt x="4339978" y="2647207"/>
                  <a:pt x="4479072" y="2767139"/>
                </a:cubicBezTo>
                <a:lnTo>
                  <a:pt x="4530526" y="2799809"/>
                </a:lnTo>
                <a:lnTo>
                  <a:pt x="4527345" y="2801536"/>
                </a:lnTo>
                <a:cubicBezTo>
                  <a:pt x="4446002" y="2856490"/>
                  <a:pt x="4375803" y="2926689"/>
                  <a:pt x="4320849" y="3008032"/>
                </a:cubicBezTo>
                <a:lnTo>
                  <a:pt x="4288266" y="3068062"/>
                </a:lnTo>
                <a:lnTo>
                  <a:pt x="4257294" y="3014624"/>
                </a:lnTo>
                <a:cubicBezTo>
                  <a:pt x="4191711" y="2926622"/>
                  <a:pt x="4085675" y="2854502"/>
                  <a:pt x="3914255" y="2847152"/>
                </a:cubicBezTo>
                <a:lnTo>
                  <a:pt x="1107537" y="2847152"/>
                </a:lnTo>
                <a:cubicBezTo>
                  <a:pt x="496302" y="2847152"/>
                  <a:pt x="0" y="2350632"/>
                  <a:pt x="0" y="1739128"/>
                </a:cubicBezTo>
                <a:lnTo>
                  <a:pt x="0" y="277659"/>
                </a:lnTo>
                <a:cubicBezTo>
                  <a:pt x="0" y="124130"/>
                  <a:pt x="124076" y="0"/>
                  <a:pt x="27688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856EB6C-F727-5042-B9FF-DFD95911C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895" y="6199632"/>
            <a:ext cx="541687" cy="654785"/>
          </a:xfrm>
          <a:custGeom>
            <a:avLst/>
            <a:gdLst>
              <a:gd name="connsiteX0" fmla="*/ 164054 w 1083373"/>
              <a:gd name="connsiteY0" fmla="*/ 0 h 1309570"/>
              <a:gd name="connsiteX1" fmla="*/ 170212 w 1083373"/>
              <a:gd name="connsiteY1" fmla="*/ 17944 h 1309570"/>
              <a:gd name="connsiteX2" fmla="*/ 213859 w 1083373"/>
              <a:gd name="connsiteY2" fmla="*/ 99138 h 1309570"/>
              <a:gd name="connsiteX3" fmla="*/ 901761 w 1083373"/>
              <a:gd name="connsiteY3" fmla="*/ 787640 h 1309570"/>
              <a:gd name="connsiteX4" fmla="*/ 1083373 w 1083373"/>
              <a:gd name="connsiteY4" fmla="*/ 1226610 h 1309570"/>
              <a:gd name="connsiteX5" fmla="*/ 1000406 w 1083373"/>
              <a:gd name="connsiteY5" fmla="*/ 1309570 h 1309570"/>
              <a:gd name="connsiteX6" fmla="*/ 916787 w 1083373"/>
              <a:gd name="connsiteY6" fmla="*/ 1226610 h 1309570"/>
              <a:gd name="connsiteX7" fmla="*/ 784825 w 1083373"/>
              <a:gd name="connsiteY7" fmla="*/ 905221 h 1309570"/>
              <a:gd name="connsiteX8" fmla="*/ 66218 w 1083373"/>
              <a:gd name="connsiteY8" fmla="*/ 187323 h 1309570"/>
              <a:gd name="connsiteX9" fmla="*/ 8801 w 1083373"/>
              <a:gd name="connsiteY9" fmla="*/ 153465 h 1309570"/>
              <a:gd name="connsiteX10" fmla="*/ 0 w 1083373"/>
              <a:gd name="connsiteY10" fmla="*/ 149294 h 1309570"/>
              <a:gd name="connsiteX11" fmla="*/ 8609 w 1083373"/>
              <a:gd name="connsiteY11" fmla="*/ 144621 h 1309570"/>
              <a:gd name="connsiteX12" fmla="*/ 121753 w 1083373"/>
              <a:gd name="connsiteY12" fmla="*/ 51269 h 130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373" h="1309570">
                <a:moveTo>
                  <a:pt x="164054" y="0"/>
                </a:moveTo>
                <a:lnTo>
                  <a:pt x="170212" y="17944"/>
                </a:lnTo>
                <a:cubicBezTo>
                  <a:pt x="183237" y="47165"/>
                  <a:pt x="198181" y="74315"/>
                  <a:pt x="213859" y="99138"/>
                </a:cubicBezTo>
                <a:lnTo>
                  <a:pt x="901761" y="787640"/>
                </a:lnTo>
                <a:cubicBezTo>
                  <a:pt x="1018698" y="905221"/>
                  <a:pt x="1083373" y="1060690"/>
                  <a:pt x="1083373" y="1226610"/>
                </a:cubicBezTo>
                <a:cubicBezTo>
                  <a:pt x="1083373" y="1272336"/>
                  <a:pt x="1046136" y="1309570"/>
                  <a:pt x="1000406" y="1309570"/>
                </a:cubicBezTo>
                <a:cubicBezTo>
                  <a:pt x="954024" y="1309570"/>
                  <a:pt x="916787" y="1272336"/>
                  <a:pt x="916787" y="1226610"/>
                </a:cubicBezTo>
                <a:cubicBezTo>
                  <a:pt x="916787" y="1105109"/>
                  <a:pt x="870404" y="990794"/>
                  <a:pt x="784825" y="905221"/>
                </a:cubicBezTo>
                <a:lnTo>
                  <a:pt x="66218" y="187323"/>
                </a:lnTo>
                <a:cubicBezTo>
                  <a:pt x="46701" y="174585"/>
                  <a:pt x="27511" y="163358"/>
                  <a:pt x="8801" y="153465"/>
                </a:cubicBezTo>
                <a:lnTo>
                  <a:pt x="0" y="149294"/>
                </a:lnTo>
                <a:lnTo>
                  <a:pt x="8609" y="144621"/>
                </a:lnTo>
                <a:cubicBezTo>
                  <a:pt x="49281" y="117144"/>
                  <a:pt x="87166" y="85856"/>
                  <a:pt x="121753" y="512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0" name="Freeform 698">
            <a:extLst>
              <a:ext uri="{FF2B5EF4-FFF2-40B4-BE49-F238E27FC236}">
                <a16:creationId xmlns:a16="http://schemas.microsoft.com/office/drawing/2014/main" id="{1F18A361-1617-2442-B34F-0EAFE3D28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478" y="5660858"/>
            <a:ext cx="590462" cy="590462"/>
          </a:xfrm>
          <a:custGeom>
            <a:avLst/>
            <a:gdLst>
              <a:gd name="T0" fmla="*/ 1809 w 1810"/>
              <a:gd name="T1" fmla="*/ 905 h 1810"/>
              <a:gd name="T2" fmla="*/ 1809 w 1810"/>
              <a:gd name="T3" fmla="*/ 905 h 1810"/>
              <a:gd name="T4" fmla="*/ 1759 w 1810"/>
              <a:gd name="T5" fmla="*/ 1201 h 1810"/>
              <a:gd name="T6" fmla="*/ 1759 w 1810"/>
              <a:gd name="T7" fmla="*/ 1201 h 1810"/>
              <a:gd name="T8" fmla="*/ 1152 w 1810"/>
              <a:gd name="T9" fmla="*/ 1774 h 1810"/>
              <a:gd name="T10" fmla="*/ 1152 w 1810"/>
              <a:gd name="T11" fmla="*/ 1774 h 1810"/>
              <a:gd name="T12" fmla="*/ 905 w 1810"/>
              <a:gd name="T13" fmla="*/ 1809 h 1810"/>
              <a:gd name="T14" fmla="*/ 905 w 1810"/>
              <a:gd name="T15" fmla="*/ 1809 h 1810"/>
              <a:gd name="T16" fmla="*/ 0 w 1810"/>
              <a:gd name="T17" fmla="*/ 905 h 1810"/>
              <a:gd name="T18" fmla="*/ 0 w 1810"/>
              <a:gd name="T19" fmla="*/ 905 h 1810"/>
              <a:gd name="T20" fmla="*/ 9 w 1810"/>
              <a:gd name="T21" fmla="*/ 786 h 1810"/>
              <a:gd name="T22" fmla="*/ 9 w 1810"/>
              <a:gd name="T23" fmla="*/ 786 h 1810"/>
              <a:gd name="T24" fmla="*/ 757 w 1810"/>
              <a:gd name="T25" fmla="*/ 12 h 1810"/>
              <a:gd name="T26" fmla="*/ 757 w 1810"/>
              <a:gd name="T27" fmla="*/ 12 h 1810"/>
              <a:gd name="T28" fmla="*/ 905 w 1810"/>
              <a:gd name="T29" fmla="*/ 0 h 1810"/>
              <a:gd name="T30" fmla="*/ 905 w 1810"/>
              <a:gd name="T31" fmla="*/ 0 h 1810"/>
              <a:gd name="T32" fmla="*/ 1809 w 1810"/>
              <a:gd name="T33" fmla="*/ 905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0" h="1810">
                <a:moveTo>
                  <a:pt x="1809" y="905"/>
                </a:moveTo>
                <a:lnTo>
                  <a:pt x="1809" y="905"/>
                </a:lnTo>
                <a:cubicBezTo>
                  <a:pt x="1809" y="1008"/>
                  <a:pt x="1792" y="1108"/>
                  <a:pt x="1759" y="1201"/>
                </a:cubicBezTo>
                <a:lnTo>
                  <a:pt x="1759" y="1201"/>
                </a:lnTo>
                <a:cubicBezTo>
                  <a:pt x="1663" y="1478"/>
                  <a:pt x="1436" y="1694"/>
                  <a:pt x="1152" y="1774"/>
                </a:cubicBezTo>
                <a:lnTo>
                  <a:pt x="1152" y="1774"/>
                </a:lnTo>
                <a:cubicBezTo>
                  <a:pt x="1073" y="1797"/>
                  <a:pt x="991" y="1809"/>
                  <a:pt x="905" y="1809"/>
                </a:cubicBezTo>
                <a:lnTo>
                  <a:pt x="905" y="1809"/>
                </a:lnTo>
                <a:cubicBezTo>
                  <a:pt x="406" y="1809"/>
                  <a:pt x="0" y="1404"/>
                  <a:pt x="0" y="905"/>
                </a:cubicBezTo>
                <a:lnTo>
                  <a:pt x="0" y="905"/>
                </a:lnTo>
                <a:cubicBezTo>
                  <a:pt x="0" y="864"/>
                  <a:pt x="3" y="825"/>
                  <a:pt x="9" y="786"/>
                </a:cubicBezTo>
                <a:lnTo>
                  <a:pt x="9" y="786"/>
                </a:lnTo>
                <a:cubicBezTo>
                  <a:pt x="60" y="391"/>
                  <a:pt x="366" y="76"/>
                  <a:pt x="757" y="12"/>
                </a:cubicBezTo>
                <a:lnTo>
                  <a:pt x="757" y="12"/>
                </a:lnTo>
                <a:cubicBezTo>
                  <a:pt x="806" y="4"/>
                  <a:pt x="855" y="0"/>
                  <a:pt x="905" y="0"/>
                </a:cubicBezTo>
                <a:lnTo>
                  <a:pt x="905" y="0"/>
                </a:lnTo>
                <a:cubicBezTo>
                  <a:pt x="1404" y="0"/>
                  <a:pt x="1809" y="405"/>
                  <a:pt x="1809" y="905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08F527-4C1A-F14B-AED9-CA1249ABF09B}"/>
              </a:ext>
            </a:extLst>
          </p:cNvPr>
          <p:cNvSpPr txBox="1"/>
          <p:nvPr/>
        </p:nvSpPr>
        <p:spPr>
          <a:xfrm>
            <a:off x="1185056" y="306186"/>
            <a:ext cx="98219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Fundraising to support Rotary Programs and Projects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046198-0170-AA45-9639-721FF72DC7BC}"/>
              </a:ext>
            </a:extLst>
          </p:cNvPr>
          <p:cNvSpPr txBox="1"/>
          <p:nvPr/>
        </p:nvSpPr>
        <p:spPr>
          <a:xfrm>
            <a:off x="5198162" y="787593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Building our Brand</a:t>
            </a:r>
            <a:endParaRPr lang="en-US" sz="1200" spc="15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6F13B4-6D7A-E343-8029-8A1B60A063D0}"/>
              </a:ext>
            </a:extLst>
          </p:cNvPr>
          <p:cNvSpPr txBox="1"/>
          <p:nvPr/>
        </p:nvSpPr>
        <p:spPr>
          <a:xfrm>
            <a:off x="4745426" y="1270008"/>
            <a:ext cx="18473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endParaRPr lang="en-US" sz="16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566" y="1389437"/>
            <a:ext cx="1569860" cy="590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504" y="3821637"/>
            <a:ext cx="836096" cy="10655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188" y="3012022"/>
            <a:ext cx="1659383" cy="623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5164" y="3635460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Club Projects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962" y="4428659"/>
            <a:ext cx="1222814" cy="1116725"/>
          </a:xfrm>
          <a:prstGeom prst="rect">
            <a:avLst/>
          </a:prstGeom>
        </p:spPr>
      </p:pic>
      <p:sp>
        <p:nvSpPr>
          <p:cNvPr id="18" name="AutoShape 2" descr="Rotary Youth Leadership Awards | Rotary District 50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Rotary Youth Leadership Awards | Rotary District 505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91" y="2159952"/>
            <a:ext cx="1547921" cy="8303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70" y="6307441"/>
            <a:ext cx="1118348" cy="4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3810000" y="146882"/>
          <a:ext cx="4953000" cy="53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/>
          </p:nvPr>
        </p:nvGraphicFramePr>
        <p:xfrm>
          <a:off x="6780912" y="5712768"/>
          <a:ext cx="3506088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Other Charities love the ability of Rotary Clubs to fundraise.</a:t>
            </a:r>
          </a:p>
          <a:p>
            <a:endParaRPr lang="en-US" dirty="0"/>
          </a:p>
          <a:p>
            <a:r>
              <a:rPr lang="en-US" dirty="0" smtClean="0"/>
              <a:t>Measure the mail requests your Club gets from other charities.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6916" y="2033553"/>
            <a:ext cx="5362167" cy="1135062"/>
          </a:xfrm>
        </p:spPr>
        <p:txBody>
          <a:bodyPr/>
          <a:lstStyle/>
          <a:p>
            <a:pPr lvl="0"/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The negative cycle of fundraising and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</a:rPr>
              <a:t>giving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70" y="6307441"/>
            <a:ext cx="1118348" cy="419853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97E080E8-FE16-AD4F-8474-F087344020C5}"/>
              </a:ext>
            </a:extLst>
          </p:cNvPr>
          <p:cNvSpPr/>
          <p:nvPr/>
        </p:nvSpPr>
        <p:spPr>
          <a:xfrm rot="5400000">
            <a:off x="8912527" y="1220607"/>
            <a:ext cx="3042464" cy="2426817"/>
          </a:xfrm>
          <a:custGeom>
            <a:avLst/>
            <a:gdLst>
              <a:gd name="connsiteX0" fmla="*/ 4443713 w 6084927"/>
              <a:gd name="connsiteY0" fmla="*/ 4079819 h 4853633"/>
              <a:gd name="connsiteX1" fmla="*/ 4443713 w 6084927"/>
              <a:gd name="connsiteY1" fmla="*/ 0 h 4853633"/>
              <a:gd name="connsiteX2" fmla="*/ 6084927 w 6084927"/>
              <a:gd name="connsiteY2" fmla="*/ 2039910 h 4853633"/>
              <a:gd name="connsiteX3" fmla="*/ 0 w 6084927"/>
              <a:gd name="connsiteY3" fmla="*/ 4816737 h 4853633"/>
              <a:gd name="connsiteX4" fmla="*/ 8488 w 6084927"/>
              <a:gd name="connsiteY4" fmla="*/ 4702750 h 4853633"/>
              <a:gd name="connsiteX5" fmla="*/ 4338710 w 6084927"/>
              <a:gd name="connsiteY5" fmla="*/ 574816 h 4853633"/>
              <a:gd name="connsiteX6" fmla="*/ 4443712 w 6084927"/>
              <a:gd name="connsiteY6" fmla="*/ 572161 h 4853633"/>
              <a:gd name="connsiteX7" fmla="*/ 4443712 w 6084927"/>
              <a:gd name="connsiteY7" fmla="*/ 3513727 h 4853633"/>
              <a:gd name="connsiteX8" fmla="*/ 4406101 w 6084927"/>
              <a:gd name="connsiteY8" fmla="*/ 3515627 h 4853633"/>
              <a:gd name="connsiteX9" fmla="*/ 2954035 w 6084927"/>
              <a:gd name="connsiteY9" fmla="*/ 4845028 h 4853633"/>
              <a:gd name="connsiteX10" fmla="*/ 2952776 w 6084927"/>
              <a:gd name="connsiteY10" fmla="*/ 4853633 h 4853633"/>
              <a:gd name="connsiteX11" fmla="*/ 1453459 w 6084927"/>
              <a:gd name="connsiteY11" fmla="*/ 3647353 h 48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4927" h="4853633">
                <a:moveTo>
                  <a:pt x="4443713" y="4079819"/>
                </a:moveTo>
                <a:lnTo>
                  <a:pt x="4443713" y="0"/>
                </a:lnTo>
                <a:lnTo>
                  <a:pt x="6084927" y="2039910"/>
                </a:lnTo>
                <a:close/>
                <a:moveTo>
                  <a:pt x="0" y="4816737"/>
                </a:moveTo>
                <a:lnTo>
                  <a:pt x="8488" y="4702750"/>
                </a:lnTo>
                <a:cubicBezTo>
                  <a:pt x="229182" y="2459185"/>
                  <a:pt x="2065764" y="690032"/>
                  <a:pt x="4338710" y="574816"/>
                </a:cubicBezTo>
                <a:lnTo>
                  <a:pt x="4443712" y="572161"/>
                </a:lnTo>
                <a:lnTo>
                  <a:pt x="4443712" y="3513727"/>
                </a:lnTo>
                <a:lnTo>
                  <a:pt x="4406101" y="3515627"/>
                </a:lnTo>
                <a:cubicBezTo>
                  <a:pt x="3677933" y="3589575"/>
                  <a:pt x="3089712" y="4136909"/>
                  <a:pt x="2954035" y="4845028"/>
                </a:cubicBezTo>
                <a:lnTo>
                  <a:pt x="2952776" y="4853633"/>
                </a:lnTo>
                <a:lnTo>
                  <a:pt x="1453459" y="36473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7F12D52-9E92-0440-8E4C-A3DF1695168F}"/>
              </a:ext>
            </a:extLst>
          </p:cNvPr>
          <p:cNvSpPr/>
          <p:nvPr/>
        </p:nvSpPr>
        <p:spPr>
          <a:xfrm rot="5400000">
            <a:off x="7088491" y="311978"/>
            <a:ext cx="2427421" cy="3042579"/>
          </a:xfrm>
          <a:custGeom>
            <a:avLst/>
            <a:gdLst>
              <a:gd name="connsiteX0" fmla="*/ 576010 w 4854841"/>
              <a:gd name="connsiteY0" fmla="*/ 1641215 h 6085158"/>
              <a:gd name="connsiteX1" fmla="*/ 3517577 w 4854841"/>
              <a:gd name="connsiteY1" fmla="*/ 1641215 h 6085158"/>
              <a:gd name="connsiteX2" fmla="*/ 3519477 w 4854841"/>
              <a:gd name="connsiteY2" fmla="*/ 1678825 h 6085158"/>
              <a:gd name="connsiteX3" fmla="*/ 4848877 w 4854841"/>
              <a:gd name="connsiteY3" fmla="*/ 3130891 h 6085158"/>
              <a:gd name="connsiteX4" fmla="*/ 4854841 w 4854841"/>
              <a:gd name="connsiteY4" fmla="*/ 3131763 h 6085158"/>
              <a:gd name="connsiteX5" fmla="*/ 3651200 w 4854841"/>
              <a:gd name="connsiteY5" fmla="*/ 4627801 h 6085158"/>
              <a:gd name="connsiteX6" fmla="*/ 4823720 w 4854841"/>
              <a:gd name="connsiteY6" fmla="*/ 6085158 h 6085158"/>
              <a:gd name="connsiteX7" fmla="*/ 4706599 w 4854841"/>
              <a:gd name="connsiteY7" fmla="*/ 6076438 h 6085158"/>
              <a:gd name="connsiteX8" fmla="*/ 578665 w 4854841"/>
              <a:gd name="connsiteY8" fmla="*/ 1746216 h 6085158"/>
              <a:gd name="connsiteX9" fmla="*/ 0 w 4854841"/>
              <a:gd name="connsiteY9" fmla="*/ 1641214 h 6085158"/>
              <a:gd name="connsiteX10" fmla="*/ 2039910 w 4854841"/>
              <a:gd name="connsiteY10" fmla="*/ 0 h 6085158"/>
              <a:gd name="connsiteX11" fmla="*/ 4079818 w 4854841"/>
              <a:gd name="connsiteY11" fmla="*/ 1641214 h 60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4841" h="6085158">
                <a:moveTo>
                  <a:pt x="576010" y="1641215"/>
                </a:moveTo>
                <a:lnTo>
                  <a:pt x="3517577" y="1641215"/>
                </a:lnTo>
                <a:lnTo>
                  <a:pt x="3519477" y="1678825"/>
                </a:lnTo>
                <a:cubicBezTo>
                  <a:pt x="3593425" y="2406993"/>
                  <a:pt x="4140758" y="2995213"/>
                  <a:pt x="4848877" y="3130891"/>
                </a:cubicBezTo>
                <a:lnTo>
                  <a:pt x="4854841" y="3131763"/>
                </a:lnTo>
                <a:lnTo>
                  <a:pt x="3651200" y="4627801"/>
                </a:lnTo>
                <a:lnTo>
                  <a:pt x="4823720" y="6085158"/>
                </a:lnTo>
                <a:lnTo>
                  <a:pt x="4706599" y="6076438"/>
                </a:lnTo>
                <a:cubicBezTo>
                  <a:pt x="2463034" y="5855743"/>
                  <a:pt x="693881" y="4019161"/>
                  <a:pt x="578665" y="1746216"/>
                </a:cubicBezTo>
                <a:close/>
                <a:moveTo>
                  <a:pt x="0" y="1641214"/>
                </a:moveTo>
                <a:lnTo>
                  <a:pt x="2039910" y="0"/>
                </a:lnTo>
                <a:lnTo>
                  <a:pt x="4079818" y="16412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D4F77FFF-CB03-7340-A4D2-2EEFD0C7B4D9}"/>
              </a:ext>
            </a:extLst>
          </p:cNvPr>
          <p:cNvSpPr/>
          <p:nvPr/>
        </p:nvSpPr>
        <p:spPr>
          <a:xfrm rot="5400000">
            <a:off x="6181948" y="2752846"/>
            <a:ext cx="3042737" cy="2427361"/>
          </a:xfrm>
          <a:custGeom>
            <a:avLst/>
            <a:gdLst>
              <a:gd name="connsiteX0" fmla="*/ 1641214 w 6085474"/>
              <a:gd name="connsiteY0" fmla="*/ 4282378 h 4854721"/>
              <a:gd name="connsiteX1" fmla="*/ 1641215 w 6085474"/>
              <a:gd name="connsiteY1" fmla="*/ 1340812 h 4854721"/>
              <a:gd name="connsiteX2" fmla="*/ 1678826 w 6085474"/>
              <a:gd name="connsiteY2" fmla="*/ 1338912 h 4854721"/>
              <a:gd name="connsiteX3" fmla="*/ 3130892 w 6085474"/>
              <a:gd name="connsiteY3" fmla="*/ 9511 h 4854721"/>
              <a:gd name="connsiteX4" fmla="*/ 3132283 w 6085474"/>
              <a:gd name="connsiteY4" fmla="*/ 0 h 4854721"/>
              <a:gd name="connsiteX5" fmla="*/ 4627802 w 6085474"/>
              <a:gd name="connsiteY5" fmla="*/ 1203224 h 4854721"/>
              <a:gd name="connsiteX6" fmla="*/ 6085474 w 6085474"/>
              <a:gd name="connsiteY6" fmla="*/ 30450 h 4854721"/>
              <a:gd name="connsiteX7" fmla="*/ 6076439 w 6085474"/>
              <a:gd name="connsiteY7" fmla="*/ 151789 h 4854721"/>
              <a:gd name="connsiteX8" fmla="*/ 1746217 w 6085474"/>
              <a:gd name="connsiteY8" fmla="*/ 4279723 h 4854721"/>
              <a:gd name="connsiteX9" fmla="*/ 0 w 6085474"/>
              <a:gd name="connsiteY9" fmla="*/ 2814812 h 4854721"/>
              <a:gd name="connsiteX10" fmla="*/ 1641214 w 6085474"/>
              <a:gd name="connsiteY10" fmla="*/ 774903 h 4854721"/>
              <a:gd name="connsiteX11" fmla="*/ 1641214 w 6085474"/>
              <a:gd name="connsiteY11" fmla="*/ 4282378 h 4854721"/>
              <a:gd name="connsiteX12" fmla="*/ 1641214 w 6085474"/>
              <a:gd name="connsiteY12" fmla="*/ 4854721 h 4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5474" h="4854721">
                <a:moveTo>
                  <a:pt x="1641214" y="4282378"/>
                </a:moveTo>
                <a:lnTo>
                  <a:pt x="1641215" y="1340812"/>
                </a:lnTo>
                <a:lnTo>
                  <a:pt x="1678826" y="1338912"/>
                </a:lnTo>
                <a:cubicBezTo>
                  <a:pt x="2406993" y="1264963"/>
                  <a:pt x="2995214" y="717630"/>
                  <a:pt x="3130892" y="9511"/>
                </a:cubicBezTo>
                <a:lnTo>
                  <a:pt x="3132283" y="0"/>
                </a:lnTo>
                <a:lnTo>
                  <a:pt x="4627802" y="1203224"/>
                </a:lnTo>
                <a:lnTo>
                  <a:pt x="6085474" y="30450"/>
                </a:lnTo>
                <a:lnTo>
                  <a:pt x="6076439" y="151789"/>
                </a:lnTo>
                <a:cubicBezTo>
                  <a:pt x="5855745" y="2395354"/>
                  <a:pt x="4019161" y="4164506"/>
                  <a:pt x="1746217" y="4279723"/>
                </a:cubicBezTo>
                <a:close/>
                <a:moveTo>
                  <a:pt x="0" y="2814812"/>
                </a:moveTo>
                <a:lnTo>
                  <a:pt x="1641214" y="774903"/>
                </a:lnTo>
                <a:lnTo>
                  <a:pt x="1641214" y="4282378"/>
                </a:lnTo>
                <a:lnTo>
                  <a:pt x="1641214" y="485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067C105-1CEF-584F-A511-47FFD8134067}"/>
              </a:ext>
            </a:extLst>
          </p:cNvPr>
          <p:cNvSpPr/>
          <p:nvPr/>
        </p:nvSpPr>
        <p:spPr>
          <a:xfrm rot="5400000">
            <a:off x="8622927" y="3045951"/>
            <a:ext cx="2425519" cy="3040604"/>
          </a:xfrm>
          <a:custGeom>
            <a:avLst/>
            <a:gdLst>
              <a:gd name="connsiteX0" fmla="*/ 0 w 4851038"/>
              <a:gd name="connsiteY0" fmla="*/ 2953426 h 6081207"/>
              <a:gd name="connsiteX1" fmla="*/ 1203508 w 4851038"/>
              <a:gd name="connsiteY1" fmla="*/ 1457554 h 6081207"/>
              <a:gd name="connsiteX2" fmla="*/ 30830 w 4851038"/>
              <a:gd name="connsiteY2" fmla="*/ 0 h 6081207"/>
              <a:gd name="connsiteX3" fmla="*/ 148106 w 4851038"/>
              <a:gd name="connsiteY3" fmla="*/ 8732 h 6081207"/>
              <a:gd name="connsiteX4" fmla="*/ 4276040 w 4851038"/>
              <a:gd name="connsiteY4" fmla="*/ 4338954 h 6081207"/>
              <a:gd name="connsiteX5" fmla="*/ 4278596 w 4851038"/>
              <a:gd name="connsiteY5" fmla="*/ 4439993 h 6081207"/>
              <a:gd name="connsiteX6" fmla="*/ 4851038 w 4851038"/>
              <a:gd name="connsiteY6" fmla="*/ 4439993 h 6081207"/>
              <a:gd name="connsiteX7" fmla="*/ 2811130 w 4851038"/>
              <a:gd name="connsiteY7" fmla="*/ 6081207 h 6081207"/>
              <a:gd name="connsiteX8" fmla="*/ 771222 w 4851038"/>
              <a:gd name="connsiteY8" fmla="*/ 4439993 h 6081207"/>
              <a:gd name="connsiteX9" fmla="*/ 1336928 w 4851038"/>
              <a:gd name="connsiteY9" fmla="*/ 4439993 h 6081207"/>
              <a:gd name="connsiteX10" fmla="*/ 1335228 w 4851038"/>
              <a:gd name="connsiteY10" fmla="*/ 4406346 h 6081207"/>
              <a:gd name="connsiteX11" fmla="*/ 5829 w 4851038"/>
              <a:gd name="connsiteY11" fmla="*/ 2954279 h 608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51038" h="6081207">
                <a:moveTo>
                  <a:pt x="0" y="2953426"/>
                </a:moveTo>
                <a:lnTo>
                  <a:pt x="1203508" y="1457554"/>
                </a:lnTo>
                <a:lnTo>
                  <a:pt x="30830" y="0"/>
                </a:lnTo>
                <a:lnTo>
                  <a:pt x="148106" y="8732"/>
                </a:lnTo>
                <a:cubicBezTo>
                  <a:pt x="2391672" y="229427"/>
                  <a:pt x="4160825" y="2066009"/>
                  <a:pt x="4276040" y="4338954"/>
                </a:cubicBezTo>
                <a:lnTo>
                  <a:pt x="4278596" y="4439993"/>
                </a:lnTo>
                <a:lnTo>
                  <a:pt x="4851038" y="4439993"/>
                </a:lnTo>
                <a:lnTo>
                  <a:pt x="2811130" y="6081207"/>
                </a:lnTo>
                <a:lnTo>
                  <a:pt x="771222" y="4439993"/>
                </a:lnTo>
                <a:lnTo>
                  <a:pt x="1336928" y="4439993"/>
                </a:lnTo>
                <a:lnTo>
                  <a:pt x="1335228" y="4406346"/>
                </a:lnTo>
                <a:cubicBezTo>
                  <a:pt x="1261280" y="3678178"/>
                  <a:pt x="713947" y="3089956"/>
                  <a:pt x="5829" y="29542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/>
          <p:cNvSpPr txBox="1"/>
          <p:nvPr/>
        </p:nvSpPr>
        <p:spPr>
          <a:xfrm>
            <a:off x="6991200" y="3271851"/>
            <a:ext cx="1406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Club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Conducts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Fundraiser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5287" y="1296955"/>
            <a:ext cx="1660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Club donates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 another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charity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3311" y="2067286"/>
            <a:ext cx="1736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Charity builds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rand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reputation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2480" y="3993792"/>
            <a:ext cx="1766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Charity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asks Rotary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Club for more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funding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46" y="2637090"/>
            <a:ext cx="1156797" cy="11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4" grpId="0"/>
      <p:bldP spid="5" grpId="0"/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3810000" y="146882"/>
          <a:ext cx="4953000" cy="53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92173967"/>
              </p:ext>
            </p:extLst>
          </p:nvPr>
        </p:nvGraphicFramePr>
        <p:xfrm>
          <a:off x="7773105" y="4880685"/>
          <a:ext cx="3506088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2728844"/>
          </a:xfrm>
        </p:spPr>
        <p:txBody>
          <a:bodyPr>
            <a:normAutofit/>
          </a:bodyPr>
          <a:lstStyle/>
          <a:p>
            <a:r>
              <a:rPr lang="en-US" dirty="0"/>
              <a:t>Focus on what your Club does and the benefits of doing so.</a:t>
            </a:r>
          </a:p>
          <a:p>
            <a:endParaRPr lang="en-US" dirty="0"/>
          </a:p>
          <a:p>
            <a:r>
              <a:rPr lang="en-US" dirty="0"/>
              <a:t>Every Project to INCLUDE the ROTARY Name. </a:t>
            </a:r>
          </a:p>
          <a:p>
            <a:endParaRPr lang="en-US" dirty="0"/>
          </a:p>
          <a:p>
            <a:r>
              <a:rPr lang="en-US" dirty="0"/>
              <a:t>Perception change to ROTARY doing!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6916" y="2033553"/>
            <a:ext cx="5362167" cy="1135062"/>
          </a:xfrm>
        </p:spPr>
        <p:txBody>
          <a:bodyPr/>
          <a:lstStyle/>
          <a:p>
            <a:pPr lvl="0" algn="ctr"/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Building the Rotary brand through The Rotary Foundation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415" y="481021"/>
            <a:ext cx="2232096" cy="839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70" y="6307441"/>
            <a:ext cx="1118348" cy="419853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DE63E2E1-EA3E-284E-BB7B-1B0A78B162DE}"/>
              </a:ext>
            </a:extLst>
          </p:cNvPr>
          <p:cNvSpPr/>
          <p:nvPr/>
        </p:nvSpPr>
        <p:spPr>
          <a:xfrm>
            <a:off x="8526358" y="1165800"/>
            <a:ext cx="2555762" cy="1981371"/>
          </a:xfrm>
          <a:custGeom>
            <a:avLst/>
            <a:gdLst>
              <a:gd name="connsiteX0" fmla="*/ 1068123 w 5111523"/>
              <a:gd name="connsiteY0" fmla="*/ 0 h 3962742"/>
              <a:gd name="connsiteX1" fmla="*/ 4598550 w 5111523"/>
              <a:gd name="connsiteY1" fmla="*/ 1664939 h 3962742"/>
              <a:gd name="connsiteX2" fmla="*/ 4670437 w 5111523"/>
              <a:gd name="connsiteY2" fmla="*/ 1756416 h 3962742"/>
              <a:gd name="connsiteX3" fmla="*/ 5111523 w 5111523"/>
              <a:gd name="connsiteY3" fmla="*/ 1436197 h 3962742"/>
              <a:gd name="connsiteX4" fmla="*/ 4424950 w 5111523"/>
              <a:gd name="connsiteY4" fmla="*/ 3962742 h 3962742"/>
              <a:gd name="connsiteX5" fmla="*/ 1809996 w 5111523"/>
              <a:gd name="connsiteY5" fmla="*/ 3833035 h 3962742"/>
              <a:gd name="connsiteX6" fmla="*/ 2294796 w 5111523"/>
              <a:gd name="connsiteY6" fmla="*/ 3481081 h 3962742"/>
              <a:gd name="connsiteX7" fmla="*/ 2231672 w 5111523"/>
              <a:gd name="connsiteY7" fmla="*/ 3411626 h 3962742"/>
              <a:gd name="connsiteX8" fmla="*/ 1068123 w 5111523"/>
              <a:gd name="connsiteY8" fmla="*/ 2929668 h 3962742"/>
              <a:gd name="connsiteX9" fmla="*/ 899880 w 5111523"/>
              <a:gd name="connsiteY9" fmla="*/ 2938164 h 3962742"/>
              <a:gd name="connsiteX10" fmla="*/ 859090 w 5111523"/>
              <a:gd name="connsiteY10" fmla="*/ 2944389 h 3962742"/>
              <a:gd name="connsiteX11" fmla="*/ 1546598 w 5111523"/>
              <a:gd name="connsiteY11" fmla="*/ 1140048 h 3962742"/>
              <a:gd name="connsiteX12" fmla="*/ 0 w 5111523"/>
              <a:gd name="connsiteY12" fmla="*/ 127160 h 3962742"/>
              <a:gd name="connsiteX13" fmla="*/ 202033 w 5111523"/>
              <a:gd name="connsiteY13" fmla="*/ 81864 h 3962742"/>
              <a:gd name="connsiteX14" fmla="*/ 1068123 w 5111523"/>
              <a:gd name="connsiteY14" fmla="*/ 0 h 39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1523" h="3962742">
                <a:moveTo>
                  <a:pt x="1068123" y="0"/>
                </a:moveTo>
                <a:cubicBezTo>
                  <a:pt x="2489447" y="0"/>
                  <a:pt x="3759396" y="648119"/>
                  <a:pt x="4598550" y="1664939"/>
                </a:cubicBezTo>
                <a:lnTo>
                  <a:pt x="4670437" y="1756416"/>
                </a:lnTo>
                <a:lnTo>
                  <a:pt x="5111523" y="1436197"/>
                </a:lnTo>
                <a:lnTo>
                  <a:pt x="4424950" y="3962742"/>
                </a:lnTo>
                <a:lnTo>
                  <a:pt x="1809996" y="3833035"/>
                </a:lnTo>
                <a:lnTo>
                  <a:pt x="2294796" y="3481081"/>
                </a:lnTo>
                <a:lnTo>
                  <a:pt x="2231672" y="3411626"/>
                </a:lnTo>
                <a:cubicBezTo>
                  <a:pt x="1933894" y="3113848"/>
                  <a:pt x="1522517" y="2929668"/>
                  <a:pt x="1068123" y="2929668"/>
                </a:cubicBezTo>
                <a:cubicBezTo>
                  <a:pt x="1011324" y="2929668"/>
                  <a:pt x="955197" y="2932546"/>
                  <a:pt x="899880" y="2938164"/>
                </a:cubicBezTo>
                <a:lnTo>
                  <a:pt x="859090" y="2944389"/>
                </a:lnTo>
                <a:lnTo>
                  <a:pt x="1546598" y="1140048"/>
                </a:lnTo>
                <a:lnTo>
                  <a:pt x="0" y="127160"/>
                </a:lnTo>
                <a:lnTo>
                  <a:pt x="202033" y="81864"/>
                </a:lnTo>
                <a:cubicBezTo>
                  <a:pt x="482475" y="28130"/>
                  <a:pt x="772014" y="0"/>
                  <a:pt x="10681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A89092C-08C2-B44E-B03C-CE8B59B7BAF7}"/>
              </a:ext>
            </a:extLst>
          </p:cNvPr>
          <p:cNvSpPr/>
          <p:nvPr/>
        </p:nvSpPr>
        <p:spPr>
          <a:xfrm>
            <a:off x="6780912" y="1018610"/>
            <a:ext cx="2518745" cy="2283331"/>
          </a:xfrm>
          <a:custGeom>
            <a:avLst/>
            <a:gdLst>
              <a:gd name="connsiteX0" fmla="*/ 2847233 w 5037490"/>
              <a:gd name="connsiteY0" fmla="*/ 0 h 4566661"/>
              <a:gd name="connsiteX1" fmla="*/ 5037490 w 5037490"/>
              <a:gd name="connsiteY1" fmla="*/ 1434429 h 4566661"/>
              <a:gd name="connsiteX2" fmla="*/ 4105269 w 5037490"/>
              <a:gd name="connsiteY2" fmla="*/ 3881012 h 4566661"/>
              <a:gd name="connsiteX3" fmla="*/ 3932563 w 5037490"/>
              <a:gd name="connsiteY3" fmla="*/ 3348218 h 4566661"/>
              <a:gd name="connsiteX4" fmla="*/ 3918510 w 5037490"/>
              <a:gd name="connsiteY4" fmla="*/ 3353361 h 4566661"/>
              <a:gd name="connsiteX5" fmla="*/ 2960359 w 5037490"/>
              <a:gd name="connsiteY5" fmla="*/ 4478083 h 4566661"/>
              <a:gd name="connsiteX6" fmla="*/ 2941952 w 5037490"/>
              <a:gd name="connsiteY6" fmla="*/ 4566661 h 4566661"/>
              <a:gd name="connsiteX7" fmla="*/ 1441393 w 5037490"/>
              <a:gd name="connsiteY7" fmla="*/ 3359382 h 4566661"/>
              <a:gd name="connsiteX8" fmla="*/ 0 w 5037490"/>
              <a:gd name="connsiteY8" fmla="*/ 4519059 h 4566661"/>
              <a:gd name="connsiteX9" fmla="*/ 20598 w 5037490"/>
              <a:gd name="connsiteY9" fmla="*/ 4286846 h 4566661"/>
              <a:gd name="connsiteX10" fmla="*/ 2985917 w 5037490"/>
              <a:gd name="connsiteY10" fmla="*/ 572001 h 4566661"/>
              <a:gd name="connsiteX11" fmla="*/ 3028029 w 5037490"/>
              <a:gd name="connsiteY11" fmla="*/ 557752 h 456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7490" h="4566661">
                <a:moveTo>
                  <a:pt x="2847233" y="0"/>
                </a:moveTo>
                <a:lnTo>
                  <a:pt x="5037490" y="1434429"/>
                </a:lnTo>
                <a:lnTo>
                  <a:pt x="4105269" y="3881012"/>
                </a:lnTo>
                <a:lnTo>
                  <a:pt x="3932563" y="3348218"/>
                </a:lnTo>
                <a:lnTo>
                  <a:pt x="3918510" y="3353361"/>
                </a:lnTo>
                <a:cubicBezTo>
                  <a:pt x="3444802" y="3553723"/>
                  <a:pt x="3084445" y="3969604"/>
                  <a:pt x="2960359" y="4478083"/>
                </a:cubicBezTo>
                <a:lnTo>
                  <a:pt x="2941952" y="4566661"/>
                </a:lnTo>
                <a:lnTo>
                  <a:pt x="1441393" y="3359382"/>
                </a:lnTo>
                <a:lnTo>
                  <a:pt x="0" y="4519059"/>
                </a:lnTo>
                <a:lnTo>
                  <a:pt x="20598" y="4286846"/>
                </a:lnTo>
                <a:cubicBezTo>
                  <a:pt x="238902" y="2569490"/>
                  <a:pt x="1409254" y="1149295"/>
                  <a:pt x="2985917" y="572001"/>
                </a:cubicBezTo>
                <a:lnTo>
                  <a:pt x="3028029" y="5577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1DAFD59-5174-074C-A47A-21A3865432BF}"/>
              </a:ext>
            </a:extLst>
          </p:cNvPr>
          <p:cNvSpPr/>
          <p:nvPr/>
        </p:nvSpPr>
        <p:spPr>
          <a:xfrm>
            <a:off x="9526149" y="2225565"/>
            <a:ext cx="1821858" cy="2742713"/>
          </a:xfrm>
          <a:custGeom>
            <a:avLst/>
            <a:gdLst>
              <a:gd name="connsiteX0" fmla="*/ 2926251 w 3643716"/>
              <a:gd name="connsiteY0" fmla="*/ 0 h 5485425"/>
              <a:gd name="connsiteX1" fmla="*/ 3037558 w 3643716"/>
              <a:gd name="connsiteY1" fmla="*/ 178321 h 5485425"/>
              <a:gd name="connsiteX2" fmla="*/ 3643716 w 3643716"/>
              <a:gd name="connsiteY2" fmla="*/ 2455646 h 5485425"/>
              <a:gd name="connsiteX3" fmla="*/ 2862348 w 3643716"/>
              <a:gd name="connsiteY3" fmla="*/ 5013670 h 5485425"/>
              <a:gd name="connsiteX4" fmla="*/ 2851281 w 3643716"/>
              <a:gd name="connsiteY4" fmla="*/ 5029233 h 5485425"/>
              <a:gd name="connsiteX5" fmla="*/ 3301276 w 3643716"/>
              <a:gd name="connsiteY5" fmla="*/ 5355992 h 5485425"/>
              <a:gd name="connsiteX6" fmla="*/ 686308 w 3643716"/>
              <a:gd name="connsiteY6" fmla="*/ 5485425 h 5485425"/>
              <a:gd name="connsiteX7" fmla="*/ 0 w 3643716"/>
              <a:gd name="connsiteY7" fmla="*/ 2958809 h 5485425"/>
              <a:gd name="connsiteX8" fmla="*/ 476197 w 3643716"/>
              <a:gd name="connsiteY8" fmla="*/ 3304594 h 5485425"/>
              <a:gd name="connsiteX9" fmla="*/ 515444 w 3643716"/>
              <a:gd name="connsiteY9" fmla="*/ 3239992 h 5485425"/>
              <a:gd name="connsiteX10" fmla="*/ 714048 w 3643716"/>
              <a:gd name="connsiteY10" fmla="*/ 2455646 h 5485425"/>
              <a:gd name="connsiteX11" fmla="*/ 599910 w 3643716"/>
              <a:gd name="connsiteY11" fmla="*/ 1852281 h 5485425"/>
              <a:gd name="connsiteX12" fmla="*/ 552317 w 3643716"/>
              <a:gd name="connsiteY12" fmla="*/ 1750306 h 5485425"/>
              <a:gd name="connsiteX13" fmla="*/ 2425369 w 3643716"/>
              <a:gd name="connsiteY13" fmla="*/ 1843213 h 548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43716" h="5485425">
                <a:moveTo>
                  <a:pt x="2926251" y="0"/>
                </a:moveTo>
                <a:lnTo>
                  <a:pt x="3037558" y="178321"/>
                </a:lnTo>
                <a:cubicBezTo>
                  <a:pt x="3423175" y="848945"/>
                  <a:pt x="3643716" y="1626541"/>
                  <a:pt x="3643716" y="2455646"/>
                </a:cubicBezTo>
                <a:cubicBezTo>
                  <a:pt x="3643716" y="3403196"/>
                  <a:pt x="3355663" y="4283467"/>
                  <a:pt x="2862348" y="5013670"/>
                </a:cubicBezTo>
                <a:lnTo>
                  <a:pt x="2851281" y="5029233"/>
                </a:lnTo>
                <a:lnTo>
                  <a:pt x="3301276" y="5355992"/>
                </a:lnTo>
                <a:lnTo>
                  <a:pt x="686308" y="5485425"/>
                </a:lnTo>
                <a:lnTo>
                  <a:pt x="0" y="2958809"/>
                </a:lnTo>
                <a:lnTo>
                  <a:pt x="476197" y="3304594"/>
                </a:lnTo>
                <a:lnTo>
                  <a:pt x="515444" y="3239992"/>
                </a:lnTo>
                <a:cubicBezTo>
                  <a:pt x="642103" y="3006835"/>
                  <a:pt x="714048" y="2739642"/>
                  <a:pt x="714048" y="2455646"/>
                </a:cubicBezTo>
                <a:cubicBezTo>
                  <a:pt x="714048" y="2242649"/>
                  <a:pt x="673579" y="2039104"/>
                  <a:pt x="599910" y="1852281"/>
                </a:cubicBezTo>
                <a:lnTo>
                  <a:pt x="552317" y="1750306"/>
                </a:lnTo>
                <a:lnTo>
                  <a:pt x="2425369" y="18432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8A30616-8A8F-094B-A922-BC3CFB66D376}"/>
              </a:ext>
            </a:extLst>
          </p:cNvPr>
          <p:cNvSpPr/>
          <p:nvPr/>
        </p:nvSpPr>
        <p:spPr>
          <a:xfrm>
            <a:off x="6481654" y="2698301"/>
            <a:ext cx="2205321" cy="2878365"/>
          </a:xfrm>
          <a:custGeom>
            <a:avLst/>
            <a:gdLst>
              <a:gd name="connsiteX0" fmla="*/ 2039909 w 4410641"/>
              <a:gd name="connsiteY0" fmla="*/ 0 h 5756729"/>
              <a:gd name="connsiteX1" fmla="*/ 4079818 w 4410641"/>
              <a:gd name="connsiteY1" fmla="*/ 1641214 h 5756729"/>
              <a:gd name="connsiteX2" fmla="*/ 3518641 w 4410641"/>
              <a:gd name="connsiteY2" fmla="*/ 1641214 h 5756729"/>
              <a:gd name="connsiteX3" fmla="*/ 3520520 w 4410641"/>
              <a:gd name="connsiteY3" fmla="*/ 1678416 h 5756729"/>
              <a:gd name="connsiteX4" fmla="*/ 4321306 w 4410641"/>
              <a:gd name="connsiteY4" fmla="*/ 2927662 h 5756729"/>
              <a:gd name="connsiteX5" fmla="*/ 4410641 w 4410641"/>
              <a:gd name="connsiteY5" fmla="*/ 2972715 h 5756729"/>
              <a:gd name="connsiteX6" fmla="*/ 2801332 w 4410641"/>
              <a:gd name="connsiteY6" fmla="*/ 4024712 h 5756729"/>
              <a:gd name="connsiteX7" fmla="*/ 3459590 w 4410641"/>
              <a:gd name="connsiteY7" fmla="*/ 5756729 h 5756729"/>
              <a:gd name="connsiteX8" fmla="*/ 3274680 w 4410641"/>
              <a:gd name="connsiteY8" fmla="*/ 5681192 h 5756729"/>
              <a:gd name="connsiteX9" fmla="*/ 588309 w 4410641"/>
              <a:gd name="connsiteY9" fmla="*/ 1745611 h 5756729"/>
              <a:gd name="connsiteX10" fmla="*/ 585670 w 4410641"/>
              <a:gd name="connsiteY10" fmla="*/ 1641214 h 5756729"/>
              <a:gd name="connsiteX11" fmla="*/ 0 w 4410641"/>
              <a:gd name="connsiteY11" fmla="*/ 1641214 h 575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0641" h="5756729">
                <a:moveTo>
                  <a:pt x="2039909" y="0"/>
                </a:moveTo>
                <a:lnTo>
                  <a:pt x="4079818" y="1641214"/>
                </a:lnTo>
                <a:lnTo>
                  <a:pt x="3518641" y="1641214"/>
                </a:lnTo>
                <a:lnTo>
                  <a:pt x="3520520" y="1678416"/>
                </a:lnTo>
                <a:cubicBezTo>
                  <a:pt x="3574591" y="2210844"/>
                  <a:pt x="3882493" y="2668232"/>
                  <a:pt x="4321306" y="2927662"/>
                </a:cubicBezTo>
                <a:lnTo>
                  <a:pt x="4410641" y="2972715"/>
                </a:lnTo>
                <a:lnTo>
                  <a:pt x="2801332" y="4024712"/>
                </a:lnTo>
                <a:lnTo>
                  <a:pt x="3459590" y="5756729"/>
                </a:lnTo>
                <a:lnTo>
                  <a:pt x="3274680" y="5681192"/>
                </a:lnTo>
                <a:cubicBezTo>
                  <a:pt x="1754617" y="4993937"/>
                  <a:pt x="677248" y="3500164"/>
                  <a:pt x="588309" y="1745611"/>
                </a:cubicBezTo>
                <a:lnTo>
                  <a:pt x="585670" y="1641214"/>
                </a:lnTo>
                <a:lnTo>
                  <a:pt x="0" y="16412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73670C-C674-684D-AD18-0AA20B432170}"/>
              </a:ext>
            </a:extLst>
          </p:cNvPr>
          <p:cNvSpPr/>
          <p:nvPr/>
        </p:nvSpPr>
        <p:spPr>
          <a:xfrm>
            <a:off x="7882319" y="3994377"/>
            <a:ext cx="2931987" cy="1939969"/>
          </a:xfrm>
          <a:custGeom>
            <a:avLst/>
            <a:gdLst>
              <a:gd name="connsiteX0" fmla="*/ 2191480 w 5863974"/>
              <a:gd name="connsiteY0" fmla="*/ 0 h 3879938"/>
              <a:gd name="connsiteX1" fmla="*/ 2019567 w 5863974"/>
              <a:gd name="connsiteY1" fmla="*/ 528810 h 3879938"/>
              <a:gd name="connsiteX2" fmla="*/ 2024573 w 5863974"/>
              <a:gd name="connsiteY2" fmla="*/ 530097 h 3879938"/>
              <a:gd name="connsiteX3" fmla="*/ 2356200 w 5863974"/>
              <a:gd name="connsiteY3" fmla="*/ 563528 h 3879938"/>
              <a:gd name="connsiteX4" fmla="*/ 3402895 w 5863974"/>
              <a:gd name="connsiteY4" fmla="*/ 187774 h 3879938"/>
              <a:gd name="connsiteX5" fmla="*/ 3477476 w 5863974"/>
              <a:gd name="connsiteY5" fmla="*/ 119991 h 3879938"/>
              <a:gd name="connsiteX6" fmla="*/ 3973966 w 5863974"/>
              <a:gd name="connsiteY6" fmla="*/ 1947801 h 3879938"/>
              <a:gd name="connsiteX7" fmla="*/ 5863974 w 5863974"/>
              <a:gd name="connsiteY7" fmla="*/ 1854251 h 3879938"/>
              <a:gd name="connsiteX8" fmla="*/ 5724305 w 5863974"/>
              <a:gd name="connsiteY8" fmla="*/ 2014522 h 3879938"/>
              <a:gd name="connsiteX9" fmla="*/ 2356200 w 5863974"/>
              <a:gd name="connsiteY9" fmla="*/ 3493196 h 3879938"/>
              <a:gd name="connsiteX10" fmla="*/ 1212793 w 5863974"/>
              <a:gd name="connsiteY10" fmla="*/ 3349157 h 3879938"/>
              <a:gd name="connsiteX11" fmla="*/ 1111993 w 5863974"/>
              <a:gd name="connsiteY11" fmla="*/ 3320533 h 3879938"/>
              <a:gd name="connsiteX12" fmla="*/ 930133 w 5863974"/>
              <a:gd name="connsiteY12" fmla="*/ 3879938 h 3879938"/>
              <a:gd name="connsiteX13" fmla="*/ 0 w 5863974"/>
              <a:gd name="connsiteY13" fmla="*/ 1432559 h 38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3974" h="3879938">
                <a:moveTo>
                  <a:pt x="2191480" y="0"/>
                </a:moveTo>
                <a:lnTo>
                  <a:pt x="2019567" y="528810"/>
                </a:lnTo>
                <a:lnTo>
                  <a:pt x="2024573" y="530097"/>
                </a:lnTo>
                <a:cubicBezTo>
                  <a:pt x="2131692" y="552017"/>
                  <a:pt x="2242601" y="563528"/>
                  <a:pt x="2356200" y="563528"/>
                </a:cubicBezTo>
                <a:cubicBezTo>
                  <a:pt x="2753795" y="563528"/>
                  <a:pt x="3118455" y="422515"/>
                  <a:pt x="3402895" y="187774"/>
                </a:cubicBezTo>
                <a:lnTo>
                  <a:pt x="3477476" y="119991"/>
                </a:lnTo>
                <a:lnTo>
                  <a:pt x="3973966" y="1947801"/>
                </a:lnTo>
                <a:lnTo>
                  <a:pt x="5863974" y="1854251"/>
                </a:lnTo>
                <a:lnTo>
                  <a:pt x="5724305" y="2014522"/>
                </a:lnTo>
                <a:cubicBezTo>
                  <a:pt x="4888138" y="2923560"/>
                  <a:pt x="3688691" y="3493196"/>
                  <a:pt x="2356200" y="3493196"/>
                </a:cubicBezTo>
                <a:cubicBezTo>
                  <a:pt x="1961388" y="3493196"/>
                  <a:pt x="1578256" y="3443187"/>
                  <a:pt x="1212793" y="3349157"/>
                </a:cubicBezTo>
                <a:lnTo>
                  <a:pt x="1111993" y="3320533"/>
                </a:lnTo>
                <a:lnTo>
                  <a:pt x="930133" y="3879938"/>
                </a:lnTo>
                <a:lnTo>
                  <a:pt x="0" y="143255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029" y="3168615"/>
            <a:ext cx="1236807" cy="4661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60302" y="3438043"/>
            <a:ext cx="1448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Identify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Community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Need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3269" y="1694820"/>
            <a:ext cx="10944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Develop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Project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Plan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9657" y="2017881"/>
            <a:ext cx="130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Fundraise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8576" y="3354855"/>
            <a:ext cx="1150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Deliver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Project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Measure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Impact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5954" y="4399711"/>
            <a:ext cx="1401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Publicise</a:t>
            </a:r>
          </a:p>
          <a:p>
            <a:pPr algn="ctr"/>
            <a:r>
              <a:rPr lang="en-US" dirty="0">
                <a:latin typeface="Arial Rounded MT Bold" panose="020F0704030504030204" pitchFamily="34" charset="0"/>
              </a:rPr>
              <a:t>a</a:t>
            </a:r>
            <a:r>
              <a:rPr lang="en-US" dirty="0" smtClean="0">
                <a:latin typeface="Arial Rounded MT Bold" panose="020F0704030504030204" pitchFamily="34" charset="0"/>
              </a:rPr>
              <a:t>nd Grow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Rotary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Reputation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9762">
            <a:extLst>
              <a:ext uri="{FF2B5EF4-FFF2-40B4-BE49-F238E27FC236}">
                <a16:creationId xmlns:a16="http://schemas.microsoft.com/office/drawing/2014/main" id="{BB3EF54B-BB15-C141-9BC3-FEAD48B7F4A7}"/>
              </a:ext>
            </a:extLst>
          </p:cNvPr>
          <p:cNvSpPr/>
          <p:nvPr/>
        </p:nvSpPr>
        <p:spPr>
          <a:xfrm>
            <a:off x="2042510" y="4410632"/>
            <a:ext cx="512904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1" name="Shape 19763">
            <a:extLst>
              <a:ext uri="{FF2B5EF4-FFF2-40B4-BE49-F238E27FC236}">
                <a16:creationId xmlns:a16="http://schemas.microsoft.com/office/drawing/2014/main" id="{256038DE-C982-8A4C-AC8D-98676C0C615C}"/>
              </a:ext>
            </a:extLst>
          </p:cNvPr>
          <p:cNvSpPr/>
          <p:nvPr/>
        </p:nvSpPr>
        <p:spPr>
          <a:xfrm>
            <a:off x="5235460" y="4410632"/>
            <a:ext cx="512904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2" name="Shape 19764">
            <a:extLst>
              <a:ext uri="{FF2B5EF4-FFF2-40B4-BE49-F238E27FC236}">
                <a16:creationId xmlns:a16="http://schemas.microsoft.com/office/drawing/2014/main" id="{4C5B01D3-7FCC-C545-A2A5-E30610FA428B}"/>
              </a:ext>
            </a:extLst>
          </p:cNvPr>
          <p:cNvSpPr/>
          <p:nvPr/>
        </p:nvSpPr>
        <p:spPr>
          <a:xfrm>
            <a:off x="4779323" y="4410632"/>
            <a:ext cx="512905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3" name="Shape 19765">
            <a:extLst>
              <a:ext uri="{FF2B5EF4-FFF2-40B4-BE49-F238E27FC236}">
                <a16:creationId xmlns:a16="http://schemas.microsoft.com/office/drawing/2014/main" id="{9E5BC7AC-8A7C-BD45-BCDF-227DB1235F20}"/>
              </a:ext>
            </a:extLst>
          </p:cNvPr>
          <p:cNvSpPr/>
          <p:nvPr/>
        </p:nvSpPr>
        <p:spPr>
          <a:xfrm>
            <a:off x="4323188" y="4410632"/>
            <a:ext cx="512904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4" name="Shape 19766">
            <a:extLst>
              <a:ext uri="{FF2B5EF4-FFF2-40B4-BE49-F238E27FC236}">
                <a16:creationId xmlns:a16="http://schemas.microsoft.com/office/drawing/2014/main" id="{1145E39A-D3FE-114B-9637-6474729DB490}"/>
              </a:ext>
            </a:extLst>
          </p:cNvPr>
          <p:cNvSpPr/>
          <p:nvPr/>
        </p:nvSpPr>
        <p:spPr>
          <a:xfrm>
            <a:off x="3867052" y="4410632"/>
            <a:ext cx="512904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5" name="Shape 19767">
            <a:extLst>
              <a:ext uri="{FF2B5EF4-FFF2-40B4-BE49-F238E27FC236}">
                <a16:creationId xmlns:a16="http://schemas.microsoft.com/office/drawing/2014/main" id="{F6E676AB-F4C1-194B-9436-9B5B86EA2E4C}"/>
              </a:ext>
            </a:extLst>
          </p:cNvPr>
          <p:cNvSpPr/>
          <p:nvPr/>
        </p:nvSpPr>
        <p:spPr>
          <a:xfrm>
            <a:off x="3410917" y="4410632"/>
            <a:ext cx="512905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6" name="Shape 19768">
            <a:extLst>
              <a:ext uri="{FF2B5EF4-FFF2-40B4-BE49-F238E27FC236}">
                <a16:creationId xmlns:a16="http://schemas.microsoft.com/office/drawing/2014/main" id="{4E2A6A2E-5F55-C849-8898-57D262E9649C}"/>
              </a:ext>
            </a:extLst>
          </p:cNvPr>
          <p:cNvSpPr/>
          <p:nvPr/>
        </p:nvSpPr>
        <p:spPr>
          <a:xfrm>
            <a:off x="2954781" y="4410632"/>
            <a:ext cx="512905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7" name="Shape 19769">
            <a:extLst>
              <a:ext uri="{FF2B5EF4-FFF2-40B4-BE49-F238E27FC236}">
                <a16:creationId xmlns:a16="http://schemas.microsoft.com/office/drawing/2014/main" id="{E28DE809-CC34-7D45-91BD-B1D7C0C88572}"/>
              </a:ext>
            </a:extLst>
          </p:cNvPr>
          <p:cNvSpPr/>
          <p:nvPr/>
        </p:nvSpPr>
        <p:spPr>
          <a:xfrm>
            <a:off x="2498645" y="4410632"/>
            <a:ext cx="512904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7" name="Shape 19771">
            <a:extLst>
              <a:ext uri="{FF2B5EF4-FFF2-40B4-BE49-F238E27FC236}">
                <a16:creationId xmlns:a16="http://schemas.microsoft.com/office/drawing/2014/main" id="{6D726EB8-3AA4-0040-A885-CDD8A2859768}"/>
              </a:ext>
            </a:extLst>
          </p:cNvPr>
          <p:cNvSpPr/>
          <p:nvPr/>
        </p:nvSpPr>
        <p:spPr>
          <a:xfrm>
            <a:off x="4095120" y="2317921"/>
            <a:ext cx="512905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8" name="Shape 19772">
            <a:extLst>
              <a:ext uri="{FF2B5EF4-FFF2-40B4-BE49-F238E27FC236}">
                <a16:creationId xmlns:a16="http://schemas.microsoft.com/office/drawing/2014/main" id="{48E68C52-560F-364A-830C-2C811BB9F496}"/>
              </a:ext>
            </a:extLst>
          </p:cNvPr>
          <p:cNvSpPr/>
          <p:nvPr/>
        </p:nvSpPr>
        <p:spPr>
          <a:xfrm>
            <a:off x="3638985" y="2317921"/>
            <a:ext cx="512905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9" name="Shape 19773">
            <a:extLst>
              <a:ext uri="{FF2B5EF4-FFF2-40B4-BE49-F238E27FC236}">
                <a16:creationId xmlns:a16="http://schemas.microsoft.com/office/drawing/2014/main" id="{22BB7D59-93C7-A740-8746-6CFCBB155263}"/>
              </a:ext>
            </a:extLst>
          </p:cNvPr>
          <p:cNvSpPr/>
          <p:nvPr/>
        </p:nvSpPr>
        <p:spPr>
          <a:xfrm>
            <a:off x="3182849" y="2317921"/>
            <a:ext cx="512905" cy="1004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3" h="21596" extrusionOk="0">
                <a:moveTo>
                  <a:pt x="19947" y="0"/>
                </a:moveTo>
                <a:cubicBezTo>
                  <a:pt x="19526" y="-4"/>
                  <a:pt x="19110" y="97"/>
                  <a:pt x="18852" y="288"/>
                </a:cubicBezTo>
                <a:cubicBezTo>
                  <a:pt x="18851" y="289"/>
                  <a:pt x="18850" y="289"/>
                  <a:pt x="18849" y="290"/>
                </a:cubicBezTo>
                <a:lnTo>
                  <a:pt x="15834" y="2525"/>
                </a:lnTo>
                <a:lnTo>
                  <a:pt x="15840" y="2527"/>
                </a:lnTo>
                <a:lnTo>
                  <a:pt x="12374" y="5096"/>
                </a:lnTo>
                <a:lnTo>
                  <a:pt x="8877" y="5096"/>
                </a:lnTo>
                <a:lnTo>
                  <a:pt x="2389" y="289"/>
                </a:lnTo>
                <a:cubicBezTo>
                  <a:pt x="2131" y="98"/>
                  <a:pt x="1715" y="-3"/>
                  <a:pt x="1294" y="2"/>
                </a:cubicBezTo>
                <a:cubicBezTo>
                  <a:pt x="1042" y="5"/>
                  <a:pt x="786" y="45"/>
                  <a:pt x="563" y="126"/>
                </a:cubicBezTo>
                <a:cubicBezTo>
                  <a:pt x="-32" y="343"/>
                  <a:pt x="-179" y="767"/>
                  <a:pt x="234" y="1073"/>
                </a:cubicBezTo>
                <a:cubicBezTo>
                  <a:pt x="235" y="1074"/>
                  <a:pt x="236" y="1074"/>
                  <a:pt x="237" y="1075"/>
                </a:cubicBezTo>
                <a:lnTo>
                  <a:pt x="3253" y="3310"/>
                </a:lnTo>
                <a:lnTo>
                  <a:pt x="3257" y="3308"/>
                </a:lnTo>
                <a:lnTo>
                  <a:pt x="6638" y="5814"/>
                </a:lnTo>
                <a:lnTo>
                  <a:pt x="6679" y="12518"/>
                </a:lnTo>
                <a:lnTo>
                  <a:pt x="6679" y="20734"/>
                </a:lnTo>
                <a:cubicBezTo>
                  <a:pt x="6679" y="21210"/>
                  <a:pt x="7429" y="21596"/>
                  <a:pt x="8355" y="21596"/>
                </a:cubicBezTo>
                <a:cubicBezTo>
                  <a:pt x="9280" y="21596"/>
                  <a:pt x="10030" y="21210"/>
                  <a:pt x="10030" y="20734"/>
                </a:cubicBezTo>
                <a:lnTo>
                  <a:pt x="10030" y="13214"/>
                </a:lnTo>
                <a:cubicBezTo>
                  <a:pt x="10041" y="13130"/>
                  <a:pt x="10112" y="13055"/>
                  <a:pt x="10222" y="12999"/>
                </a:cubicBezTo>
                <a:cubicBezTo>
                  <a:pt x="10331" y="12944"/>
                  <a:pt x="10480" y="12909"/>
                  <a:pt x="10644" y="12905"/>
                </a:cubicBezTo>
                <a:cubicBezTo>
                  <a:pt x="10807" y="12909"/>
                  <a:pt x="10956" y="12944"/>
                  <a:pt x="11065" y="12999"/>
                </a:cubicBezTo>
                <a:cubicBezTo>
                  <a:pt x="11175" y="13055"/>
                  <a:pt x="11246" y="13130"/>
                  <a:pt x="11257" y="13214"/>
                </a:cubicBezTo>
                <a:lnTo>
                  <a:pt x="11257" y="20734"/>
                </a:lnTo>
                <a:cubicBezTo>
                  <a:pt x="11257" y="21210"/>
                  <a:pt x="12009" y="21596"/>
                  <a:pt x="12934" y="21596"/>
                </a:cubicBezTo>
                <a:cubicBezTo>
                  <a:pt x="13859" y="21596"/>
                  <a:pt x="14609" y="21210"/>
                  <a:pt x="14609" y="20734"/>
                </a:cubicBezTo>
                <a:lnTo>
                  <a:pt x="14586" y="5833"/>
                </a:lnTo>
                <a:lnTo>
                  <a:pt x="21009" y="1071"/>
                </a:lnTo>
                <a:cubicBezTo>
                  <a:pt x="21421" y="764"/>
                  <a:pt x="21273" y="341"/>
                  <a:pt x="20678" y="125"/>
                </a:cubicBezTo>
                <a:cubicBezTo>
                  <a:pt x="20455" y="43"/>
                  <a:pt x="20200" y="3"/>
                  <a:pt x="19947" y="0"/>
                </a:cubicBezTo>
                <a:close/>
                <a:moveTo>
                  <a:pt x="10644" y="1566"/>
                </a:moveTo>
                <a:cubicBezTo>
                  <a:pt x="9008" y="1566"/>
                  <a:pt x="7683" y="2248"/>
                  <a:pt x="7683" y="3090"/>
                </a:cubicBezTo>
                <a:cubicBezTo>
                  <a:pt x="7683" y="3931"/>
                  <a:pt x="9008" y="4614"/>
                  <a:pt x="10644" y="4614"/>
                </a:cubicBezTo>
                <a:cubicBezTo>
                  <a:pt x="12279" y="4614"/>
                  <a:pt x="13606" y="3931"/>
                  <a:pt x="13606" y="3090"/>
                </a:cubicBezTo>
                <a:cubicBezTo>
                  <a:pt x="13606" y="2248"/>
                  <a:pt x="12279" y="1566"/>
                  <a:pt x="10644" y="156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5" name="Shape 19775">
            <a:extLst>
              <a:ext uri="{FF2B5EF4-FFF2-40B4-BE49-F238E27FC236}">
                <a16:creationId xmlns:a16="http://schemas.microsoft.com/office/drawing/2014/main" id="{919502A9-07E6-0449-B42A-5180E5381DBB}"/>
              </a:ext>
            </a:extLst>
          </p:cNvPr>
          <p:cNvSpPr/>
          <p:nvPr/>
        </p:nvSpPr>
        <p:spPr>
          <a:xfrm>
            <a:off x="762000" y="5431332"/>
            <a:ext cx="6266873" cy="1044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440" y="0"/>
                </a:lnTo>
                <a:lnTo>
                  <a:pt x="216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3" name="Shape 19778">
            <a:extLst>
              <a:ext uri="{FF2B5EF4-FFF2-40B4-BE49-F238E27FC236}">
                <a16:creationId xmlns:a16="http://schemas.microsoft.com/office/drawing/2014/main" id="{086D132C-3A5A-B846-8D00-44767C5FB041}"/>
              </a:ext>
            </a:extLst>
          </p:cNvPr>
          <p:cNvSpPr/>
          <p:nvPr/>
        </p:nvSpPr>
        <p:spPr>
          <a:xfrm>
            <a:off x="2015375" y="3342374"/>
            <a:ext cx="3760124" cy="1044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000" y="0"/>
                </a:lnTo>
                <a:lnTo>
                  <a:pt x="360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" name="Shape 19781">
            <a:extLst>
              <a:ext uri="{FF2B5EF4-FFF2-40B4-BE49-F238E27FC236}">
                <a16:creationId xmlns:a16="http://schemas.microsoft.com/office/drawing/2014/main" id="{AE25C063-742D-2446-8738-3E376021FDC8}"/>
              </a:ext>
            </a:extLst>
          </p:cNvPr>
          <p:cNvSpPr/>
          <p:nvPr/>
        </p:nvSpPr>
        <p:spPr>
          <a:xfrm>
            <a:off x="3268749" y="1257300"/>
            <a:ext cx="1253375" cy="1044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9A4129-9E94-CB49-922B-B511D51026A2}"/>
              </a:ext>
            </a:extLst>
          </p:cNvPr>
          <p:cNvSpPr txBox="1"/>
          <p:nvPr/>
        </p:nvSpPr>
        <p:spPr>
          <a:xfrm>
            <a:off x="1039382" y="152064"/>
            <a:ext cx="941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Fundraising in the Not for Profit and Charity sector</a:t>
            </a:r>
          </a:p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in Australia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152716-15CC-7744-BC95-B1D4A1340AD6}"/>
              </a:ext>
            </a:extLst>
          </p:cNvPr>
          <p:cNvSpPr txBox="1"/>
          <p:nvPr/>
        </p:nvSpPr>
        <p:spPr>
          <a:xfrm>
            <a:off x="1048349" y="5753518"/>
            <a:ext cx="569418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Government funding for Not for Profit Sector</a:t>
            </a:r>
            <a:endParaRPr lang="en-US" sz="2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DB5996-ACB1-2948-8EAD-4150F859E861}"/>
              </a:ext>
            </a:extLst>
          </p:cNvPr>
          <p:cNvSpPr txBox="1"/>
          <p:nvPr/>
        </p:nvSpPr>
        <p:spPr>
          <a:xfrm>
            <a:off x="2576814" y="3664561"/>
            <a:ext cx="263726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Charity Industry</a:t>
            </a:r>
            <a:endParaRPr lang="en-US" sz="2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683EC97-D273-8F4C-8A51-751E878FCC28}"/>
              </a:ext>
            </a:extLst>
          </p:cNvPr>
          <p:cNvSpPr/>
          <p:nvPr/>
        </p:nvSpPr>
        <p:spPr>
          <a:xfrm>
            <a:off x="7703562" y="1644821"/>
            <a:ext cx="673100" cy="67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966A76E-82EF-4D46-B816-1A9254590702}"/>
              </a:ext>
            </a:extLst>
          </p:cNvPr>
          <p:cNvSpPr/>
          <p:nvPr/>
        </p:nvSpPr>
        <p:spPr>
          <a:xfrm>
            <a:off x="7703562" y="3322481"/>
            <a:ext cx="673100" cy="6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2BF4231-2E96-EB43-9726-1B3E54676AFB}"/>
              </a:ext>
            </a:extLst>
          </p:cNvPr>
          <p:cNvSpPr/>
          <p:nvPr/>
        </p:nvSpPr>
        <p:spPr>
          <a:xfrm>
            <a:off x="7703562" y="5000141"/>
            <a:ext cx="673100" cy="673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3" name="Freeform 89">
            <a:extLst>
              <a:ext uri="{FF2B5EF4-FFF2-40B4-BE49-F238E27FC236}">
                <a16:creationId xmlns:a16="http://schemas.microsoft.com/office/drawing/2014/main" id="{1AC04794-C537-0447-BFB7-1A1ABDD5B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613" y="5199631"/>
            <a:ext cx="366353" cy="274120"/>
          </a:xfrm>
          <a:custGeom>
            <a:avLst/>
            <a:gdLst>
              <a:gd name="T0" fmla="*/ 573956 w 901340"/>
              <a:gd name="T1" fmla="*/ 561975 h 674329"/>
              <a:gd name="T2" fmla="*/ 901340 w 901340"/>
              <a:gd name="T3" fmla="*/ 561975 h 674329"/>
              <a:gd name="T4" fmla="*/ 901340 w 901340"/>
              <a:gd name="T5" fmla="*/ 674329 h 674329"/>
              <a:gd name="T6" fmla="*/ 468313 w 901340"/>
              <a:gd name="T7" fmla="*/ 674329 h 674329"/>
              <a:gd name="T8" fmla="*/ 573956 w 901340"/>
              <a:gd name="T9" fmla="*/ 561975 h 674329"/>
              <a:gd name="T10" fmla="*/ 616811 w 901340"/>
              <a:gd name="T11" fmla="*/ 420688 h 674329"/>
              <a:gd name="T12" fmla="*/ 842604 w 901340"/>
              <a:gd name="T13" fmla="*/ 420688 h 674329"/>
              <a:gd name="T14" fmla="*/ 842604 w 901340"/>
              <a:gd name="T15" fmla="*/ 533040 h 674329"/>
              <a:gd name="T16" fmla="*/ 587375 w 901340"/>
              <a:gd name="T17" fmla="*/ 533040 h 674329"/>
              <a:gd name="T18" fmla="*/ 616811 w 901340"/>
              <a:gd name="T19" fmla="*/ 420688 h 674329"/>
              <a:gd name="T20" fmla="*/ 600075 w 901340"/>
              <a:gd name="T21" fmla="*/ 280988 h 674329"/>
              <a:gd name="T22" fmla="*/ 901339 w 901340"/>
              <a:gd name="T23" fmla="*/ 280988 h 674329"/>
              <a:gd name="T24" fmla="*/ 901339 w 901340"/>
              <a:gd name="T25" fmla="*/ 393341 h 674329"/>
              <a:gd name="T26" fmla="*/ 619919 w 901340"/>
              <a:gd name="T27" fmla="*/ 393341 h 674329"/>
              <a:gd name="T28" fmla="*/ 600075 w 901340"/>
              <a:gd name="T29" fmla="*/ 280988 h 674329"/>
              <a:gd name="T30" fmla="*/ 196799 w 901340"/>
              <a:gd name="T31" fmla="*/ 280982 h 674329"/>
              <a:gd name="T32" fmla="*/ 196799 w 901340"/>
              <a:gd name="T33" fmla="*/ 337072 h 674329"/>
              <a:gd name="T34" fmla="*/ 252925 w 901340"/>
              <a:gd name="T35" fmla="*/ 337072 h 674329"/>
              <a:gd name="T36" fmla="*/ 252925 w 901340"/>
              <a:gd name="T37" fmla="*/ 449611 h 674329"/>
              <a:gd name="T38" fmla="*/ 196799 w 901340"/>
              <a:gd name="T39" fmla="*/ 449611 h 674329"/>
              <a:gd name="T40" fmla="*/ 196799 w 901340"/>
              <a:gd name="T41" fmla="*/ 505700 h 674329"/>
              <a:gd name="T42" fmla="*/ 365176 w 901340"/>
              <a:gd name="T43" fmla="*/ 505700 h 674329"/>
              <a:gd name="T44" fmla="*/ 365176 w 901340"/>
              <a:gd name="T45" fmla="*/ 449611 h 674329"/>
              <a:gd name="T46" fmla="*/ 309051 w 901340"/>
              <a:gd name="T47" fmla="*/ 449611 h 674329"/>
              <a:gd name="T48" fmla="*/ 309051 w 901340"/>
              <a:gd name="T49" fmla="*/ 280982 h 674329"/>
              <a:gd name="T50" fmla="*/ 503238 w 901340"/>
              <a:gd name="T51" fmla="*/ 139700 h 674329"/>
              <a:gd name="T52" fmla="*/ 787040 w 901340"/>
              <a:gd name="T53" fmla="*/ 139700 h 674329"/>
              <a:gd name="T54" fmla="*/ 787040 w 901340"/>
              <a:gd name="T55" fmla="*/ 252053 h 674329"/>
              <a:gd name="T56" fmla="*/ 587154 w 901340"/>
              <a:gd name="T57" fmla="*/ 252053 h 674329"/>
              <a:gd name="T58" fmla="*/ 503238 w 901340"/>
              <a:gd name="T59" fmla="*/ 139700 h 674329"/>
              <a:gd name="T60" fmla="*/ 280988 w 901340"/>
              <a:gd name="T61" fmla="*/ 112713 h 674329"/>
              <a:gd name="T62" fmla="*/ 561615 w 901340"/>
              <a:gd name="T63" fmla="*/ 393521 h 674329"/>
              <a:gd name="T64" fmla="*/ 280988 w 901340"/>
              <a:gd name="T65" fmla="*/ 674329 h 674329"/>
              <a:gd name="T66" fmla="*/ 0 w 901340"/>
              <a:gd name="T67" fmla="*/ 393521 h 674329"/>
              <a:gd name="T68" fmla="*/ 280988 w 901340"/>
              <a:gd name="T69" fmla="*/ 112713 h 674329"/>
              <a:gd name="T70" fmla="*/ 282575 w 901340"/>
              <a:gd name="T71" fmla="*/ 0 h 674329"/>
              <a:gd name="T72" fmla="*/ 844190 w 901340"/>
              <a:gd name="T73" fmla="*/ 0 h 674329"/>
              <a:gd name="T74" fmla="*/ 844190 w 901340"/>
              <a:gd name="T75" fmla="*/ 112353 h 674329"/>
              <a:gd name="T76" fmla="*/ 468221 w 901340"/>
              <a:gd name="T77" fmla="*/ 112353 h 674329"/>
              <a:gd name="T78" fmla="*/ 282575 w 901340"/>
              <a:gd name="T79" fmla="*/ 55816 h 6743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1340" h="674329">
                <a:moveTo>
                  <a:pt x="573956" y="561975"/>
                </a:moveTo>
                <a:lnTo>
                  <a:pt x="901340" y="561975"/>
                </a:lnTo>
                <a:lnTo>
                  <a:pt x="901340" y="674329"/>
                </a:lnTo>
                <a:lnTo>
                  <a:pt x="468313" y="674329"/>
                </a:lnTo>
                <a:cubicBezTo>
                  <a:pt x="511940" y="645613"/>
                  <a:pt x="547996" y="607204"/>
                  <a:pt x="573956" y="561975"/>
                </a:cubicBezTo>
                <a:close/>
                <a:moveTo>
                  <a:pt x="616811" y="420688"/>
                </a:moveTo>
                <a:lnTo>
                  <a:pt x="842604" y="420688"/>
                </a:lnTo>
                <a:lnTo>
                  <a:pt x="842604" y="533040"/>
                </a:lnTo>
                <a:lnTo>
                  <a:pt x="587375" y="533040"/>
                </a:lnTo>
                <a:cubicBezTo>
                  <a:pt x="603529" y="498470"/>
                  <a:pt x="613580" y="460660"/>
                  <a:pt x="616811" y="420688"/>
                </a:cubicBezTo>
                <a:close/>
                <a:moveTo>
                  <a:pt x="600075" y="280988"/>
                </a:moveTo>
                <a:lnTo>
                  <a:pt x="901339" y="280988"/>
                </a:lnTo>
                <a:lnTo>
                  <a:pt x="901339" y="393341"/>
                </a:lnTo>
                <a:lnTo>
                  <a:pt x="619919" y="393341"/>
                </a:lnTo>
                <a:cubicBezTo>
                  <a:pt x="619919" y="353856"/>
                  <a:pt x="612703" y="316166"/>
                  <a:pt x="600075" y="280988"/>
                </a:cubicBezTo>
                <a:close/>
                <a:moveTo>
                  <a:pt x="196799" y="280982"/>
                </a:moveTo>
                <a:lnTo>
                  <a:pt x="196799" y="337072"/>
                </a:lnTo>
                <a:lnTo>
                  <a:pt x="252925" y="337072"/>
                </a:lnTo>
                <a:lnTo>
                  <a:pt x="252925" y="449611"/>
                </a:lnTo>
                <a:lnTo>
                  <a:pt x="196799" y="449611"/>
                </a:lnTo>
                <a:lnTo>
                  <a:pt x="196799" y="505700"/>
                </a:lnTo>
                <a:lnTo>
                  <a:pt x="365176" y="505700"/>
                </a:lnTo>
                <a:lnTo>
                  <a:pt x="365176" y="449611"/>
                </a:lnTo>
                <a:lnTo>
                  <a:pt x="309051" y="449611"/>
                </a:lnTo>
                <a:lnTo>
                  <a:pt x="309051" y="280982"/>
                </a:lnTo>
                <a:lnTo>
                  <a:pt x="196799" y="280982"/>
                </a:lnTo>
                <a:close/>
                <a:moveTo>
                  <a:pt x="503238" y="139700"/>
                </a:moveTo>
                <a:lnTo>
                  <a:pt x="787040" y="139700"/>
                </a:lnTo>
                <a:lnTo>
                  <a:pt x="787040" y="252053"/>
                </a:lnTo>
                <a:lnTo>
                  <a:pt x="587154" y="252053"/>
                </a:lnTo>
                <a:cubicBezTo>
                  <a:pt x="567346" y="208840"/>
                  <a:pt x="538894" y="170669"/>
                  <a:pt x="503238" y="139700"/>
                </a:cubicBezTo>
                <a:close/>
                <a:moveTo>
                  <a:pt x="280988" y="112713"/>
                </a:moveTo>
                <a:cubicBezTo>
                  <a:pt x="436053" y="112713"/>
                  <a:pt x="561615" y="238555"/>
                  <a:pt x="561615" y="393521"/>
                </a:cubicBezTo>
                <a:cubicBezTo>
                  <a:pt x="561615" y="548487"/>
                  <a:pt x="436053" y="674329"/>
                  <a:pt x="280988" y="674329"/>
                </a:cubicBezTo>
                <a:cubicBezTo>
                  <a:pt x="125923" y="674329"/>
                  <a:pt x="0" y="548487"/>
                  <a:pt x="0" y="393521"/>
                </a:cubicBezTo>
                <a:cubicBezTo>
                  <a:pt x="0" y="238555"/>
                  <a:pt x="125923" y="112713"/>
                  <a:pt x="280988" y="112713"/>
                </a:cubicBezTo>
                <a:close/>
                <a:moveTo>
                  <a:pt x="282575" y="0"/>
                </a:moveTo>
                <a:lnTo>
                  <a:pt x="844190" y="0"/>
                </a:lnTo>
                <a:lnTo>
                  <a:pt x="844190" y="112353"/>
                </a:lnTo>
                <a:lnTo>
                  <a:pt x="468221" y="112353"/>
                </a:lnTo>
                <a:cubicBezTo>
                  <a:pt x="415694" y="76702"/>
                  <a:pt x="351293" y="55816"/>
                  <a:pt x="282575" y="55816"/>
                </a:cubicBezTo>
                <a:lnTo>
                  <a:pt x="282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4AC96D61-EF9E-F24A-9488-705EC976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9836" y="3487786"/>
            <a:ext cx="320551" cy="342490"/>
          </a:xfrm>
          <a:custGeom>
            <a:avLst/>
            <a:gdLst>
              <a:gd name="T0" fmla="*/ 668338 w 835212"/>
              <a:gd name="T1" fmla="*/ 779462 h 891813"/>
              <a:gd name="T2" fmla="*/ 723542 w 835212"/>
              <a:gd name="T3" fmla="*/ 836000 h 891813"/>
              <a:gd name="T4" fmla="*/ 668338 w 835212"/>
              <a:gd name="T5" fmla="*/ 891813 h 891813"/>
              <a:gd name="T6" fmla="*/ 612775 w 835212"/>
              <a:gd name="T7" fmla="*/ 836000 h 891813"/>
              <a:gd name="T8" fmla="*/ 668338 w 835212"/>
              <a:gd name="T9" fmla="*/ 779462 h 891813"/>
              <a:gd name="T10" fmla="*/ 362563 w 835212"/>
              <a:gd name="T11" fmla="*/ 779462 h 891813"/>
              <a:gd name="T12" fmla="*/ 418738 w 835212"/>
              <a:gd name="T13" fmla="*/ 836000 h 891813"/>
              <a:gd name="T14" fmla="*/ 362563 w 835212"/>
              <a:gd name="T15" fmla="*/ 891813 h 891813"/>
              <a:gd name="T16" fmla="*/ 306388 w 835212"/>
              <a:gd name="T17" fmla="*/ 836000 h 891813"/>
              <a:gd name="T18" fmla="*/ 362563 w 835212"/>
              <a:gd name="T19" fmla="*/ 779462 h 891813"/>
              <a:gd name="T20" fmla="*/ 28079 w 835212"/>
              <a:gd name="T21" fmla="*/ 0 h 891813"/>
              <a:gd name="T22" fmla="*/ 96477 w 835212"/>
              <a:gd name="T23" fmla="*/ 0 h 891813"/>
              <a:gd name="T24" fmla="*/ 177115 w 835212"/>
              <a:gd name="T25" fmla="*/ 62316 h 891813"/>
              <a:gd name="T26" fmla="*/ 212033 w 835212"/>
              <a:gd name="T27" fmla="*/ 194873 h 891813"/>
              <a:gd name="T28" fmla="*/ 222833 w 835212"/>
              <a:gd name="T29" fmla="*/ 194873 h 891813"/>
              <a:gd name="T30" fmla="*/ 250552 w 835212"/>
              <a:gd name="T31" fmla="*/ 194873 h 891813"/>
              <a:gd name="T32" fmla="*/ 807094 w 835212"/>
              <a:gd name="T33" fmla="*/ 194873 h 891813"/>
              <a:gd name="T34" fmla="*/ 828333 w 835212"/>
              <a:gd name="T35" fmla="*/ 204959 h 891813"/>
              <a:gd name="T36" fmla="*/ 834813 w 835212"/>
              <a:gd name="T37" fmla="*/ 227292 h 891813"/>
              <a:gd name="T38" fmla="*/ 786935 w 835212"/>
              <a:gd name="T39" fmla="*/ 515098 h 891813"/>
              <a:gd name="T40" fmla="*/ 704497 w 835212"/>
              <a:gd name="T41" fmla="*/ 584978 h 891813"/>
              <a:gd name="T42" fmla="*/ 306350 w 835212"/>
              <a:gd name="T43" fmla="*/ 584978 h 891813"/>
              <a:gd name="T44" fmla="*/ 250552 w 835212"/>
              <a:gd name="T45" fmla="*/ 640811 h 891813"/>
              <a:gd name="T46" fmla="*/ 306350 w 835212"/>
              <a:gd name="T47" fmla="*/ 696283 h 891813"/>
              <a:gd name="T48" fmla="*/ 695858 w 835212"/>
              <a:gd name="T49" fmla="*/ 696283 h 891813"/>
              <a:gd name="T50" fmla="*/ 723577 w 835212"/>
              <a:gd name="T51" fmla="*/ 724379 h 891813"/>
              <a:gd name="T52" fmla="*/ 695858 w 835212"/>
              <a:gd name="T53" fmla="*/ 752115 h 891813"/>
              <a:gd name="T54" fmla="*/ 306350 w 835212"/>
              <a:gd name="T55" fmla="*/ 752115 h 891813"/>
              <a:gd name="T56" fmla="*/ 195114 w 835212"/>
              <a:gd name="T57" fmla="*/ 640811 h 891813"/>
              <a:gd name="T58" fmla="*/ 246952 w 835212"/>
              <a:gd name="T59" fmla="*/ 546796 h 891813"/>
              <a:gd name="T60" fmla="*/ 125276 w 835212"/>
              <a:gd name="T61" fmla="*/ 83568 h 891813"/>
              <a:gd name="T62" fmla="*/ 28079 w 835212"/>
              <a:gd name="T63" fmla="*/ 83568 h 891813"/>
              <a:gd name="T64" fmla="*/ 0 w 835212"/>
              <a:gd name="T65" fmla="*/ 55832 h 891813"/>
              <a:gd name="T66" fmla="*/ 0 w 835212"/>
              <a:gd name="T67" fmla="*/ 27736 h 891813"/>
              <a:gd name="T68" fmla="*/ 28079 w 835212"/>
              <a:gd name="T69" fmla="*/ 0 h 89181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35212" h="891813">
                <a:moveTo>
                  <a:pt x="668338" y="779462"/>
                </a:moveTo>
                <a:cubicBezTo>
                  <a:pt x="698808" y="779462"/>
                  <a:pt x="723542" y="804832"/>
                  <a:pt x="723542" y="836000"/>
                </a:cubicBezTo>
                <a:cubicBezTo>
                  <a:pt x="723542" y="866806"/>
                  <a:pt x="698808" y="891813"/>
                  <a:pt x="668338" y="891813"/>
                </a:cubicBezTo>
                <a:cubicBezTo>
                  <a:pt x="637510" y="891813"/>
                  <a:pt x="612775" y="866806"/>
                  <a:pt x="612775" y="836000"/>
                </a:cubicBezTo>
                <a:cubicBezTo>
                  <a:pt x="612775" y="804832"/>
                  <a:pt x="637510" y="779462"/>
                  <a:pt x="668338" y="779462"/>
                </a:cubicBezTo>
                <a:close/>
                <a:moveTo>
                  <a:pt x="362563" y="779462"/>
                </a:moveTo>
                <a:cubicBezTo>
                  <a:pt x="393731" y="779462"/>
                  <a:pt x="418738" y="804832"/>
                  <a:pt x="418738" y="836000"/>
                </a:cubicBezTo>
                <a:cubicBezTo>
                  <a:pt x="418738" y="866806"/>
                  <a:pt x="393731" y="891813"/>
                  <a:pt x="362563" y="891813"/>
                </a:cubicBezTo>
                <a:cubicBezTo>
                  <a:pt x="331758" y="891813"/>
                  <a:pt x="306388" y="866806"/>
                  <a:pt x="306388" y="836000"/>
                </a:cubicBezTo>
                <a:cubicBezTo>
                  <a:pt x="306388" y="804832"/>
                  <a:pt x="331758" y="779462"/>
                  <a:pt x="362563" y="779462"/>
                </a:cubicBezTo>
                <a:close/>
                <a:moveTo>
                  <a:pt x="28079" y="0"/>
                </a:moveTo>
                <a:lnTo>
                  <a:pt x="96477" y="0"/>
                </a:lnTo>
                <a:cubicBezTo>
                  <a:pt x="134276" y="0"/>
                  <a:pt x="167395" y="25575"/>
                  <a:pt x="177115" y="62316"/>
                </a:cubicBezTo>
                <a:lnTo>
                  <a:pt x="212033" y="194873"/>
                </a:lnTo>
                <a:lnTo>
                  <a:pt x="222833" y="194873"/>
                </a:lnTo>
                <a:lnTo>
                  <a:pt x="250552" y="194873"/>
                </a:lnTo>
                <a:lnTo>
                  <a:pt x="807094" y="194873"/>
                </a:lnTo>
                <a:cubicBezTo>
                  <a:pt x="815374" y="194873"/>
                  <a:pt x="823294" y="198835"/>
                  <a:pt x="828333" y="204959"/>
                </a:cubicBezTo>
                <a:cubicBezTo>
                  <a:pt x="833733" y="211082"/>
                  <a:pt x="836253" y="219367"/>
                  <a:pt x="834813" y="227292"/>
                </a:cubicBezTo>
                <a:lnTo>
                  <a:pt x="786935" y="515098"/>
                </a:lnTo>
                <a:cubicBezTo>
                  <a:pt x="780095" y="555441"/>
                  <a:pt x="745536" y="584978"/>
                  <a:pt x="704497" y="584978"/>
                </a:cubicBezTo>
                <a:lnTo>
                  <a:pt x="306350" y="584978"/>
                </a:lnTo>
                <a:cubicBezTo>
                  <a:pt x="275751" y="584978"/>
                  <a:pt x="250552" y="609833"/>
                  <a:pt x="250552" y="640811"/>
                </a:cubicBezTo>
                <a:cubicBezTo>
                  <a:pt x="250552" y="671428"/>
                  <a:pt x="275751" y="696283"/>
                  <a:pt x="306350" y="696283"/>
                </a:cubicBezTo>
                <a:lnTo>
                  <a:pt x="695858" y="696283"/>
                </a:lnTo>
                <a:cubicBezTo>
                  <a:pt x="711337" y="696283"/>
                  <a:pt x="723577" y="708890"/>
                  <a:pt x="723577" y="724379"/>
                </a:cubicBezTo>
                <a:cubicBezTo>
                  <a:pt x="723577" y="739508"/>
                  <a:pt x="711337" y="752115"/>
                  <a:pt x="695858" y="752115"/>
                </a:cubicBezTo>
                <a:lnTo>
                  <a:pt x="306350" y="752115"/>
                </a:lnTo>
                <a:cubicBezTo>
                  <a:pt x="244792" y="752115"/>
                  <a:pt x="195114" y="702046"/>
                  <a:pt x="195114" y="640811"/>
                </a:cubicBezTo>
                <a:cubicBezTo>
                  <a:pt x="195114" y="601188"/>
                  <a:pt x="215993" y="566608"/>
                  <a:pt x="246952" y="546796"/>
                </a:cubicBezTo>
                <a:lnTo>
                  <a:pt x="125276" y="83568"/>
                </a:lnTo>
                <a:lnTo>
                  <a:pt x="28079" y="83568"/>
                </a:lnTo>
                <a:cubicBezTo>
                  <a:pt x="12600" y="83568"/>
                  <a:pt x="0" y="70961"/>
                  <a:pt x="0" y="55832"/>
                </a:cubicBezTo>
                <a:lnTo>
                  <a:pt x="0" y="27736"/>
                </a:lnTo>
                <a:cubicBezTo>
                  <a:pt x="0" y="12607"/>
                  <a:pt x="12600" y="0"/>
                  <a:pt x="280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D87BB9-D155-A145-9574-B7C46DD8FD1E}"/>
              </a:ext>
            </a:extLst>
          </p:cNvPr>
          <p:cNvSpPr txBox="1"/>
          <p:nvPr/>
        </p:nvSpPr>
        <p:spPr>
          <a:xfrm>
            <a:off x="8630191" y="1704373"/>
            <a:ext cx="279980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750"/>
              </a:lnSpc>
            </a:pPr>
            <a:r>
              <a:rPr lang="en-US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Rotary Clubs and Rotary Entities raise an estimated $100m per year in Australia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40746B-8097-8542-A751-248FF16C78CD}"/>
              </a:ext>
            </a:extLst>
          </p:cNvPr>
          <p:cNvSpPr txBox="1"/>
          <p:nvPr/>
        </p:nvSpPr>
        <p:spPr>
          <a:xfrm>
            <a:off x="8630191" y="3266617"/>
            <a:ext cx="2799809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750"/>
              </a:lnSpc>
            </a:pPr>
            <a:r>
              <a:rPr lang="en-US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Charity and Not for Profit Sector raises over $11b* from donations and bequests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009E1A-C06F-EC45-B62B-6E2246538B2F}"/>
              </a:ext>
            </a:extLst>
          </p:cNvPr>
          <p:cNvSpPr txBox="1"/>
          <p:nvPr/>
        </p:nvSpPr>
        <p:spPr>
          <a:xfrm>
            <a:off x="8630191" y="4944440"/>
            <a:ext cx="2799809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ts val="1750"/>
              </a:lnSpc>
            </a:pPr>
            <a:r>
              <a:rPr lang="en-US" sz="1200" dirty="0" smtClean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Federal Government funding to the Not for Profit Sector is over $110b per year.</a:t>
            </a:r>
            <a:endParaRPr lang="en-US" sz="120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203" y="1889745"/>
            <a:ext cx="664465" cy="249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368" y="1865077"/>
            <a:ext cx="608842" cy="228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91202" y="6475813"/>
            <a:ext cx="113043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*Charity Aid Foundation</a:t>
            </a:r>
          </a:p>
        </p:txBody>
      </p:sp>
    </p:spTree>
    <p:extLst>
      <p:ext uri="{BB962C8B-B14F-4D97-AF65-F5344CB8AC3E}">
        <p14:creationId xmlns:p14="http://schemas.microsoft.com/office/powerpoint/2010/main" val="4618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7" grpId="0" animBg="1"/>
      <p:bldP spid="18" grpId="0" animBg="1"/>
      <p:bldP spid="19" grpId="0" animBg="1"/>
      <p:bldP spid="15" grpId="0" animBg="1"/>
      <p:bldP spid="13" grpId="0" animBg="1"/>
      <p:bldP spid="11" grpId="0" animBg="1"/>
      <p:bldP spid="49" grpId="0" animBg="1"/>
      <p:bldP spid="50" grpId="0" animBg="1"/>
      <p:bldP spid="51" grpId="0" animBg="1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93" b="11893"/>
          <a:stretch>
            <a:fillRect/>
          </a:stretch>
        </p:blipFill>
        <p:spPr>
          <a:xfrm>
            <a:off x="6104239" y="-1340"/>
            <a:ext cx="6087762" cy="688420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30659" y="699917"/>
            <a:ext cx="5618206" cy="1135062"/>
          </a:xfrm>
        </p:spPr>
        <p:txBody>
          <a:bodyPr/>
          <a:lstStyle/>
          <a:p>
            <a:r>
              <a:rPr lang="en-US" dirty="0" smtClean="0"/>
              <a:t>Charity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80426" y="2024389"/>
            <a:ext cx="5180145" cy="40386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n-lt"/>
              </a:rPr>
              <a:t>O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+mn-cs"/>
              </a:rPr>
              <a:t>n </a:t>
            </a: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average, 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+mn-cs"/>
              </a:rPr>
              <a:t>66% of Australians give to charities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with </a:t>
            </a:r>
            <a:r>
              <a:rPr lang="en-US" dirty="0">
                <a:solidFill>
                  <a:srgbClr val="002060"/>
                </a:solidFill>
              </a:rPr>
              <a:t>average </a:t>
            </a:r>
            <a:r>
              <a:rPr lang="en-US" sz="2400" dirty="0">
                <a:solidFill>
                  <a:srgbClr val="002060"/>
                </a:solidFill>
              </a:rPr>
              <a:t>donation of 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$106 </a:t>
            </a:r>
            <a:r>
              <a:rPr lang="en-US" sz="2400" dirty="0">
                <a:solidFill>
                  <a:srgbClr val="002060"/>
                </a:solidFill>
              </a:rPr>
              <a:t>per </a:t>
            </a:r>
            <a:r>
              <a:rPr lang="en-US" sz="2400" dirty="0" smtClean="0">
                <a:solidFill>
                  <a:srgbClr val="002060"/>
                </a:solidFill>
              </a:rPr>
              <a:t>charity</a:t>
            </a:r>
            <a:r>
              <a:rPr lang="en-US" sz="1100" dirty="0" smtClean="0">
                <a:solidFill>
                  <a:srgbClr val="002060"/>
                </a:solidFill>
              </a:rPr>
              <a:t>(CAF*, 2019). </a:t>
            </a:r>
          </a:p>
          <a:p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+mn-lt"/>
                <a:cs typeface="+mn-cs"/>
              </a:rPr>
              <a:t>IMAGINE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+mn-cs"/>
              </a:rPr>
              <a:t> what we could do if all Rotarians were to make</a:t>
            </a:r>
            <a:endParaRPr lang="en-US" sz="2400" dirty="0">
              <a:solidFill>
                <a:srgbClr val="002060"/>
              </a:solidFill>
              <a:latin typeface="+mn-lt"/>
              <a:cs typeface="+mn-cs"/>
            </a:endParaRPr>
          </a:p>
          <a:p>
            <a:pPr lvl="1" algn="l"/>
            <a:endParaRPr lang="en-US" sz="2400" dirty="0">
              <a:solidFill>
                <a:srgbClr val="002060"/>
              </a:solidFill>
            </a:endParaRPr>
          </a:p>
          <a:p>
            <a:pPr lvl="1" algn="l"/>
            <a:endParaRPr lang="en-US" sz="2400" dirty="0">
              <a:solidFill>
                <a:srgbClr val="002060"/>
              </a:solidFill>
            </a:endParaRPr>
          </a:p>
          <a:p>
            <a:pPr lvl="1" algn="l"/>
            <a:endParaRPr lang="en-US" sz="2400" dirty="0" smtClean="0">
              <a:solidFill>
                <a:srgbClr val="002060"/>
              </a:solidFill>
            </a:endParaRPr>
          </a:p>
          <a:p>
            <a:pPr lvl="1" algn="l"/>
            <a:r>
              <a:rPr lang="en-US" sz="2400" dirty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</a:rPr>
              <a:t>heir charity of choice!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5769" y="6515100"/>
            <a:ext cx="1675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*Charity Aid Foundatio</a:t>
            </a:r>
            <a:r>
              <a:rPr lang="en-US" sz="1100" dirty="0"/>
              <a:t>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088" y="4502806"/>
            <a:ext cx="2673348" cy="10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089" y="2352299"/>
            <a:ext cx="1573014" cy="72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423" y="3319525"/>
            <a:ext cx="2317344" cy="75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767" y="1488071"/>
            <a:ext cx="1663937" cy="74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425" y="3814079"/>
            <a:ext cx="1696206" cy="91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369" y="1483311"/>
            <a:ext cx="1560086" cy="7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241" y="5157799"/>
            <a:ext cx="1891052" cy="72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966" y="2792804"/>
            <a:ext cx="822300" cy="85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505" y="4187594"/>
            <a:ext cx="748128" cy="85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10194" y="1252269"/>
            <a:ext cx="4781008" cy="4748455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ounded Rectangle 7"/>
          <p:cNvSpPr/>
          <p:nvPr/>
        </p:nvSpPr>
        <p:spPr>
          <a:xfrm>
            <a:off x="6329051" y="1252269"/>
            <a:ext cx="5192389" cy="474845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ounded Rectangle 8"/>
          <p:cNvSpPr/>
          <p:nvPr/>
        </p:nvSpPr>
        <p:spPr>
          <a:xfrm>
            <a:off x="7701676" y="1547499"/>
            <a:ext cx="2590800" cy="914400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Our Charity</a:t>
            </a:r>
            <a:endParaRPr lang="en-AU" sz="3200" b="1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945" y="2333162"/>
            <a:ext cx="977322" cy="88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8041" y="6098612"/>
            <a:ext cx="10939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17458F"/>
                </a:solidFill>
              </a:rPr>
              <a:t>Rotary </a:t>
            </a:r>
            <a:r>
              <a:rPr lang="en-US" sz="3600" b="1" dirty="0" smtClean="0">
                <a:solidFill>
                  <a:srgbClr val="17458F"/>
                </a:solidFill>
              </a:rPr>
              <a:t>International </a:t>
            </a:r>
            <a:r>
              <a:rPr lang="en-US" sz="3600" b="1" dirty="0">
                <a:solidFill>
                  <a:schemeClr val="bg1"/>
                </a:solidFill>
              </a:rPr>
              <a:t>has one official C</a:t>
            </a:r>
            <a:r>
              <a:rPr lang="en-US" sz="3600" b="1" dirty="0" smtClean="0">
                <a:solidFill>
                  <a:schemeClr val="bg1"/>
                </a:solidFill>
              </a:rPr>
              <a:t>harity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835" y="238675"/>
            <a:ext cx="1144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Donors support and contribute to lots of Charities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471" y="2999253"/>
            <a:ext cx="3542820" cy="1335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490" y="4761634"/>
            <a:ext cx="701796" cy="701796"/>
          </a:xfrm>
          <a:prstGeom prst="rect">
            <a:avLst/>
          </a:prstGeom>
        </p:spPr>
      </p:pic>
      <p:pic>
        <p:nvPicPr>
          <p:cNvPr id="1026" name="Picture 4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977" y="4766194"/>
            <a:ext cx="697236" cy="69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0105" y="4782998"/>
            <a:ext cx="697236" cy="69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A close up of a sign&#10;&#10;Description automatically generated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955" y="4766194"/>
            <a:ext cx="697236" cy="69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8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9605" y="4782998"/>
            <a:ext cx="701884" cy="70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9" descr="A picture containing drawing, food&#10;&#10;Description automatically generated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8891" y="4770842"/>
            <a:ext cx="697236" cy="69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A picture containing room, drawing&#10;&#10;Description automatically generated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627" y="4761634"/>
            <a:ext cx="697236" cy="69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The Salvation Army - Wikipedia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369" y="4204482"/>
            <a:ext cx="1038617" cy="12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5D9D70DC-CFCE-044E-B7EE-B83FA48F0200}"/>
              </a:ext>
            </a:extLst>
          </p:cNvPr>
          <p:cNvSpPr/>
          <p:nvPr/>
        </p:nvSpPr>
        <p:spPr bwMode="auto">
          <a:xfrm>
            <a:off x="5735441" y="5275984"/>
            <a:ext cx="708635" cy="1057794"/>
          </a:xfrm>
          <a:custGeom>
            <a:avLst/>
            <a:gdLst>
              <a:gd name="connsiteX0" fmla="*/ 12337 w 1417270"/>
              <a:gd name="connsiteY0" fmla="*/ 0 h 2115588"/>
              <a:gd name="connsiteX1" fmla="*/ 1417269 w 1417270"/>
              <a:gd name="connsiteY1" fmla="*/ 0 h 2115588"/>
              <a:gd name="connsiteX2" fmla="*/ 1417269 w 1417270"/>
              <a:gd name="connsiteY2" fmla="*/ 1752140 h 2115588"/>
              <a:gd name="connsiteX3" fmla="*/ 1417270 w 1417270"/>
              <a:gd name="connsiteY3" fmla="*/ 1752145 h 2115588"/>
              <a:gd name="connsiteX4" fmla="*/ 1417269 w 1417270"/>
              <a:gd name="connsiteY4" fmla="*/ 1752150 h 2115588"/>
              <a:gd name="connsiteX5" fmla="*/ 1417269 w 1417270"/>
              <a:gd name="connsiteY5" fmla="*/ 1768015 h 2115588"/>
              <a:gd name="connsiteX6" fmla="*/ 1414151 w 1417270"/>
              <a:gd name="connsiteY6" fmla="*/ 1768015 h 2115588"/>
              <a:gd name="connsiteX7" fmla="*/ 1402873 w 1417270"/>
              <a:gd name="connsiteY7" fmla="*/ 1825391 h 2115588"/>
              <a:gd name="connsiteX8" fmla="*/ 708635 w 1417270"/>
              <a:gd name="connsiteY8" fmla="*/ 2115588 h 2115588"/>
              <a:gd name="connsiteX9" fmla="*/ 14397 w 1417270"/>
              <a:gd name="connsiteY9" fmla="*/ 1825391 h 2115588"/>
              <a:gd name="connsiteX10" fmla="*/ 3119 w 1417270"/>
              <a:gd name="connsiteY10" fmla="*/ 1768015 h 2115588"/>
              <a:gd name="connsiteX11" fmla="*/ 1588 w 1417270"/>
              <a:gd name="connsiteY11" fmla="*/ 1768015 h 2115588"/>
              <a:gd name="connsiteX12" fmla="*/ 1634 w 1417270"/>
              <a:gd name="connsiteY12" fmla="*/ 1760458 h 2115588"/>
              <a:gd name="connsiteX13" fmla="*/ 0 w 1417270"/>
              <a:gd name="connsiteY13" fmla="*/ 1752145 h 2115588"/>
              <a:gd name="connsiteX14" fmla="*/ 1738 w 1417270"/>
              <a:gd name="connsiteY14" fmla="*/ 1743301 h 21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7270" h="2115588">
                <a:moveTo>
                  <a:pt x="12337" y="0"/>
                </a:moveTo>
                <a:lnTo>
                  <a:pt x="1417269" y="0"/>
                </a:lnTo>
                <a:lnTo>
                  <a:pt x="1417269" y="1752140"/>
                </a:lnTo>
                <a:lnTo>
                  <a:pt x="1417270" y="1752145"/>
                </a:lnTo>
                <a:lnTo>
                  <a:pt x="1417269" y="1752150"/>
                </a:lnTo>
                <a:lnTo>
                  <a:pt x="1417269" y="1768015"/>
                </a:lnTo>
                <a:lnTo>
                  <a:pt x="1414151" y="1768015"/>
                </a:lnTo>
                <a:lnTo>
                  <a:pt x="1402873" y="1825391"/>
                </a:lnTo>
                <a:cubicBezTo>
                  <a:pt x="1336795" y="1991006"/>
                  <a:pt x="1051082" y="2115588"/>
                  <a:pt x="708635" y="2115588"/>
                </a:cubicBezTo>
                <a:cubicBezTo>
                  <a:pt x="366188" y="2115588"/>
                  <a:pt x="80475" y="1991006"/>
                  <a:pt x="14397" y="1825391"/>
                </a:cubicBezTo>
                <a:lnTo>
                  <a:pt x="3119" y="1768015"/>
                </a:lnTo>
                <a:lnTo>
                  <a:pt x="1588" y="1768015"/>
                </a:lnTo>
                <a:lnTo>
                  <a:pt x="1634" y="1760458"/>
                </a:lnTo>
                <a:lnTo>
                  <a:pt x="0" y="1752145"/>
                </a:lnTo>
                <a:lnTo>
                  <a:pt x="1738" y="1743301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5394" tIns="25394" rIns="25394" bIns="25394" anchor="ctr">
            <a:noAutofit/>
          </a:bodyPr>
          <a:lstStyle/>
          <a:p>
            <a:pPr algn="ctr"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4400" b="1" dirty="0" smtClean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$</a:t>
            </a:r>
            <a:endParaRPr sz="4400" b="1" dirty="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Овал">
            <a:extLst>
              <a:ext uri="{FF2B5EF4-FFF2-40B4-BE49-F238E27FC236}">
                <a16:creationId xmlns:a16="http://schemas.microsoft.com/office/drawing/2014/main" id="{7526D891-D053-D943-84E3-5DD68AA0A6CA}"/>
              </a:ext>
            </a:extLst>
          </p:cNvPr>
          <p:cNvSpPr/>
          <p:nvPr/>
        </p:nvSpPr>
        <p:spPr bwMode="auto">
          <a:xfrm>
            <a:off x="5745890" y="5089205"/>
            <a:ext cx="703080" cy="3563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25394" tIns="25394" rIns="25394" bIns="25394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637EE59-B06F-8D45-A5EC-CB575AB9068E}"/>
              </a:ext>
            </a:extLst>
          </p:cNvPr>
          <p:cNvSpPr>
            <a:spLocks/>
          </p:cNvSpPr>
          <p:nvPr/>
        </p:nvSpPr>
        <p:spPr bwMode="auto">
          <a:xfrm>
            <a:off x="5043781" y="3503991"/>
            <a:ext cx="2110097" cy="1676188"/>
          </a:xfrm>
          <a:custGeom>
            <a:avLst/>
            <a:gdLst>
              <a:gd name="connsiteX0" fmla="*/ 4220193 w 4220193"/>
              <a:gd name="connsiteY0" fmla="*/ 0 h 3352376"/>
              <a:gd name="connsiteX1" fmla="*/ 3019196 w 4220193"/>
              <a:gd name="connsiteY1" fmla="*/ 3021825 h 3352376"/>
              <a:gd name="connsiteX2" fmla="*/ 3018841 w 4220193"/>
              <a:gd name="connsiteY2" fmla="*/ 3021825 h 3352376"/>
              <a:gd name="connsiteX3" fmla="*/ 3018260 w 4220193"/>
              <a:gd name="connsiteY3" fmla="*/ 3026363 h 3352376"/>
              <a:gd name="connsiteX4" fmla="*/ 2102473 w 4220193"/>
              <a:gd name="connsiteY4" fmla="*/ 3352376 h 3352376"/>
              <a:gd name="connsiteX5" fmla="*/ 1186686 w 4220193"/>
              <a:gd name="connsiteY5" fmla="*/ 3026363 h 3352376"/>
              <a:gd name="connsiteX6" fmla="*/ 1185801 w 4220193"/>
              <a:gd name="connsiteY6" fmla="*/ 3019452 h 3352376"/>
              <a:gd name="connsiteX7" fmla="*/ 0 w 4220193"/>
              <a:gd name="connsiteY7" fmla="*/ 3638 h 335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0193" h="3352376">
                <a:moveTo>
                  <a:pt x="4220193" y="0"/>
                </a:moveTo>
                <a:lnTo>
                  <a:pt x="3019196" y="3021825"/>
                </a:lnTo>
                <a:lnTo>
                  <a:pt x="3018841" y="3021825"/>
                </a:lnTo>
                <a:lnTo>
                  <a:pt x="3018260" y="3026363"/>
                </a:lnTo>
                <a:cubicBezTo>
                  <a:pt x="2971119" y="3209480"/>
                  <a:pt x="2579098" y="3352376"/>
                  <a:pt x="2102473" y="3352376"/>
                </a:cubicBezTo>
                <a:cubicBezTo>
                  <a:pt x="1625848" y="3352376"/>
                  <a:pt x="1233827" y="3209480"/>
                  <a:pt x="1186686" y="3026363"/>
                </a:cubicBezTo>
                <a:lnTo>
                  <a:pt x="1185801" y="3019452"/>
                </a:lnTo>
                <a:lnTo>
                  <a:pt x="0" y="36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wrap="square" lIns="25394" tIns="25394" rIns="25394" bIns="25394" anchor="ctr">
            <a:noAutofit/>
          </a:bodyPr>
          <a:lstStyle/>
          <a:p>
            <a:endParaRPr lang="ru-RU"/>
          </a:p>
        </p:txBody>
      </p:sp>
      <p:sp>
        <p:nvSpPr>
          <p:cNvPr id="8" name="Овал">
            <a:extLst>
              <a:ext uri="{FF2B5EF4-FFF2-40B4-BE49-F238E27FC236}">
                <a16:creationId xmlns:a16="http://schemas.microsoft.com/office/drawing/2014/main" id="{52520670-56EC-384D-9916-A504CEBB8707}"/>
              </a:ext>
            </a:extLst>
          </p:cNvPr>
          <p:cNvSpPr/>
          <p:nvPr/>
        </p:nvSpPr>
        <p:spPr bwMode="auto">
          <a:xfrm>
            <a:off x="5044397" y="3311131"/>
            <a:ext cx="2114793" cy="36423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25394" tIns="25394" rIns="25394" bIns="25394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A0D705D-B232-F040-8AFD-D4C299A2431E}"/>
              </a:ext>
            </a:extLst>
          </p:cNvPr>
          <p:cNvSpPr/>
          <p:nvPr/>
        </p:nvSpPr>
        <p:spPr bwMode="auto">
          <a:xfrm>
            <a:off x="4351635" y="1719027"/>
            <a:ext cx="3491591" cy="1689454"/>
          </a:xfrm>
          <a:custGeom>
            <a:avLst/>
            <a:gdLst>
              <a:gd name="connsiteX0" fmla="*/ 0 w 6983181"/>
              <a:gd name="connsiteY0" fmla="*/ 0 h 3378907"/>
              <a:gd name="connsiteX1" fmla="*/ 6983181 w 6983181"/>
              <a:gd name="connsiteY1" fmla="*/ 839 h 3378907"/>
              <a:gd name="connsiteX2" fmla="*/ 6564514 w 6983181"/>
              <a:gd name="connsiteY2" fmla="*/ 1096074 h 3378907"/>
              <a:gd name="connsiteX3" fmla="*/ 6565160 w 6983181"/>
              <a:gd name="connsiteY3" fmla="*/ 1096074 h 3378907"/>
              <a:gd name="connsiteX4" fmla="*/ 6557078 w 6983181"/>
              <a:gd name="connsiteY4" fmla="*/ 1115918 h 3378907"/>
              <a:gd name="connsiteX5" fmla="*/ 6510200 w 6983181"/>
              <a:gd name="connsiteY5" fmla="*/ 1238620 h 3378907"/>
              <a:gd name="connsiteX6" fmla="*/ 6508260 w 6983181"/>
              <a:gd name="connsiteY6" fmla="*/ 1238620 h 3378907"/>
              <a:gd name="connsiteX7" fmla="*/ 5801536 w 6983181"/>
              <a:gd name="connsiteY7" fmla="*/ 3018639 h 3378907"/>
              <a:gd name="connsiteX8" fmla="*/ 5796361 w 6983181"/>
              <a:gd name="connsiteY8" fmla="*/ 3018636 h 3378907"/>
              <a:gd name="connsiteX9" fmla="*/ 5785729 w 6983181"/>
              <a:gd name="connsiteY9" fmla="*/ 3051912 h 3378907"/>
              <a:gd name="connsiteX10" fmla="*/ 3493177 w 6983181"/>
              <a:gd name="connsiteY10" fmla="*/ 3378907 h 3378907"/>
              <a:gd name="connsiteX11" fmla="*/ 1200625 w 6983181"/>
              <a:gd name="connsiteY11" fmla="*/ 3051912 h 3378907"/>
              <a:gd name="connsiteX12" fmla="*/ 1188969 w 6983181"/>
              <a:gd name="connsiteY12" fmla="*/ 3015429 h 3378907"/>
              <a:gd name="connsiteX13" fmla="*/ 1183261 w 6983181"/>
              <a:gd name="connsiteY13" fmla="*/ 3015425 h 3378907"/>
              <a:gd name="connsiteX14" fmla="*/ 487853 w 6983181"/>
              <a:gd name="connsiteY14" fmla="*/ 1238620 h 3378907"/>
              <a:gd name="connsiteX15" fmla="*/ 486560 w 6983181"/>
              <a:gd name="connsiteY15" fmla="*/ 1238620 h 337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83181" h="3378907">
                <a:moveTo>
                  <a:pt x="0" y="0"/>
                </a:moveTo>
                <a:lnTo>
                  <a:pt x="6983181" y="839"/>
                </a:lnTo>
                <a:lnTo>
                  <a:pt x="6564514" y="1096074"/>
                </a:lnTo>
                <a:lnTo>
                  <a:pt x="6565160" y="1096074"/>
                </a:lnTo>
                <a:lnTo>
                  <a:pt x="6557078" y="1115918"/>
                </a:lnTo>
                <a:lnTo>
                  <a:pt x="6510200" y="1238620"/>
                </a:lnTo>
                <a:lnTo>
                  <a:pt x="6508260" y="1238620"/>
                </a:lnTo>
                <a:lnTo>
                  <a:pt x="5801536" y="3018639"/>
                </a:lnTo>
                <a:lnTo>
                  <a:pt x="5796361" y="3018636"/>
                </a:lnTo>
                <a:lnTo>
                  <a:pt x="5785729" y="3051912"/>
                </a:lnTo>
                <a:cubicBezTo>
                  <a:pt x="5667719" y="3235580"/>
                  <a:pt x="4686345" y="3378907"/>
                  <a:pt x="3493177" y="3378907"/>
                </a:cubicBezTo>
                <a:cubicBezTo>
                  <a:pt x="2300009" y="3378907"/>
                  <a:pt x="1318636" y="3235580"/>
                  <a:pt x="1200625" y="3051912"/>
                </a:cubicBezTo>
                <a:lnTo>
                  <a:pt x="1188969" y="3015429"/>
                </a:lnTo>
                <a:lnTo>
                  <a:pt x="1183261" y="3015425"/>
                </a:lnTo>
                <a:lnTo>
                  <a:pt x="487853" y="1238620"/>
                </a:lnTo>
                <a:lnTo>
                  <a:pt x="486560" y="123862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394" tIns="25394" rIns="25394" bIns="25394" anchor="ctr">
            <a:noAutofit/>
          </a:bodyPr>
          <a:lstStyle/>
          <a:p>
            <a:pPr>
              <a:defRPr sz="32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Овал">
            <a:extLst>
              <a:ext uri="{FF2B5EF4-FFF2-40B4-BE49-F238E27FC236}">
                <a16:creationId xmlns:a16="http://schemas.microsoft.com/office/drawing/2014/main" id="{A998436D-AD27-A246-9199-90EAF06EE7D2}"/>
              </a:ext>
            </a:extLst>
          </p:cNvPr>
          <p:cNvSpPr/>
          <p:nvPr/>
        </p:nvSpPr>
        <p:spPr bwMode="auto">
          <a:xfrm>
            <a:off x="4348460" y="1529370"/>
            <a:ext cx="3497939" cy="3721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25394" tIns="25394" rIns="25394" bIns="25394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AA699D-B364-9942-8745-15BFD126E72C}"/>
              </a:ext>
            </a:extLst>
          </p:cNvPr>
          <p:cNvSpPr txBox="1"/>
          <p:nvPr/>
        </p:nvSpPr>
        <p:spPr>
          <a:xfrm>
            <a:off x="5065497" y="2304399"/>
            <a:ext cx="206101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swald" panose="02000503000000000000" pitchFamily="2" charset="77"/>
              </a:rPr>
              <a:t>Ideas, manpower,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swald" panose="02000503000000000000" pitchFamily="2" charset="77"/>
              </a:rPr>
              <a:t>compliance</a:t>
            </a:r>
            <a:endParaRPr lang="en-US" sz="2000" b="1" dirty="0">
              <a:solidFill>
                <a:schemeClr val="bg1"/>
              </a:solidFill>
              <a:latin typeface="Oswald" panose="02000503000000000000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11CF91-163C-FF43-842F-F07CA6A5F7EC}"/>
              </a:ext>
            </a:extLst>
          </p:cNvPr>
          <p:cNvSpPr txBox="1"/>
          <p:nvPr/>
        </p:nvSpPr>
        <p:spPr>
          <a:xfrm>
            <a:off x="5319987" y="3975633"/>
            <a:ext cx="155202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swald" panose="02000503000000000000" pitchFamily="2" charset="77"/>
              </a:rPr>
              <a:t>Membership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swald" panose="02000503000000000000" pitchFamily="2" charset="77"/>
              </a:rPr>
              <a:t>return</a:t>
            </a:r>
            <a:endParaRPr lang="en-US" sz="2000" b="1" dirty="0">
              <a:solidFill>
                <a:schemeClr val="bg1"/>
              </a:solidFill>
              <a:latin typeface="Oswald" panose="02000503000000000000" pitchFamily="2" charset="77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62A0865-F3C0-3E46-A490-8E2882346F3D}"/>
              </a:ext>
            </a:extLst>
          </p:cNvPr>
          <p:cNvSpPr txBox="1">
            <a:spLocks/>
          </p:cNvSpPr>
          <p:nvPr/>
        </p:nvSpPr>
        <p:spPr>
          <a:xfrm>
            <a:off x="762000" y="2895409"/>
            <a:ext cx="3267781" cy="33031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900"/>
              </a:lnSpc>
              <a:spcBef>
                <a:spcPts val="850"/>
              </a:spcBef>
            </a:pPr>
            <a:r>
              <a:rPr lang="en-US" sz="1300" dirty="0" smtClean="0">
                <a:solidFill>
                  <a:schemeClr val="tx1"/>
                </a:solidFill>
                <a:latin typeface="Noto Sans ExtraLight" panose="020B030204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1300" dirty="0">
              <a:solidFill>
                <a:schemeClr val="tx1"/>
              </a:solidFill>
              <a:latin typeface="Noto Sans ExtraLight" panose="020B030204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286DB0-9980-694F-831F-045A1EE810E6}"/>
              </a:ext>
            </a:extLst>
          </p:cNvPr>
          <p:cNvSpPr txBox="1"/>
          <p:nvPr/>
        </p:nvSpPr>
        <p:spPr>
          <a:xfrm>
            <a:off x="1310894" y="214215"/>
            <a:ext cx="957307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Growing your </a:t>
            </a:r>
            <a:r>
              <a:rPr lang="en-US" sz="33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Club </a:t>
            </a:r>
            <a:r>
              <a:rPr lang="en-US" sz="33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IMPACT</a:t>
            </a:r>
            <a:r>
              <a:rPr lang="en-US" sz="33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in your community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25D3F6-E14A-4E4E-A3B9-6DCAF44ADE61}"/>
              </a:ext>
            </a:extLst>
          </p:cNvPr>
          <p:cNvSpPr txBox="1"/>
          <p:nvPr/>
        </p:nvSpPr>
        <p:spPr>
          <a:xfrm>
            <a:off x="5017826" y="841385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chemeClr val="bg1">
                    <a:lumMod val="65000"/>
                  </a:schemeClr>
                </a:solidFill>
                <a:latin typeface="Oswald Light" panose="02000303000000000000" pitchFamily="2" charset="77"/>
              </a:rPr>
              <a:t>Fundraising effort</a:t>
            </a:r>
            <a:endParaRPr lang="en-US" sz="1400" spc="300" dirty="0">
              <a:solidFill>
                <a:schemeClr val="bg1">
                  <a:lumMod val="65000"/>
                </a:schemeClr>
              </a:solidFill>
              <a:latin typeface="Oswald Light" panose="02000303000000000000" pitchFamily="2" charset="77"/>
            </a:endParaRPr>
          </a:p>
        </p:txBody>
      </p:sp>
      <p:grpSp>
        <p:nvGrpSpPr>
          <p:cNvPr id="34" name="Группа 144">
            <a:extLst>
              <a:ext uri="{FF2B5EF4-FFF2-40B4-BE49-F238E27FC236}">
                <a16:creationId xmlns:a16="http://schemas.microsoft.com/office/drawing/2014/main" id="{45765A18-8693-FA47-B595-49777353D125}"/>
              </a:ext>
            </a:extLst>
          </p:cNvPr>
          <p:cNvGrpSpPr>
            <a:grpSpLocks/>
          </p:cNvGrpSpPr>
          <p:nvPr/>
        </p:nvGrpSpPr>
        <p:grpSpPr bwMode="auto">
          <a:xfrm>
            <a:off x="5467356" y="1411944"/>
            <a:ext cx="1268876" cy="390424"/>
            <a:chOff x="3909506" y="1942560"/>
            <a:chExt cx="2539695" cy="781306"/>
          </a:xfrm>
          <a:solidFill>
            <a:schemeClr val="accent5"/>
          </a:solidFill>
        </p:grpSpPr>
        <p:sp>
          <p:nvSpPr>
            <p:cNvPr id="35" name="Arrow">
              <a:extLst>
                <a:ext uri="{FF2B5EF4-FFF2-40B4-BE49-F238E27FC236}">
                  <a16:creationId xmlns:a16="http://schemas.microsoft.com/office/drawing/2014/main" id="{3BC7302D-6142-6341-B346-42D7AC83A4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40892" y="2011174"/>
              <a:ext cx="781306" cy="644077"/>
            </a:xfrm>
            <a:prstGeom prst="rightArrow">
              <a:avLst>
                <a:gd name="adj1" fmla="val 50676"/>
                <a:gd name="adj2" fmla="val 5816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394" tIns="25394" rIns="25394" bIns="25394" anchor="ctr"/>
            <a:lstStyle>
              <a:lvl1pPr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1pPr>
              <a:lvl2pPr marL="742950" indent="-28575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2pPr>
              <a:lvl3pPr marL="11430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3pPr>
              <a:lvl4pPr marL="16002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4pPr>
              <a:lvl5pPr marL="20574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Noto Sans ExtraLight" panose="020B0302040504020204" pitchFamily="34" charset="0"/>
                <a:ea typeface="Noto Sans ExtraLight" panose="020B0302040504020204" pitchFamily="34" charset="0"/>
                <a:cs typeface="Noto Sans ExtraLight" panose="020B0302040504020204" pitchFamily="34" charset="0"/>
                <a:sym typeface="Helvetica Light" pitchFamily="2" charset="0"/>
              </a:endParaRPr>
            </a:p>
          </p:txBody>
        </p:sp>
        <p:sp>
          <p:nvSpPr>
            <p:cNvPr id="36" name="Arrow">
              <a:extLst>
                <a:ext uri="{FF2B5EF4-FFF2-40B4-BE49-F238E27FC236}">
                  <a16:creationId xmlns:a16="http://schemas.microsoft.com/office/drawing/2014/main" id="{5E7A0AF0-B35D-064B-9EB0-25505EB27E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88701" y="2011174"/>
              <a:ext cx="781306" cy="644077"/>
            </a:xfrm>
            <a:prstGeom prst="rightArrow">
              <a:avLst>
                <a:gd name="adj1" fmla="val 50676"/>
                <a:gd name="adj2" fmla="val 5816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394" tIns="25394" rIns="25394" bIns="25394" anchor="ctr"/>
            <a:lstStyle>
              <a:lvl1pPr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1pPr>
              <a:lvl2pPr marL="742950" indent="-28575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2pPr>
              <a:lvl3pPr marL="11430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3pPr>
              <a:lvl4pPr marL="16002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4pPr>
              <a:lvl5pPr marL="20574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Noto Sans ExtraLight" panose="020B0302040504020204" pitchFamily="34" charset="0"/>
                <a:ea typeface="Noto Sans ExtraLight" panose="020B0302040504020204" pitchFamily="34" charset="0"/>
                <a:cs typeface="Noto Sans ExtraLight" panose="020B0302040504020204" pitchFamily="34" charset="0"/>
                <a:sym typeface="Helvetica Light" pitchFamily="2" charset="0"/>
              </a:endParaRPr>
            </a:p>
          </p:txBody>
        </p:sp>
        <p:sp>
          <p:nvSpPr>
            <p:cNvPr id="37" name="Arrow">
              <a:extLst>
                <a:ext uri="{FF2B5EF4-FFF2-40B4-BE49-F238E27FC236}">
                  <a16:creationId xmlns:a16="http://schemas.microsoft.com/office/drawing/2014/main" id="{6BB875A7-1D7C-C84C-A38B-EADCC8ED8A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736510" y="2011174"/>
              <a:ext cx="781306" cy="644077"/>
            </a:xfrm>
            <a:prstGeom prst="rightArrow">
              <a:avLst>
                <a:gd name="adj1" fmla="val 50676"/>
                <a:gd name="adj2" fmla="val 5816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394" tIns="25394" rIns="25394" bIns="25394" anchor="ctr"/>
            <a:lstStyle>
              <a:lvl1pPr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1pPr>
              <a:lvl2pPr marL="742950" indent="-28575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2pPr>
              <a:lvl3pPr marL="11430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3pPr>
              <a:lvl4pPr marL="16002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4pPr>
              <a:lvl5pPr marL="2057400" indent="-228600"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74808C"/>
                  </a:solidFill>
                  <a:latin typeface="Poppins" charset="0"/>
                  <a:ea typeface="Poppins" charset="0"/>
                  <a:cs typeface="Poppins" charset="0"/>
                  <a:sym typeface="Poppins" charset="0"/>
                </a:defRPr>
              </a:lvl9pPr>
            </a:lstStyle>
            <a:p>
              <a:pPr algn="ctr" eaLnBrk="1"/>
              <a:endParaRPr lang="ru-RU" altLang="ru-RU" sz="1600" dirty="0">
                <a:solidFill>
                  <a:srgbClr val="FFFFFF"/>
                </a:solidFill>
                <a:latin typeface="Noto Sans ExtraLight" panose="020B0302040504020204" pitchFamily="34" charset="0"/>
                <a:ea typeface="Noto Sans ExtraLight" panose="020B0302040504020204" pitchFamily="34" charset="0"/>
                <a:cs typeface="Noto Sans ExtraLight" panose="020B0302040504020204" pitchFamily="34" charset="0"/>
                <a:sym typeface="Helvetica Light" pitchFamily="2" charset="0"/>
              </a:endParaRPr>
            </a:p>
          </p:txBody>
        </p:sp>
      </p:grpSp>
      <p:pic>
        <p:nvPicPr>
          <p:cNvPr id="20" name="Picture 2" descr="Regulatory Red Stop Sign Aluminium for Traffic Control 600x600mm | Seton 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38" y="1943650"/>
            <a:ext cx="2734962" cy="27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6655" y="4814950"/>
            <a:ext cx="3781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Being a fundraiser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for other charities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4920" y="2563754"/>
            <a:ext cx="37482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5DAA"/>
                </a:solidFill>
                <a:latin typeface="Arial Rounded MT Bold" panose="020F0704030504030204" pitchFamily="34" charset="0"/>
              </a:rPr>
              <a:t>Raise</a:t>
            </a:r>
            <a:r>
              <a:rPr lang="en-US" sz="3600" dirty="0">
                <a:latin typeface="Arial Rounded MT Bold" panose="020F0704030504030204" pitchFamily="34" charset="0"/>
              </a:rPr>
              <a:t> </a:t>
            </a:r>
            <a:r>
              <a:rPr lang="en-US" sz="4800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for</a:t>
            </a:r>
          </a:p>
          <a:p>
            <a:r>
              <a:rPr lang="en-US" sz="8000" b="1" dirty="0">
                <a:solidFill>
                  <a:srgbClr val="005DAA"/>
                </a:solidFill>
                <a:latin typeface="Arial Rounded MT Bold" panose="020F0704030504030204" pitchFamily="34" charset="0"/>
              </a:rPr>
              <a:t>Rotary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423" y="6102267"/>
            <a:ext cx="1233335" cy="4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24" grpId="0" animBg="1"/>
      <p:bldP spid="8" grpId="0" animBg="1"/>
      <p:bldP spid="23" grpId="0" animBg="1"/>
      <p:bldP spid="11" grpId="0" animBg="1"/>
      <p:bldP spid="26" grpId="0"/>
      <p:bldP spid="2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F43D8-38CF-4D05-9E59-8A9FEDDD2C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4909751" cy="2708275"/>
          </a:xfrm>
        </p:spPr>
        <p:txBody>
          <a:bodyPr>
            <a:normAutofit/>
          </a:bodyPr>
          <a:lstStyle/>
          <a:p>
            <a:pPr marL="119063" indent="-119063"/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Today’s </a:t>
            </a:r>
            <a:r>
              <a:rPr lang="en-US" sz="4000" b="1" dirty="0" smtClean="0"/>
              <a:t>Donors </a:t>
            </a:r>
            <a:r>
              <a:rPr lang="en-US" sz="4000" dirty="0" smtClean="0"/>
              <a:t>RELATE TO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 </a:t>
            </a:r>
            <a:r>
              <a:rPr lang="en-US" sz="4000" dirty="0" smtClean="0"/>
              <a:t>“</a:t>
            </a:r>
            <a:r>
              <a:rPr lang="en-US" sz="4000" dirty="0" smtClean="0">
                <a:solidFill>
                  <a:srgbClr val="D91B5C"/>
                </a:solidFill>
              </a:rPr>
              <a:t>Causes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829AA-1B87-43A6-B7C4-044DAFA8D3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58548" y="2897617"/>
            <a:ext cx="3850987" cy="1287462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The Rotary Foundation has </a:t>
            </a:r>
            <a:r>
              <a:rPr lang="en-US" sz="2400" b="1" dirty="0" smtClean="0">
                <a:solidFill>
                  <a:srgbClr val="C00000"/>
                </a:solidFill>
              </a:rPr>
              <a:t>SEVEN CAUSES </a:t>
            </a:r>
            <a:r>
              <a:rPr lang="en-US" sz="2400" dirty="0" smtClean="0"/>
              <a:t>that resonate with today’s donors.</a:t>
            </a:r>
          </a:p>
          <a:p>
            <a:pPr lvl="0"/>
            <a:r>
              <a:rPr lang="en-US" sz="2400" dirty="0" smtClean="0"/>
              <a:t>To grow our fundraising we need to expand our donor base </a:t>
            </a:r>
            <a:r>
              <a:rPr lang="en-US" sz="2400" b="1" dirty="0" smtClean="0"/>
              <a:t>within</a:t>
            </a:r>
            <a:r>
              <a:rPr lang="en-US" sz="2400" dirty="0" smtClean="0"/>
              <a:t> Rotary and </a:t>
            </a:r>
            <a:r>
              <a:rPr lang="en-US" sz="2400" b="1" dirty="0" smtClean="0"/>
              <a:t>beyond</a:t>
            </a:r>
            <a:r>
              <a:rPr lang="en-US" sz="2400" dirty="0" smtClean="0"/>
              <a:t> Rotarians.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9725" y="115888"/>
            <a:ext cx="422275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97" y="699075"/>
            <a:ext cx="8219827" cy="48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7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2825" y="922749"/>
            <a:ext cx="489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 Fundraising Plan</a:t>
            </a:r>
            <a:endParaRPr lang="en-US" sz="36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2912" y="922749"/>
            <a:ext cx="436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The Spending Plan</a:t>
            </a:r>
            <a:endParaRPr lang="en-US" sz="3600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utoShape 4" descr="Fundraising | Australian Charities and Not-for-profits Commis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Fundraising | Australian Charities and Not-for-profits Commis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Action Plan Icon Png , Free Transparent Clipart - ClipartKey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561" y="2453489"/>
            <a:ext cx="4245861" cy="33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636" y="2299579"/>
            <a:ext cx="3990497" cy="40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ADA74BD1-06F8-B840-878E-09FE1D68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2" y="1643575"/>
            <a:ext cx="5342544" cy="2768784"/>
          </a:xfrm>
          <a:custGeom>
            <a:avLst/>
            <a:gdLst>
              <a:gd name="T0" fmla="*/ 8574 w 8575"/>
              <a:gd name="T1" fmla="*/ 841 h 4444"/>
              <a:gd name="T2" fmla="*/ 7732 w 8575"/>
              <a:gd name="T3" fmla="*/ 0 h 4444"/>
              <a:gd name="T4" fmla="*/ 0 w 8575"/>
              <a:gd name="T5" fmla="*/ 1808 h 4444"/>
              <a:gd name="T6" fmla="*/ 52 w 8575"/>
              <a:gd name="T7" fmla="*/ 1797 h 4444"/>
              <a:gd name="T8" fmla="*/ 304 w 8575"/>
              <a:gd name="T9" fmla="*/ 1724 h 4444"/>
              <a:gd name="T10" fmla="*/ 318 w 8575"/>
              <a:gd name="T11" fmla="*/ 1724 h 4444"/>
              <a:gd name="T12" fmla="*/ 428 w 8575"/>
              <a:gd name="T13" fmla="*/ 1755 h 4444"/>
              <a:gd name="T14" fmla="*/ 429 w 8575"/>
              <a:gd name="T15" fmla="*/ 1756 h 4444"/>
              <a:gd name="T16" fmla="*/ 436 w 8575"/>
              <a:gd name="T17" fmla="*/ 1761 h 4444"/>
              <a:gd name="T18" fmla="*/ 440 w 8575"/>
              <a:gd name="T19" fmla="*/ 1762 h 4444"/>
              <a:gd name="T20" fmla="*/ 445 w 8575"/>
              <a:gd name="T21" fmla="*/ 1766 h 4444"/>
              <a:gd name="T22" fmla="*/ 451 w 8575"/>
              <a:gd name="T23" fmla="*/ 1770 h 4444"/>
              <a:gd name="T24" fmla="*/ 453 w 8575"/>
              <a:gd name="T25" fmla="*/ 1772 h 4444"/>
              <a:gd name="T26" fmla="*/ 488 w 8575"/>
              <a:gd name="T27" fmla="*/ 1807 h 4444"/>
              <a:gd name="T28" fmla="*/ 552 w 8575"/>
              <a:gd name="T29" fmla="*/ 2014 h 4444"/>
              <a:gd name="T30" fmla="*/ 477 w 8575"/>
              <a:gd name="T31" fmla="*/ 2235 h 4444"/>
              <a:gd name="T32" fmla="*/ 383 w 8575"/>
              <a:gd name="T33" fmla="*/ 2293 h 4444"/>
              <a:gd name="T34" fmla="*/ 304 w 8575"/>
              <a:gd name="T35" fmla="*/ 2305 h 4444"/>
              <a:gd name="T36" fmla="*/ 52 w 8575"/>
              <a:gd name="T37" fmla="*/ 2228 h 4444"/>
              <a:gd name="T38" fmla="*/ 0 w 8575"/>
              <a:gd name="T39" fmla="*/ 2216 h 4444"/>
              <a:gd name="T40" fmla="*/ 3884 w 8575"/>
              <a:gd name="T41" fmla="*/ 3883 h 4444"/>
              <a:gd name="T42" fmla="*/ 3872 w 8575"/>
              <a:gd name="T43" fmla="*/ 3943 h 4444"/>
              <a:gd name="T44" fmla="*/ 3794 w 8575"/>
              <a:gd name="T45" fmla="*/ 4195 h 4444"/>
              <a:gd name="T46" fmla="*/ 3806 w 8575"/>
              <a:gd name="T47" fmla="*/ 4274 h 4444"/>
              <a:gd name="T48" fmla="*/ 3864 w 8575"/>
              <a:gd name="T49" fmla="*/ 4367 h 4444"/>
              <a:gd name="T50" fmla="*/ 4085 w 8575"/>
              <a:gd name="T51" fmla="*/ 4443 h 4444"/>
              <a:gd name="T52" fmla="*/ 4292 w 8575"/>
              <a:gd name="T53" fmla="*/ 4378 h 4444"/>
              <a:gd name="T54" fmla="*/ 4327 w 8575"/>
              <a:gd name="T55" fmla="*/ 4343 h 4444"/>
              <a:gd name="T56" fmla="*/ 4329 w 8575"/>
              <a:gd name="T57" fmla="*/ 4341 h 4444"/>
              <a:gd name="T58" fmla="*/ 4333 w 8575"/>
              <a:gd name="T59" fmla="*/ 4335 h 4444"/>
              <a:gd name="T60" fmla="*/ 4337 w 8575"/>
              <a:gd name="T61" fmla="*/ 4330 h 4444"/>
              <a:gd name="T62" fmla="*/ 4339 w 8575"/>
              <a:gd name="T63" fmla="*/ 4327 h 4444"/>
              <a:gd name="T64" fmla="*/ 4344 w 8575"/>
              <a:gd name="T65" fmla="*/ 4319 h 4444"/>
              <a:gd name="T66" fmla="*/ 4344 w 8575"/>
              <a:gd name="T67" fmla="*/ 4318 h 4444"/>
              <a:gd name="T68" fmla="*/ 4375 w 8575"/>
              <a:gd name="T69" fmla="*/ 4209 h 4444"/>
              <a:gd name="T70" fmla="*/ 4375 w 8575"/>
              <a:gd name="T71" fmla="*/ 4195 h 4444"/>
              <a:gd name="T72" fmla="*/ 4303 w 8575"/>
              <a:gd name="T73" fmla="*/ 3942 h 4444"/>
              <a:gd name="T74" fmla="*/ 4291 w 8575"/>
              <a:gd name="T75" fmla="*/ 3883 h 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75" h="4444">
                <a:moveTo>
                  <a:pt x="8574" y="3883"/>
                </a:moveTo>
                <a:lnTo>
                  <a:pt x="8574" y="841"/>
                </a:lnTo>
                <a:lnTo>
                  <a:pt x="8574" y="841"/>
                </a:lnTo>
                <a:cubicBezTo>
                  <a:pt x="8574" y="377"/>
                  <a:pt x="8197" y="0"/>
                  <a:pt x="7732" y="0"/>
                </a:cubicBezTo>
                <a:lnTo>
                  <a:pt x="0" y="0"/>
                </a:lnTo>
                <a:lnTo>
                  <a:pt x="0" y="1808"/>
                </a:lnTo>
                <a:lnTo>
                  <a:pt x="0" y="1808"/>
                </a:lnTo>
                <a:cubicBezTo>
                  <a:pt x="17" y="1808"/>
                  <a:pt x="35" y="1804"/>
                  <a:pt x="52" y="1797"/>
                </a:cubicBezTo>
                <a:lnTo>
                  <a:pt x="52" y="1797"/>
                </a:lnTo>
                <a:cubicBezTo>
                  <a:pt x="145" y="1751"/>
                  <a:pt x="239" y="1724"/>
                  <a:pt x="304" y="1724"/>
                </a:cubicBezTo>
                <a:lnTo>
                  <a:pt x="304" y="1724"/>
                </a:lnTo>
                <a:cubicBezTo>
                  <a:pt x="309" y="1724"/>
                  <a:pt x="314" y="1724"/>
                  <a:pt x="318" y="1724"/>
                </a:cubicBezTo>
                <a:lnTo>
                  <a:pt x="318" y="1724"/>
                </a:lnTo>
                <a:cubicBezTo>
                  <a:pt x="359" y="1726"/>
                  <a:pt x="397" y="1737"/>
                  <a:pt x="428" y="1755"/>
                </a:cubicBezTo>
                <a:lnTo>
                  <a:pt x="428" y="1755"/>
                </a:lnTo>
                <a:cubicBezTo>
                  <a:pt x="429" y="1756"/>
                  <a:pt x="429" y="1756"/>
                  <a:pt x="429" y="1756"/>
                </a:cubicBezTo>
                <a:lnTo>
                  <a:pt x="429" y="1756"/>
                </a:lnTo>
                <a:cubicBezTo>
                  <a:pt x="431" y="1757"/>
                  <a:pt x="434" y="1759"/>
                  <a:pt x="436" y="1761"/>
                </a:cubicBezTo>
                <a:lnTo>
                  <a:pt x="436" y="1761"/>
                </a:lnTo>
                <a:cubicBezTo>
                  <a:pt x="437" y="1761"/>
                  <a:pt x="439" y="1762"/>
                  <a:pt x="440" y="1762"/>
                </a:cubicBezTo>
                <a:lnTo>
                  <a:pt x="440" y="1762"/>
                </a:lnTo>
                <a:cubicBezTo>
                  <a:pt x="441" y="1763"/>
                  <a:pt x="443" y="1765"/>
                  <a:pt x="445" y="1766"/>
                </a:cubicBezTo>
                <a:lnTo>
                  <a:pt x="445" y="1766"/>
                </a:lnTo>
                <a:cubicBezTo>
                  <a:pt x="447" y="1767"/>
                  <a:pt x="448" y="1769"/>
                  <a:pt x="451" y="1770"/>
                </a:cubicBezTo>
                <a:lnTo>
                  <a:pt x="451" y="1770"/>
                </a:lnTo>
                <a:cubicBezTo>
                  <a:pt x="452" y="1771"/>
                  <a:pt x="452" y="1772"/>
                  <a:pt x="453" y="1772"/>
                </a:cubicBezTo>
                <a:lnTo>
                  <a:pt x="453" y="1772"/>
                </a:lnTo>
                <a:cubicBezTo>
                  <a:pt x="466" y="1783"/>
                  <a:pt x="477" y="1794"/>
                  <a:pt x="488" y="1807"/>
                </a:cubicBezTo>
                <a:lnTo>
                  <a:pt x="488" y="1807"/>
                </a:lnTo>
                <a:cubicBezTo>
                  <a:pt x="529" y="1858"/>
                  <a:pt x="552" y="1932"/>
                  <a:pt x="552" y="2014"/>
                </a:cubicBezTo>
                <a:lnTo>
                  <a:pt x="552" y="2014"/>
                </a:lnTo>
                <a:cubicBezTo>
                  <a:pt x="552" y="2108"/>
                  <a:pt x="525" y="2184"/>
                  <a:pt x="477" y="2235"/>
                </a:cubicBezTo>
                <a:lnTo>
                  <a:pt x="477" y="2235"/>
                </a:lnTo>
                <a:cubicBezTo>
                  <a:pt x="451" y="2262"/>
                  <a:pt x="419" y="2281"/>
                  <a:pt x="383" y="2293"/>
                </a:cubicBezTo>
                <a:lnTo>
                  <a:pt x="383" y="2293"/>
                </a:lnTo>
                <a:cubicBezTo>
                  <a:pt x="359" y="2301"/>
                  <a:pt x="332" y="2305"/>
                  <a:pt x="304" y="2305"/>
                </a:cubicBezTo>
                <a:lnTo>
                  <a:pt x="304" y="2305"/>
                </a:lnTo>
                <a:cubicBezTo>
                  <a:pt x="241" y="2305"/>
                  <a:pt x="147" y="2276"/>
                  <a:pt x="52" y="2228"/>
                </a:cubicBezTo>
                <a:lnTo>
                  <a:pt x="52" y="2228"/>
                </a:lnTo>
                <a:cubicBezTo>
                  <a:pt x="36" y="2219"/>
                  <a:pt x="17" y="2216"/>
                  <a:pt x="0" y="2216"/>
                </a:cubicBezTo>
                <a:lnTo>
                  <a:pt x="0" y="3883"/>
                </a:lnTo>
                <a:lnTo>
                  <a:pt x="3884" y="3883"/>
                </a:lnTo>
                <a:lnTo>
                  <a:pt x="3884" y="3883"/>
                </a:lnTo>
                <a:cubicBezTo>
                  <a:pt x="3885" y="3904"/>
                  <a:pt x="3881" y="3924"/>
                  <a:pt x="3872" y="3943"/>
                </a:cubicBezTo>
                <a:lnTo>
                  <a:pt x="3872" y="3943"/>
                </a:lnTo>
                <a:cubicBezTo>
                  <a:pt x="3823" y="4037"/>
                  <a:pt x="3794" y="4131"/>
                  <a:pt x="3794" y="4195"/>
                </a:cubicBezTo>
                <a:lnTo>
                  <a:pt x="3794" y="4195"/>
                </a:lnTo>
                <a:cubicBezTo>
                  <a:pt x="3794" y="4223"/>
                  <a:pt x="3799" y="4249"/>
                  <a:pt x="3806" y="4274"/>
                </a:cubicBezTo>
                <a:lnTo>
                  <a:pt x="3806" y="4274"/>
                </a:lnTo>
                <a:cubicBezTo>
                  <a:pt x="3818" y="4310"/>
                  <a:pt x="3837" y="4341"/>
                  <a:pt x="3864" y="4367"/>
                </a:cubicBezTo>
                <a:lnTo>
                  <a:pt x="3864" y="4367"/>
                </a:lnTo>
                <a:cubicBezTo>
                  <a:pt x="3915" y="4416"/>
                  <a:pt x="3991" y="4443"/>
                  <a:pt x="4085" y="4443"/>
                </a:cubicBezTo>
                <a:lnTo>
                  <a:pt x="4085" y="4443"/>
                </a:lnTo>
                <a:cubicBezTo>
                  <a:pt x="4168" y="4443"/>
                  <a:pt x="4241" y="4420"/>
                  <a:pt x="4292" y="4378"/>
                </a:cubicBezTo>
                <a:lnTo>
                  <a:pt x="4292" y="4378"/>
                </a:lnTo>
                <a:cubicBezTo>
                  <a:pt x="4306" y="4368"/>
                  <a:pt x="4317" y="4356"/>
                  <a:pt x="4327" y="4343"/>
                </a:cubicBezTo>
                <a:lnTo>
                  <a:pt x="4327" y="4343"/>
                </a:lnTo>
                <a:cubicBezTo>
                  <a:pt x="4328" y="4343"/>
                  <a:pt x="4328" y="4342"/>
                  <a:pt x="4329" y="4341"/>
                </a:cubicBezTo>
                <a:lnTo>
                  <a:pt x="4329" y="4341"/>
                </a:lnTo>
                <a:cubicBezTo>
                  <a:pt x="4330" y="4339"/>
                  <a:pt x="4332" y="4337"/>
                  <a:pt x="4333" y="4335"/>
                </a:cubicBezTo>
                <a:lnTo>
                  <a:pt x="4333" y="4335"/>
                </a:lnTo>
                <a:cubicBezTo>
                  <a:pt x="4334" y="4334"/>
                  <a:pt x="4336" y="4332"/>
                  <a:pt x="4337" y="4330"/>
                </a:cubicBezTo>
                <a:lnTo>
                  <a:pt x="4337" y="4330"/>
                </a:lnTo>
                <a:cubicBezTo>
                  <a:pt x="4338" y="4329"/>
                  <a:pt x="4338" y="4328"/>
                  <a:pt x="4339" y="4327"/>
                </a:cubicBezTo>
                <a:lnTo>
                  <a:pt x="4339" y="4327"/>
                </a:lnTo>
                <a:cubicBezTo>
                  <a:pt x="4341" y="4324"/>
                  <a:pt x="4342" y="4322"/>
                  <a:pt x="4344" y="4319"/>
                </a:cubicBezTo>
                <a:lnTo>
                  <a:pt x="4344" y="4319"/>
                </a:lnTo>
                <a:cubicBezTo>
                  <a:pt x="4344" y="4319"/>
                  <a:pt x="4344" y="4319"/>
                  <a:pt x="4344" y="4318"/>
                </a:cubicBezTo>
                <a:lnTo>
                  <a:pt x="4344" y="4318"/>
                </a:lnTo>
                <a:cubicBezTo>
                  <a:pt x="4363" y="4286"/>
                  <a:pt x="4374" y="4250"/>
                  <a:pt x="4375" y="4209"/>
                </a:cubicBezTo>
                <a:lnTo>
                  <a:pt x="4375" y="4209"/>
                </a:lnTo>
                <a:cubicBezTo>
                  <a:pt x="4375" y="4204"/>
                  <a:pt x="4375" y="4199"/>
                  <a:pt x="4375" y="4195"/>
                </a:cubicBezTo>
                <a:lnTo>
                  <a:pt x="4375" y="4195"/>
                </a:lnTo>
                <a:cubicBezTo>
                  <a:pt x="4375" y="4129"/>
                  <a:pt x="4349" y="4035"/>
                  <a:pt x="4303" y="3942"/>
                </a:cubicBezTo>
                <a:lnTo>
                  <a:pt x="4303" y="3942"/>
                </a:lnTo>
                <a:cubicBezTo>
                  <a:pt x="4294" y="3923"/>
                  <a:pt x="4290" y="3903"/>
                  <a:pt x="4291" y="3883"/>
                </a:cubicBezTo>
                <a:lnTo>
                  <a:pt x="8574" y="388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9E66172-AAF0-3048-B70A-B8B813225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56" y="1643575"/>
            <a:ext cx="5685896" cy="2419940"/>
          </a:xfrm>
          <a:custGeom>
            <a:avLst/>
            <a:gdLst>
              <a:gd name="T0" fmla="*/ 8881 w 9130"/>
              <a:gd name="T1" fmla="*/ 2305 h 3884"/>
              <a:gd name="T2" fmla="*/ 8960 w 9130"/>
              <a:gd name="T3" fmla="*/ 2293 h 3884"/>
              <a:gd name="T4" fmla="*/ 9054 w 9130"/>
              <a:gd name="T5" fmla="*/ 2235 h 3884"/>
              <a:gd name="T6" fmla="*/ 9129 w 9130"/>
              <a:gd name="T7" fmla="*/ 2014 h 3884"/>
              <a:gd name="T8" fmla="*/ 9065 w 9130"/>
              <a:gd name="T9" fmla="*/ 1807 h 3884"/>
              <a:gd name="T10" fmla="*/ 9030 w 9130"/>
              <a:gd name="T11" fmla="*/ 1772 h 3884"/>
              <a:gd name="T12" fmla="*/ 9028 w 9130"/>
              <a:gd name="T13" fmla="*/ 1770 h 3884"/>
              <a:gd name="T14" fmla="*/ 9022 w 9130"/>
              <a:gd name="T15" fmla="*/ 1766 h 3884"/>
              <a:gd name="T16" fmla="*/ 9017 w 9130"/>
              <a:gd name="T17" fmla="*/ 1762 h 3884"/>
              <a:gd name="T18" fmla="*/ 9013 w 9130"/>
              <a:gd name="T19" fmla="*/ 1761 h 3884"/>
              <a:gd name="T20" fmla="*/ 9006 w 9130"/>
              <a:gd name="T21" fmla="*/ 1756 h 3884"/>
              <a:gd name="T22" fmla="*/ 9005 w 9130"/>
              <a:gd name="T23" fmla="*/ 1755 h 3884"/>
              <a:gd name="T24" fmla="*/ 8895 w 9130"/>
              <a:gd name="T25" fmla="*/ 1724 h 3884"/>
              <a:gd name="T26" fmla="*/ 8881 w 9130"/>
              <a:gd name="T27" fmla="*/ 1724 h 3884"/>
              <a:gd name="T28" fmla="*/ 8629 w 9130"/>
              <a:gd name="T29" fmla="*/ 1797 h 3884"/>
              <a:gd name="T30" fmla="*/ 8577 w 9130"/>
              <a:gd name="T31" fmla="*/ 1808 h 3884"/>
              <a:gd name="T32" fmla="*/ 8575 w 9130"/>
              <a:gd name="T33" fmla="*/ 0 h 3884"/>
              <a:gd name="T34" fmla="*/ 842 w 9130"/>
              <a:gd name="T35" fmla="*/ 0 h 3884"/>
              <a:gd name="T36" fmla="*/ 0 w 9130"/>
              <a:gd name="T37" fmla="*/ 3883 h 3884"/>
              <a:gd name="T38" fmla="*/ 3721 w 9130"/>
              <a:gd name="T39" fmla="*/ 3883 h 3884"/>
              <a:gd name="T40" fmla="*/ 3709 w 9130"/>
              <a:gd name="T41" fmla="*/ 3828 h 3884"/>
              <a:gd name="T42" fmla="*/ 3636 w 9130"/>
              <a:gd name="T43" fmla="*/ 3576 h 3884"/>
              <a:gd name="T44" fmla="*/ 3636 w 9130"/>
              <a:gd name="T45" fmla="*/ 3562 h 3884"/>
              <a:gd name="T46" fmla="*/ 3668 w 9130"/>
              <a:gd name="T47" fmla="*/ 3452 h 3884"/>
              <a:gd name="T48" fmla="*/ 3668 w 9130"/>
              <a:gd name="T49" fmla="*/ 3451 h 3884"/>
              <a:gd name="T50" fmla="*/ 3673 w 9130"/>
              <a:gd name="T51" fmla="*/ 3443 h 3884"/>
              <a:gd name="T52" fmla="*/ 3675 w 9130"/>
              <a:gd name="T53" fmla="*/ 3440 h 3884"/>
              <a:gd name="T54" fmla="*/ 3679 w 9130"/>
              <a:gd name="T55" fmla="*/ 3435 h 3884"/>
              <a:gd name="T56" fmla="*/ 3683 w 9130"/>
              <a:gd name="T57" fmla="*/ 3429 h 3884"/>
              <a:gd name="T58" fmla="*/ 3685 w 9130"/>
              <a:gd name="T59" fmla="*/ 3427 h 3884"/>
              <a:gd name="T60" fmla="*/ 3720 w 9130"/>
              <a:gd name="T61" fmla="*/ 3392 h 3884"/>
              <a:gd name="T62" fmla="*/ 3927 w 9130"/>
              <a:gd name="T63" fmla="*/ 3328 h 3884"/>
              <a:gd name="T64" fmla="*/ 4147 w 9130"/>
              <a:gd name="T65" fmla="*/ 3403 h 3884"/>
              <a:gd name="T66" fmla="*/ 4206 w 9130"/>
              <a:gd name="T67" fmla="*/ 3497 h 3884"/>
              <a:gd name="T68" fmla="*/ 4217 w 9130"/>
              <a:gd name="T69" fmla="*/ 3576 h 3884"/>
              <a:gd name="T70" fmla="*/ 4140 w 9130"/>
              <a:gd name="T71" fmla="*/ 3828 h 3884"/>
              <a:gd name="T72" fmla="*/ 8575 w 9130"/>
              <a:gd name="T73" fmla="*/ 3883 h 3884"/>
              <a:gd name="T74" fmla="*/ 8575 w 9130"/>
              <a:gd name="T75" fmla="*/ 2216 h 3884"/>
              <a:gd name="T76" fmla="*/ 8577 w 9130"/>
              <a:gd name="T77" fmla="*/ 2216 h 3884"/>
              <a:gd name="T78" fmla="*/ 8629 w 9130"/>
              <a:gd name="T79" fmla="*/ 2228 h 3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30" h="3884">
                <a:moveTo>
                  <a:pt x="8881" y="2305"/>
                </a:moveTo>
                <a:lnTo>
                  <a:pt x="8881" y="2305"/>
                </a:lnTo>
                <a:cubicBezTo>
                  <a:pt x="8909" y="2305"/>
                  <a:pt x="8936" y="2301"/>
                  <a:pt x="8960" y="2293"/>
                </a:cubicBezTo>
                <a:lnTo>
                  <a:pt x="8960" y="2293"/>
                </a:lnTo>
                <a:cubicBezTo>
                  <a:pt x="8996" y="2281"/>
                  <a:pt x="9028" y="2262"/>
                  <a:pt x="9054" y="2235"/>
                </a:cubicBezTo>
                <a:lnTo>
                  <a:pt x="9054" y="2235"/>
                </a:lnTo>
                <a:cubicBezTo>
                  <a:pt x="9102" y="2184"/>
                  <a:pt x="9129" y="2108"/>
                  <a:pt x="9129" y="2014"/>
                </a:cubicBezTo>
                <a:lnTo>
                  <a:pt x="9129" y="2014"/>
                </a:lnTo>
                <a:cubicBezTo>
                  <a:pt x="9129" y="1932"/>
                  <a:pt x="9106" y="1858"/>
                  <a:pt x="9065" y="1807"/>
                </a:cubicBezTo>
                <a:lnTo>
                  <a:pt x="9065" y="1807"/>
                </a:lnTo>
                <a:cubicBezTo>
                  <a:pt x="9054" y="1794"/>
                  <a:pt x="9043" y="1783"/>
                  <a:pt x="9030" y="1772"/>
                </a:cubicBezTo>
                <a:lnTo>
                  <a:pt x="9030" y="1772"/>
                </a:lnTo>
                <a:cubicBezTo>
                  <a:pt x="9029" y="1772"/>
                  <a:pt x="9029" y="1771"/>
                  <a:pt x="9028" y="1770"/>
                </a:cubicBezTo>
                <a:lnTo>
                  <a:pt x="9028" y="1770"/>
                </a:lnTo>
                <a:cubicBezTo>
                  <a:pt x="9025" y="1769"/>
                  <a:pt x="9024" y="1767"/>
                  <a:pt x="9022" y="1766"/>
                </a:cubicBezTo>
                <a:lnTo>
                  <a:pt x="9022" y="1766"/>
                </a:lnTo>
                <a:cubicBezTo>
                  <a:pt x="9020" y="1765"/>
                  <a:pt x="9019" y="1763"/>
                  <a:pt x="9017" y="1762"/>
                </a:cubicBezTo>
                <a:lnTo>
                  <a:pt x="9017" y="1762"/>
                </a:lnTo>
                <a:cubicBezTo>
                  <a:pt x="9016" y="1762"/>
                  <a:pt x="9014" y="1761"/>
                  <a:pt x="9013" y="1761"/>
                </a:cubicBezTo>
                <a:lnTo>
                  <a:pt x="9013" y="1761"/>
                </a:lnTo>
                <a:cubicBezTo>
                  <a:pt x="9011" y="1759"/>
                  <a:pt x="9008" y="1757"/>
                  <a:pt x="9006" y="1756"/>
                </a:cubicBezTo>
                <a:lnTo>
                  <a:pt x="9006" y="1756"/>
                </a:lnTo>
                <a:cubicBezTo>
                  <a:pt x="9006" y="1756"/>
                  <a:pt x="9006" y="1756"/>
                  <a:pt x="9005" y="1755"/>
                </a:cubicBezTo>
                <a:lnTo>
                  <a:pt x="9005" y="1755"/>
                </a:lnTo>
                <a:cubicBezTo>
                  <a:pt x="8974" y="1737"/>
                  <a:pt x="8936" y="1726"/>
                  <a:pt x="8895" y="1724"/>
                </a:cubicBezTo>
                <a:lnTo>
                  <a:pt x="8895" y="1724"/>
                </a:lnTo>
                <a:cubicBezTo>
                  <a:pt x="8891" y="1724"/>
                  <a:pt x="8886" y="1724"/>
                  <a:pt x="8881" y="1724"/>
                </a:cubicBezTo>
                <a:lnTo>
                  <a:pt x="8881" y="1724"/>
                </a:lnTo>
                <a:cubicBezTo>
                  <a:pt x="8816" y="1724"/>
                  <a:pt x="8722" y="1751"/>
                  <a:pt x="8629" y="1797"/>
                </a:cubicBezTo>
                <a:lnTo>
                  <a:pt x="8629" y="1797"/>
                </a:lnTo>
                <a:cubicBezTo>
                  <a:pt x="8612" y="1804"/>
                  <a:pt x="8594" y="1808"/>
                  <a:pt x="8577" y="1808"/>
                </a:cubicBezTo>
                <a:lnTo>
                  <a:pt x="8577" y="1808"/>
                </a:lnTo>
                <a:cubicBezTo>
                  <a:pt x="8577" y="1808"/>
                  <a:pt x="8576" y="1808"/>
                  <a:pt x="8575" y="1808"/>
                </a:cubicBezTo>
                <a:lnTo>
                  <a:pt x="8575" y="0"/>
                </a:lnTo>
                <a:lnTo>
                  <a:pt x="842" y="0"/>
                </a:lnTo>
                <a:lnTo>
                  <a:pt x="842" y="0"/>
                </a:lnTo>
                <a:cubicBezTo>
                  <a:pt x="377" y="0"/>
                  <a:pt x="0" y="377"/>
                  <a:pt x="0" y="841"/>
                </a:cubicBezTo>
                <a:lnTo>
                  <a:pt x="0" y="3883"/>
                </a:lnTo>
                <a:lnTo>
                  <a:pt x="3721" y="3883"/>
                </a:lnTo>
                <a:lnTo>
                  <a:pt x="3721" y="3883"/>
                </a:lnTo>
                <a:cubicBezTo>
                  <a:pt x="3721" y="3864"/>
                  <a:pt x="3718" y="3846"/>
                  <a:pt x="3709" y="3828"/>
                </a:cubicBezTo>
                <a:lnTo>
                  <a:pt x="3709" y="3828"/>
                </a:lnTo>
                <a:cubicBezTo>
                  <a:pt x="3663" y="3736"/>
                  <a:pt x="3636" y="3641"/>
                  <a:pt x="3636" y="3576"/>
                </a:cubicBezTo>
                <a:lnTo>
                  <a:pt x="3636" y="3576"/>
                </a:lnTo>
                <a:cubicBezTo>
                  <a:pt x="3636" y="3571"/>
                  <a:pt x="3636" y="3566"/>
                  <a:pt x="3636" y="3562"/>
                </a:cubicBezTo>
                <a:lnTo>
                  <a:pt x="3636" y="3562"/>
                </a:lnTo>
                <a:cubicBezTo>
                  <a:pt x="3638" y="3520"/>
                  <a:pt x="3649" y="3484"/>
                  <a:pt x="3668" y="3452"/>
                </a:cubicBezTo>
                <a:lnTo>
                  <a:pt x="3668" y="3452"/>
                </a:lnTo>
                <a:lnTo>
                  <a:pt x="3668" y="3451"/>
                </a:lnTo>
                <a:lnTo>
                  <a:pt x="3668" y="3451"/>
                </a:lnTo>
                <a:cubicBezTo>
                  <a:pt x="3669" y="3449"/>
                  <a:pt x="3671" y="3446"/>
                  <a:pt x="3673" y="3443"/>
                </a:cubicBezTo>
                <a:lnTo>
                  <a:pt x="3673" y="3443"/>
                </a:lnTo>
                <a:cubicBezTo>
                  <a:pt x="3674" y="3443"/>
                  <a:pt x="3674" y="3441"/>
                  <a:pt x="3675" y="3440"/>
                </a:cubicBezTo>
                <a:lnTo>
                  <a:pt x="3675" y="3440"/>
                </a:lnTo>
                <a:cubicBezTo>
                  <a:pt x="3676" y="3438"/>
                  <a:pt x="3677" y="3437"/>
                  <a:pt x="3679" y="3435"/>
                </a:cubicBezTo>
                <a:lnTo>
                  <a:pt x="3679" y="3435"/>
                </a:lnTo>
                <a:cubicBezTo>
                  <a:pt x="3680" y="3433"/>
                  <a:pt x="3681" y="3431"/>
                  <a:pt x="3683" y="3429"/>
                </a:cubicBezTo>
                <a:lnTo>
                  <a:pt x="3683" y="3429"/>
                </a:lnTo>
                <a:cubicBezTo>
                  <a:pt x="3683" y="3428"/>
                  <a:pt x="3684" y="3428"/>
                  <a:pt x="3685" y="3427"/>
                </a:cubicBezTo>
                <a:lnTo>
                  <a:pt x="3685" y="3427"/>
                </a:lnTo>
                <a:cubicBezTo>
                  <a:pt x="3694" y="3415"/>
                  <a:pt x="3707" y="3402"/>
                  <a:pt x="3720" y="3392"/>
                </a:cubicBezTo>
                <a:lnTo>
                  <a:pt x="3720" y="3392"/>
                </a:lnTo>
                <a:cubicBezTo>
                  <a:pt x="3771" y="3350"/>
                  <a:pt x="3845" y="3328"/>
                  <a:pt x="3927" y="3328"/>
                </a:cubicBezTo>
                <a:lnTo>
                  <a:pt x="3927" y="3328"/>
                </a:lnTo>
                <a:cubicBezTo>
                  <a:pt x="4020" y="3328"/>
                  <a:pt x="4097" y="3355"/>
                  <a:pt x="4147" y="3403"/>
                </a:cubicBezTo>
                <a:lnTo>
                  <a:pt x="4147" y="3403"/>
                </a:lnTo>
                <a:cubicBezTo>
                  <a:pt x="4174" y="3429"/>
                  <a:pt x="4194" y="3460"/>
                  <a:pt x="4206" y="3497"/>
                </a:cubicBezTo>
                <a:lnTo>
                  <a:pt x="4206" y="3497"/>
                </a:lnTo>
                <a:cubicBezTo>
                  <a:pt x="4213" y="3521"/>
                  <a:pt x="4217" y="3547"/>
                  <a:pt x="4217" y="3576"/>
                </a:cubicBezTo>
                <a:lnTo>
                  <a:pt x="4217" y="3576"/>
                </a:lnTo>
                <a:cubicBezTo>
                  <a:pt x="4217" y="3640"/>
                  <a:pt x="4188" y="3733"/>
                  <a:pt x="4140" y="3828"/>
                </a:cubicBezTo>
                <a:lnTo>
                  <a:pt x="4140" y="3828"/>
                </a:lnTo>
                <a:cubicBezTo>
                  <a:pt x="4131" y="3845"/>
                  <a:pt x="4127" y="3864"/>
                  <a:pt x="4128" y="3883"/>
                </a:cubicBezTo>
                <a:lnTo>
                  <a:pt x="8575" y="3883"/>
                </a:lnTo>
                <a:lnTo>
                  <a:pt x="8575" y="2216"/>
                </a:lnTo>
                <a:lnTo>
                  <a:pt x="8575" y="2216"/>
                </a:lnTo>
                <a:cubicBezTo>
                  <a:pt x="8576" y="2216"/>
                  <a:pt x="8577" y="2216"/>
                  <a:pt x="8577" y="2216"/>
                </a:cubicBezTo>
                <a:lnTo>
                  <a:pt x="8577" y="2216"/>
                </a:lnTo>
                <a:cubicBezTo>
                  <a:pt x="8594" y="2216"/>
                  <a:pt x="8613" y="2219"/>
                  <a:pt x="8629" y="2228"/>
                </a:cubicBezTo>
                <a:lnTo>
                  <a:pt x="8629" y="2228"/>
                </a:lnTo>
                <a:cubicBezTo>
                  <a:pt x="8724" y="2276"/>
                  <a:pt x="8818" y="2305"/>
                  <a:pt x="8881" y="230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28BF0213-C32D-164C-83CA-CBCDDDD9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55" y="3717416"/>
            <a:ext cx="5342546" cy="2766036"/>
          </a:xfrm>
          <a:custGeom>
            <a:avLst/>
            <a:gdLst>
              <a:gd name="T0" fmla="*/ 8513 w 8576"/>
              <a:gd name="T1" fmla="*/ 2816 h 4440"/>
              <a:gd name="T2" fmla="*/ 8261 w 8576"/>
              <a:gd name="T3" fmla="*/ 2889 h 4440"/>
              <a:gd name="T4" fmla="*/ 8247 w 8576"/>
              <a:gd name="T5" fmla="*/ 2889 h 4440"/>
              <a:gd name="T6" fmla="*/ 8137 w 8576"/>
              <a:gd name="T7" fmla="*/ 2858 h 4440"/>
              <a:gd name="T8" fmla="*/ 8136 w 8576"/>
              <a:gd name="T9" fmla="*/ 2857 h 4440"/>
              <a:gd name="T10" fmla="*/ 8128 w 8576"/>
              <a:gd name="T11" fmla="*/ 2852 h 4440"/>
              <a:gd name="T12" fmla="*/ 8125 w 8576"/>
              <a:gd name="T13" fmla="*/ 2851 h 4440"/>
              <a:gd name="T14" fmla="*/ 8120 w 8576"/>
              <a:gd name="T15" fmla="*/ 2847 h 4440"/>
              <a:gd name="T16" fmla="*/ 8114 w 8576"/>
              <a:gd name="T17" fmla="*/ 2843 h 4440"/>
              <a:gd name="T18" fmla="*/ 8112 w 8576"/>
              <a:gd name="T19" fmla="*/ 2841 h 4440"/>
              <a:gd name="T20" fmla="*/ 8077 w 8576"/>
              <a:gd name="T21" fmla="*/ 2806 h 4440"/>
              <a:gd name="T22" fmla="*/ 8013 w 8576"/>
              <a:gd name="T23" fmla="*/ 2599 h 4440"/>
              <a:gd name="T24" fmla="*/ 8089 w 8576"/>
              <a:gd name="T25" fmla="*/ 2378 h 4440"/>
              <a:gd name="T26" fmla="*/ 8182 w 8576"/>
              <a:gd name="T27" fmla="*/ 2320 h 4440"/>
              <a:gd name="T28" fmla="*/ 8261 w 8576"/>
              <a:gd name="T29" fmla="*/ 2308 h 4440"/>
              <a:gd name="T30" fmla="*/ 8512 w 8576"/>
              <a:gd name="T31" fmla="*/ 2385 h 4440"/>
              <a:gd name="T32" fmla="*/ 8575 w 8576"/>
              <a:gd name="T33" fmla="*/ 555 h 4440"/>
              <a:gd name="T34" fmla="*/ 4128 w 8576"/>
              <a:gd name="T35" fmla="*/ 555 h 4440"/>
              <a:gd name="T36" fmla="*/ 4140 w 8576"/>
              <a:gd name="T37" fmla="*/ 500 h 4440"/>
              <a:gd name="T38" fmla="*/ 4217 w 8576"/>
              <a:gd name="T39" fmla="*/ 248 h 4440"/>
              <a:gd name="T40" fmla="*/ 4206 w 8576"/>
              <a:gd name="T41" fmla="*/ 169 h 4440"/>
              <a:gd name="T42" fmla="*/ 4147 w 8576"/>
              <a:gd name="T43" fmla="*/ 75 h 4440"/>
              <a:gd name="T44" fmla="*/ 3927 w 8576"/>
              <a:gd name="T45" fmla="*/ 0 h 4440"/>
              <a:gd name="T46" fmla="*/ 3720 w 8576"/>
              <a:gd name="T47" fmla="*/ 64 h 4440"/>
              <a:gd name="T48" fmla="*/ 3685 w 8576"/>
              <a:gd name="T49" fmla="*/ 99 h 4440"/>
              <a:gd name="T50" fmla="*/ 3683 w 8576"/>
              <a:gd name="T51" fmla="*/ 101 h 4440"/>
              <a:gd name="T52" fmla="*/ 3679 w 8576"/>
              <a:gd name="T53" fmla="*/ 107 h 4440"/>
              <a:gd name="T54" fmla="*/ 3675 w 8576"/>
              <a:gd name="T55" fmla="*/ 112 h 4440"/>
              <a:gd name="T56" fmla="*/ 3673 w 8576"/>
              <a:gd name="T57" fmla="*/ 115 h 4440"/>
              <a:gd name="T58" fmla="*/ 3668 w 8576"/>
              <a:gd name="T59" fmla="*/ 123 h 4440"/>
              <a:gd name="T60" fmla="*/ 3668 w 8576"/>
              <a:gd name="T61" fmla="*/ 124 h 4440"/>
              <a:gd name="T62" fmla="*/ 3636 w 8576"/>
              <a:gd name="T63" fmla="*/ 234 h 4440"/>
              <a:gd name="T64" fmla="*/ 3636 w 8576"/>
              <a:gd name="T65" fmla="*/ 248 h 4440"/>
              <a:gd name="T66" fmla="*/ 3709 w 8576"/>
              <a:gd name="T67" fmla="*/ 500 h 4440"/>
              <a:gd name="T68" fmla="*/ 0 w 8576"/>
              <a:gd name="T69" fmla="*/ 555 h 4440"/>
              <a:gd name="T70" fmla="*/ 0 w 8576"/>
              <a:gd name="T71" fmla="*/ 3598 h 4440"/>
              <a:gd name="T72" fmla="*/ 8575 w 8576"/>
              <a:gd name="T73" fmla="*/ 4439 h 4440"/>
              <a:gd name="T74" fmla="*/ 8575 w 8576"/>
              <a:gd name="T75" fmla="*/ 2805 h 4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76" h="4440">
                <a:moveTo>
                  <a:pt x="8513" y="2816"/>
                </a:moveTo>
                <a:lnTo>
                  <a:pt x="8513" y="2816"/>
                </a:lnTo>
                <a:cubicBezTo>
                  <a:pt x="8420" y="2862"/>
                  <a:pt x="8326" y="2889"/>
                  <a:pt x="8261" y="2889"/>
                </a:cubicBezTo>
                <a:lnTo>
                  <a:pt x="8261" y="2889"/>
                </a:lnTo>
                <a:cubicBezTo>
                  <a:pt x="8256" y="2889"/>
                  <a:pt x="8251" y="2889"/>
                  <a:pt x="8247" y="2889"/>
                </a:cubicBezTo>
                <a:lnTo>
                  <a:pt x="8247" y="2889"/>
                </a:lnTo>
                <a:cubicBezTo>
                  <a:pt x="8205" y="2887"/>
                  <a:pt x="8169" y="2876"/>
                  <a:pt x="8137" y="2858"/>
                </a:cubicBezTo>
                <a:lnTo>
                  <a:pt x="8137" y="2858"/>
                </a:lnTo>
                <a:cubicBezTo>
                  <a:pt x="8137" y="2857"/>
                  <a:pt x="8136" y="2857"/>
                  <a:pt x="8136" y="2857"/>
                </a:cubicBezTo>
                <a:lnTo>
                  <a:pt x="8136" y="2857"/>
                </a:lnTo>
                <a:cubicBezTo>
                  <a:pt x="8134" y="2856"/>
                  <a:pt x="8131" y="2854"/>
                  <a:pt x="8128" y="2852"/>
                </a:cubicBezTo>
                <a:lnTo>
                  <a:pt x="8128" y="2852"/>
                </a:lnTo>
                <a:cubicBezTo>
                  <a:pt x="8128" y="2852"/>
                  <a:pt x="8126" y="2851"/>
                  <a:pt x="8125" y="2851"/>
                </a:cubicBezTo>
                <a:lnTo>
                  <a:pt x="8125" y="2851"/>
                </a:lnTo>
                <a:cubicBezTo>
                  <a:pt x="8123" y="2849"/>
                  <a:pt x="8122" y="2848"/>
                  <a:pt x="8120" y="2847"/>
                </a:cubicBezTo>
                <a:lnTo>
                  <a:pt x="8120" y="2847"/>
                </a:lnTo>
                <a:cubicBezTo>
                  <a:pt x="8118" y="2846"/>
                  <a:pt x="8116" y="2844"/>
                  <a:pt x="8114" y="2843"/>
                </a:cubicBezTo>
                <a:lnTo>
                  <a:pt x="8114" y="2843"/>
                </a:lnTo>
                <a:cubicBezTo>
                  <a:pt x="8113" y="2842"/>
                  <a:pt x="8113" y="2841"/>
                  <a:pt x="8112" y="2841"/>
                </a:cubicBezTo>
                <a:lnTo>
                  <a:pt x="8112" y="2841"/>
                </a:lnTo>
                <a:cubicBezTo>
                  <a:pt x="8100" y="2830"/>
                  <a:pt x="8087" y="2819"/>
                  <a:pt x="8077" y="2806"/>
                </a:cubicBezTo>
                <a:lnTo>
                  <a:pt x="8077" y="2806"/>
                </a:lnTo>
                <a:cubicBezTo>
                  <a:pt x="8035" y="2755"/>
                  <a:pt x="8013" y="2681"/>
                  <a:pt x="8013" y="2599"/>
                </a:cubicBezTo>
                <a:lnTo>
                  <a:pt x="8013" y="2599"/>
                </a:lnTo>
                <a:cubicBezTo>
                  <a:pt x="8013" y="2505"/>
                  <a:pt x="8040" y="2429"/>
                  <a:pt x="8089" y="2378"/>
                </a:cubicBezTo>
                <a:lnTo>
                  <a:pt x="8089" y="2378"/>
                </a:lnTo>
                <a:cubicBezTo>
                  <a:pt x="8114" y="2351"/>
                  <a:pt x="8145" y="2331"/>
                  <a:pt x="8182" y="2320"/>
                </a:cubicBezTo>
                <a:lnTo>
                  <a:pt x="8182" y="2320"/>
                </a:lnTo>
                <a:cubicBezTo>
                  <a:pt x="8206" y="2312"/>
                  <a:pt x="8232" y="2308"/>
                  <a:pt x="8261" y="2308"/>
                </a:cubicBezTo>
                <a:lnTo>
                  <a:pt x="8261" y="2308"/>
                </a:lnTo>
                <a:cubicBezTo>
                  <a:pt x="8325" y="2308"/>
                  <a:pt x="8419" y="2337"/>
                  <a:pt x="8512" y="2385"/>
                </a:cubicBezTo>
                <a:lnTo>
                  <a:pt x="8512" y="2385"/>
                </a:lnTo>
                <a:cubicBezTo>
                  <a:pt x="8532" y="2396"/>
                  <a:pt x="8554" y="2399"/>
                  <a:pt x="8575" y="2397"/>
                </a:cubicBezTo>
                <a:lnTo>
                  <a:pt x="8575" y="555"/>
                </a:lnTo>
                <a:lnTo>
                  <a:pt x="4128" y="555"/>
                </a:lnTo>
                <a:lnTo>
                  <a:pt x="4128" y="555"/>
                </a:lnTo>
                <a:cubicBezTo>
                  <a:pt x="4127" y="536"/>
                  <a:pt x="4131" y="517"/>
                  <a:pt x="4140" y="500"/>
                </a:cubicBezTo>
                <a:lnTo>
                  <a:pt x="4140" y="500"/>
                </a:lnTo>
                <a:cubicBezTo>
                  <a:pt x="4188" y="405"/>
                  <a:pt x="4217" y="312"/>
                  <a:pt x="4217" y="248"/>
                </a:cubicBezTo>
                <a:lnTo>
                  <a:pt x="4217" y="248"/>
                </a:lnTo>
                <a:cubicBezTo>
                  <a:pt x="4217" y="219"/>
                  <a:pt x="4213" y="193"/>
                  <a:pt x="4206" y="169"/>
                </a:cubicBezTo>
                <a:lnTo>
                  <a:pt x="4206" y="169"/>
                </a:lnTo>
                <a:cubicBezTo>
                  <a:pt x="4194" y="132"/>
                  <a:pt x="4174" y="101"/>
                  <a:pt x="4147" y="75"/>
                </a:cubicBezTo>
                <a:lnTo>
                  <a:pt x="4147" y="75"/>
                </a:lnTo>
                <a:cubicBezTo>
                  <a:pt x="4097" y="27"/>
                  <a:pt x="4020" y="0"/>
                  <a:pt x="3927" y="0"/>
                </a:cubicBezTo>
                <a:lnTo>
                  <a:pt x="3927" y="0"/>
                </a:lnTo>
                <a:cubicBezTo>
                  <a:pt x="3845" y="0"/>
                  <a:pt x="3771" y="22"/>
                  <a:pt x="3720" y="64"/>
                </a:cubicBezTo>
                <a:lnTo>
                  <a:pt x="3720" y="64"/>
                </a:lnTo>
                <a:cubicBezTo>
                  <a:pt x="3707" y="74"/>
                  <a:pt x="3694" y="87"/>
                  <a:pt x="3685" y="99"/>
                </a:cubicBezTo>
                <a:lnTo>
                  <a:pt x="3685" y="99"/>
                </a:lnTo>
                <a:cubicBezTo>
                  <a:pt x="3684" y="100"/>
                  <a:pt x="3683" y="100"/>
                  <a:pt x="3683" y="101"/>
                </a:cubicBezTo>
                <a:lnTo>
                  <a:pt x="3683" y="101"/>
                </a:lnTo>
                <a:cubicBezTo>
                  <a:pt x="3681" y="103"/>
                  <a:pt x="3680" y="105"/>
                  <a:pt x="3679" y="107"/>
                </a:cubicBezTo>
                <a:lnTo>
                  <a:pt x="3679" y="107"/>
                </a:lnTo>
                <a:cubicBezTo>
                  <a:pt x="3677" y="109"/>
                  <a:pt x="3676" y="110"/>
                  <a:pt x="3675" y="112"/>
                </a:cubicBezTo>
                <a:lnTo>
                  <a:pt x="3675" y="112"/>
                </a:lnTo>
                <a:cubicBezTo>
                  <a:pt x="3674" y="113"/>
                  <a:pt x="3674" y="115"/>
                  <a:pt x="3673" y="115"/>
                </a:cubicBezTo>
                <a:lnTo>
                  <a:pt x="3673" y="115"/>
                </a:lnTo>
                <a:cubicBezTo>
                  <a:pt x="3671" y="118"/>
                  <a:pt x="3669" y="121"/>
                  <a:pt x="3668" y="123"/>
                </a:cubicBezTo>
                <a:lnTo>
                  <a:pt x="3668" y="123"/>
                </a:lnTo>
                <a:lnTo>
                  <a:pt x="3668" y="124"/>
                </a:lnTo>
                <a:lnTo>
                  <a:pt x="3668" y="124"/>
                </a:lnTo>
                <a:cubicBezTo>
                  <a:pt x="3649" y="156"/>
                  <a:pt x="3638" y="192"/>
                  <a:pt x="3636" y="234"/>
                </a:cubicBezTo>
                <a:lnTo>
                  <a:pt x="3636" y="234"/>
                </a:lnTo>
                <a:cubicBezTo>
                  <a:pt x="3636" y="238"/>
                  <a:pt x="3636" y="243"/>
                  <a:pt x="3636" y="248"/>
                </a:cubicBezTo>
                <a:lnTo>
                  <a:pt x="3636" y="248"/>
                </a:lnTo>
                <a:cubicBezTo>
                  <a:pt x="3636" y="313"/>
                  <a:pt x="3663" y="408"/>
                  <a:pt x="3709" y="500"/>
                </a:cubicBezTo>
                <a:lnTo>
                  <a:pt x="3709" y="500"/>
                </a:lnTo>
                <a:cubicBezTo>
                  <a:pt x="3718" y="518"/>
                  <a:pt x="3721" y="536"/>
                  <a:pt x="3721" y="555"/>
                </a:cubicBezTo>
                <a:lnTo>
                  <a:pt x="0" y="555"/>
                </a:lnTo>
                <a:lnTo>
                  <a:pt x="0" y="3598"/>
                </a:lnTo>
                <a:lnTo>
                  <a:pt x="0" y="3598"/>
                </a:lnTo>
                <a:cubicBezTo>
                  <a:pt x="0" y="4062"/>
                  <a:pt x="377" y="4439"/>
                  <a:pt x="842" y="4439"/>
                </a:cubicBezTo>
                <a:lnTo>
                  <a:pt x="8575" y="4439"/>
                </a:lnTo>
                <a:lnTo>
                  <a:pt x="8575" y="2805"/>
                </a:lnTo>
                <a:lnTo>
                  <a:pt x="8575" y="2805"/>
                </a:lnTo>
                <a:cubicBezTo>
                  <a:pt x="8554" y="2803"/>
                  <a:pt x="8533" y="2807"/>
                  <a:pt x="8513" y="2816"/>
                </a:cubicBez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9AF2466B-F11C-F249-A8D8-97ABD27D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157" y="4065845"/>
            <a:ext cx="5691389" cy="2419940"/>
          </a:xfrm>
          <a:custGeom>
            <a:avLst/>
            <a:gdLst>
              <a:gd name="T0" fmla="*/ 4855 w 9139"/>
              <a:gd name="T1" fmla="*/ 0 h 3885"/>
              <a:gd name="T2" fmla="*/ 4867 w 9139"/>
              <a:gd name="T3" fmla="*/ 59 h 3885"/>
              <a:gd name="T4" fmla="*/ 4939 w 9139"/>
              <a:gd name="T5" fmla="*/ 312 h 3885"/>
              <a:gd name="T6" fmla="*/ 4939 w 9139"/>
              <a:gd name="T7" fmla="*/ 326 h 3885"/>
              <a:gd name="T8" fmla="*/ 4908 w 9139"/>
              <a:gd name="T9" fmla="*/ 435 h 3885"/>
              <a:gd name="T10" fmla="*/ 4908 w 9139"/>
              <a:gd name="T11" fmla="*/ 436 h 3885"/>
              <a:gd name="T12" fmla="*/ 4903 w 9139"/>
              <a:gd name="T13" fmla="*/ 444 h 3885"/>
              <a:gd name="T14" fmla="*/ 4901 w 9139"/>
              <a:gd name="T15" fmla="*/ 447 h 3885"/>
              <a:gd name="T16" fmla="*/ 4897 w 9139"/>
              <a:gd name="T17" fmla="*/ 452 h 3885"/>
              <a:gd name="T18" fmla="*/ 4893 w 9139"/>
              <a:gd name="T19" fmla="*/ 458 h 3885"/>
              <a:gd name="T20" fmla="*/ 4891 w 9139"/>
              <a:gd name="T21" fmla="*/ 460 h 3885"/>
              <a:gd name="T22" fmla="*/ 4856 w 9139"/>
              <a:gd name="T23" fmla="*/ 495 h 3885"/>
              <a:gd name="T24" fmla="*/ 4649 w 9139"/>
              <a:gd name="T25" fmla="*/ 560 h 3885"/>
              <a:gd name="T26" fmla="*/ 4428 w 9139"/>
              <a:gd name="T27" fmla="*/ 484 h 3885"/>
              <a:gd name="T28" fmla="*/ 4370 w 9139"/>
              <a:gd name="T29" fmla="*/ 391 h 3885"/>
              <a:gd name="T30" fmla="*/ 4358 w 9139"/>
              <a:gd name="T31" fmla="*/ 312 h 3885"/>
              <a:gd name="T32" fmla="*/ 4436 w 9139"/>
              <a:gd name="T33" fmla="*/ 60 h 3885"/>
              <a:gd name="T34" fmla="*/ 564 w 9139"/>
              <a:gd name="T35" fmla="*/ 0 h 3885"/>
              <a:gd name="T36" fmla="*/ 564 w 9139"/>
              <a:gd name="T37" fmla="*/ 1842 h 3885"/>
              <a:gd name="T38" fmla="*/ 562 w 9139"/>
              <a:gd name="T39" fmla="*/ 1842 h 3885"/>
              <a:gd name="T40" fmla="*/ 499 w 9139"/>
              <a:gd name="T41" fmla="*/ 1830 h 3885"/>
              <a:gd name="T42" fmla="*/ 248 w 9139"/>
              <a:gd name="T43" fmla="*/ 1753 h 3885"/>
              <a:gd name="T44" fmla="*/ 169 w 9139"/>
              <a:gd name="T45" fmla="*/ 1765 h 3885"/>
              <a:gd name="T46" fmla="*/ 76 w 9139"/>
              <a:gd name="T47" fmla="*/ 1823 h 3885"/>
              <a:gd name="T48" fmla="*/ 0 w 9139"/>
              <a:gd name="T49" fmla="*/ 2044 h 3885"/>
              <a:gd name="T50" fmla="*/ 64 w 9139"/>
              <a:gd name="T51" fmla="*/ 2251 h 3885"/>
              <a:gd name="T52" fmla="*/ 99 w 9139"/>
              <a:gd name="T53" fmla="*/ 2286 h 3885"/>
              <a:gd name="T54" fmla="*/ 101 w 9139"/>
              <a:gd name="T55" fmla="*/ 2288 h 3885"/>
              <a:gd name="T56" fmla="*/ 107 w 9139"/>
              <a:gd name="T57" fmla="*/ 2292 h 3885"/>
              <a:gd name="T58" fmla="*/ 112 w 9139"/>
              <a:gd name="T59" fmla="*/ 2296 h 3885"/>
              <a:gd name="T60" fmla="*/ 115 w 9139"/>
              <a:gd name="T61" fmla="*/ 2297 h 3885"/>
              <a:gd name="T62" fmla="*/ 123 w 9139"/>
              <a:gd name="T63" fmla="*/ 2302 h 3885"/>
              <a:gd name="T64" fmla="*/ 124 w 9139"/>
              <a:gd name="T65" fmla="*/ 2303 h 3885"/>
              <a:gd name="T66" fmla="*/ 234 w 9139"/>
              <a:gd name="T67" fmla="*/ 2334 h 3885"/>
              <a:gd name="T68" fmla="*/ 248 w 9139"/>
              <a:gd name="T69" fmla="*/ 2334 h 3885"/>
              <a:gd name="T70" fmla="*/ 500 w 9139"/>
              <a:gd name="T71" fmla="*/ 2261 h 3885"/>
              <a:gd name="T72" fmla="*/ 562 w 9139"/>
              <a:gd name="T73" fmla="*/ 2250 h 3885"/>
              <a:gd name="T74" fmla="*/ 564 w 9139"/>
              <a:gd name="T75" fmla="*/ 3884 h 3885"/>
              <a:gd name="T76" fmla="*/ 8296 w 9139"/>
              <a:gd name="T77" fmla="*/ 3884 h 3885"/>
              <a:gd name="T78" fmla="*/ 9138 w 9139"/>
              <a:gd name="T79" fmla="*/ 0 h 3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139" h="3885">
                <a:moveTo>
                  <a:pt x="4855" y="0"/>
                </a:moveTo>
                <a:lnTo>
                  <a:pt x="4855" y="0"/>
                </a:lnTo>
                <a:cubicBezTo>
                  <a:pt x="4854" y="20"/>
                  <a:pt x="4858" y="40"/>
                  <a:pt x="4867" y="59"/>
                </a:cubicBezTo>
                <a:lnTo>
                  <a:pt x="4867" y="59"/>
                </a:lnTo>
                <a:cubicBezTo>
                  <a:pt x="4913" y="152"/>
                  <a:pt x="4939" y="246"/>
                  <a:pt x="4939" y="312"/>
                </a:cubicBezTo>
                <a:lnTo>
                  <a:pt x="4939" y="312"/>
                </a:lnTo>
                <a:cubicBezTo>
                  <a:pt x="4939" y="316"/>
                  <a:pt x="4939" y="321"/>
                  <a:pt x="4939" y="326"/>
                </a:cubicBezTo>
                <a:lnTo>
                  <a:pt x="4939" y="326"/>
                </a:lnTo>
                <a:cubicBezTo>
                  <a:pt x="4938" y="367"/>
                  <a:pt x="4927" y="403"/>
                  <a:pt x="4908" y="435"/>
                </a:cubicBezTo>
                <a:lnTo>
                  <a:pt x="4908" y="435"/>
                </a:lnTo>
                <a:cubicBezTo>
                  <a:pt x="4908" y="436"/>
                  <a:pt x="4908" y="436"/>
                  <a:pt x="4908" y="436"/>
                </a:cubicBezTo>
                <a:lnTo>
                  <a:pt x="4908" y="436"/>
                </a:lnTo>
                <a:cubicBezTo>
                  <a:pt x="4906" y="439"/>
                  <a:pt x="4905" y="441"/>
                  <a:pt x="4903" y="444"/>
                </a:cubicBezTo>
                <a:lnTo>
                  <a:pt x="4903" y="444"/>
                </a:lnTo>
                <a:cubicBezTo>
                  <a:pt x="4902" y="445"/>
                  <a:pt x="4902" y="446"/>
                  <a:pt x="4901" y="447"/>
                </a:cubicBezTo>
                <a:lnTo>
                  <a:pt x="4901" y="447"/>
                </a:lnTo>
                <a:cubicBezTo>
                  <a:pt x="4900" y="449"/>
                  <a:pt x="4898" y="451"/>
                  <a:pt x="4897" y="452"/>
                </a:cubicBezTo>
                <a:lnTo>
                  <a:pt x="4897" y="452"/>
                </a:lnTo>
                <a:cubicBezTo>
                  <a:pt x="4896" y="454"/>
                  <a:pt x="4894" y="456"/>
                  <a:pt x="4893" y="458"/>
                </a:cubicBezTo>
                <a:lnTo>
                  <a:pt x="4893" y="458"/>
                </a:lnTo>
                <a:cubicBezTo>
                  <a:pt x="4892" y="459"/>
                  <a:pt x="4892" y="460"/>
                  <a:pt x="4891" y="460"/>
                </a:cubicBezTo>
                <a:lnTo>
                  <a:pt x="4891" y="460"/>
                </a:lnTo>
                <a:cubicBezTo>
                  <a:pt x="4881" y="473"/>
                  <a:pt x="4870" y="485"/>
                  <a:pt x="4856" y="495"/>
                </a:cubicBezTo>
                <a:lnTo>
                  <a:pt x="4856" y="495"/>
                </a:lnTo>
                <a:cubicBezTo>
                  <a:pt x="4805" y="537"/>
                  <a:pt x="4732" y="560"/>
                  <a:pt x="4649" y="560"/>
                </a:cubicBezTo>
                <a:lnTo>
                  <a:pt x="4649" y="560"/>
                </a:lnTo>
                <a:cubicBezTo>
                  <a:pt x="4555" y="560"/>
                  <a:pt x="4479" y="533"/>
                  <a:pt x="4428" y="484"/>
                </a:cubicBezTo>
                <a:lnTo>
                  <a:pt x="4428" y="484"/>
                </a:lnTo>
                <a:cubicBezTo>
                  <a:pt x="4401" y="458"/>
                  <a:pt x="4382" y="427"/>
                  <a:pt x="4370" y="391"/>
                </a:cubicBezTo>
                <a:lnTo>
                  <a:pt x="4370" y="391"/>
                </a:lnTo>
                <a:cubicBezTo>
                  <a:pt x="4363" y="366"/>
                  <a:pt x="4358" y="340"/>
                  <a:pt x="4358" y="312"/>
                </a:cubicBezTo>
                <a:lnTo>
                  <a:pt x="4358" y="312"/>
                </a:lnTo>
                <a:cubicBezTo>
                  <a:pt x="4358" y="248"/>
                  <a:pt x="4387" y="154"/>
                  <a:pt x="4436" y="60"/>
                </a:cubicBezTo>
                <a:lnTo>
                  <a:pt x="4436" y="60"/>
                </a:lnTo>
                <a:cubicBezTo>
                  <a:pt x="4445" y="41"/>
                  <a:pt x="4449" y="21"/>
                  <a:pt x="4448" y="0"/>
                </a:cubicBezTo>
                <a:lnTo>
                  <a:pt x="564" y="0"/>
                </a:lnTo>
                <a:lnTo>
                  <a:pt x="564" y="1842"/>
                </a:lnTo>
                <a:lnTo>
                  <a:pt x="564" y="1842"/>
                </a:lnTo>
                <a:cubicBezTo>
                  <a:pt x="564" y="1842"/>
                  <a:pt x="563" y="1842"/>
                  <a:pt x="562" y="1842"/>
                </a:cubicBezTo>
                <a:lnTo>
                  <a:pt x="562" y="1842"/>
                </a:lnTo>
                <a:cubicBezTo>
                  <a:pt x="541" y="1844"/>
                  <a:pt x="519" y="1841"/>
                  <a:pt x="499" y="1830"/>
                </a:cubicBezTo>
                <a:lnTo>
                  <a:pt x="499" y="1830"/>
                </a:lnTo>
                <a:cubicBezTo>
                  <a:pt x="406" y="1782"/>
                  <a:pt x="312" y="1753"/>
                  <a:pt x="248" y="1753"/>
                </a:cubicBezTo>
                <a:lnTo>
                  <a:pt x="248" y="1753"/>
                </a:lnTo>
                <a:cubicBezTo>
                  <a:pt x="219" y="1753"/>
                  <a:pt x="193" y="1757"/>
                  <a:pt x="169" y="1765"/>
                </a:cubicBezTo>
                <a:lnTo>
                  <a:pt x="169" y="1765"/>
                </a:lnTo>
                <a:cubicBezTo>
                  <a:pt x="132" y="1776"/>
                  <a:pt x="101" y="1796"/>
                  <a:pt x="76" y="1823"/>
                </a:cubicBezTo>
                <a:lnTo>
                  <a:pt x="76" y="1823"/>
                </a:lnTo>
                <a:cubicBezTo>
                  <a:pt x="27" y="1874"/>
                  <a:pt x="0" y="1950"/>
                  <a:pt x="0" y="2044"/>
                </a:cubicBezTo>
                <a:lnTo>
                  <a:pt x="0" y="2044"/>
                </a:lnTo>
                <a:cubicBezTo>
                  <a:pt x="0" y="2126"/>
                  <a:pt x="22" y="2200"/>
                  <a:pt x="64" y="2251"/>
                </a:cubicBezTo>
                <a:lnTo>
                  <a:pt x="64" y="2251"/>
                </a:lnTo>
                <a:cubicBezTo>
                  <a:pt x="74" y="2264"/>
                  <a:pt x="87" y="2275"/>
                  <a:pt x="99" y="2286"/>
                </a:cubicBezTo>
                <a:lnTo>
                  <a:pt x="99" y="2286"/>
                </a:lnTo>
                <a:cubicBezTo>
                  <a:pt x="100" y="2286"/>
                  <a:pt x="100" y="2287"/>
                  <a:pt x="101" y="2288"/>
                </a:cubicBezTo>
                <a:lnTo>
                  <a:pt x="101" y="2288"/>
                </a:lnTo>
                <a:cubicBezTo>
                  <a:pt x="103" y="2289"/>
                  <a:pt x="105" y="2291"/>
                  <a:pt x="107" y="2292"/>
                </a:cubicBezTo>
                <a:lnTo>
                  <a:pt x="107" y="2292"/>
                </a:lnTo>
                <a:cubicBezTo>
                  <a:pt x="109" y="2293"/>
                  <a:pt x="110" y="2294"/>
                  <a:pt x="112" y="2296"/>
                </a:cubicBezTo>
                <a:lnTo>
                  <a:pt x="112" y="2296"/>
                </a:lnTo>
                <a:cubicBezTo>
                  <a:pt x="113" y="2296"/>
                  <a:pt x="115" y="2297"/>
                  <a:pt x="115" y="2297"/>
                </a:cubicBezTo>
                <a:lnTo>
                  <a:pt x="115" y="2297"/>
                </a:lnTo>
                <a:cubicBezTo>
                  <a:pt x="118" y="2299"/>
                  <a:pt x="121" y="2301"/>
                  <a:pt x="123" y="2302"/>
                </a:cubicBezTo>
                <a:lnTo>
                  <a:pt x="123" y="2302"/>
                </a:lnTo>
                <a:cubicBezTo>
                  <a:pt x="123" y="2302"/>
                  <a:pt x="124" y="2302"/>
                  <a:pt x="124" y="2303"/>
                </a:cubicBezTo>
                <a:lnTo>
                  <a:pt x="124" y="2303"/>
                </a:lnTo>
                <a:cubicBezTo>
                  <a:pt x="156" y="2321"/>
                  <a:pt x="192" y="2332"/>
                  <a:pt x="234" y="2334"/>
                </a:cubicBezTo>
                <a:lnTo>
                  <a:pt x="234" y="2334"/>
                </a:lnTo>
                <a:cubicBezTo>
                  <a:pt x="238" y="2334"/>
                  <a:pt x="243" y="2334"/>
                  <a:pt x="248" y="2334"/>
                </a:cubicBezTo>
                <a:lnTo>
                  <a:pt x="248" y="2334"/>
                </a:lnTo>
                <a:cubicBezTo>
                  <a:pt x="313" y="2334"/>
                  <a:pt x="407" y="2307"/>
                  <a:pt x="500" y="2261"/>
                </a:cubicBezTo>
                <a:lnTo>
                  <a:pt x="500" y="2261"/>
                </a:lnTo>
                <a:cubicBezTo>
                  <a:pt x="520" y="2252"/>
                  <a:pt x="541" y="2248"/>
                  <a:pt x="562" y="2250"/>
                </a:cubicBezTo>
                <a:lnTo>
                  <a:pt x="562" y="2250"/>
                </a:lnTo>
                <a:cubicBezTo>
                  <a:pt x="563" y="2250"/>
                  <a:pt x="564" y="2250"/>
                  <a:pt x="564" y="2250"/>
                </a:cubicBezTo>
                <a:lnTo>
                  <a:pt x="564" y="3884"/>
                </a:lnTo>
                <a:lnTo>
                  <a:pt x="8296" y="3884"/>
                </a:lnTo>
                <a:lnTo>
                  <a:pt x="8296" y="3884"/>
                </a:lnTo>
                <a:cubicBezTo>
                  <a:pt x="8761" y="3884"/>
                  <a:pt x="9138" y="3507"/>
                  <a:pt x="9138" y="3043"/>
                </a:cubicBezTo>
                <a:lnTo>
                  <a:pt x="9138" y="0"/>
                </a:lnTo>
                <a:lnTo>
                  <a:pt x="4855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7F26A-4D65-3143-BFE4-58CDD414A4B5}"/>
              </a:ext>
            </a:extLst>
          </p:cNvPr>
          <p:cNvSpPr txBox="1"/>
          <p:nvPr/>
        </p:nvSpPr>
        <p:spPr>
          <a:xfrm>
            <a:off x="3551349" y="318129"/>
            <a:ext cx="5065297" cy="65659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4400" b="1" spc="-145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Source Sans Pro" panose="020B0503030403020204" pitchFamily="34" charset="0"/>
              </a:rPr>
              <a:t>Rotary Fundraising</a:t>
            </a:r>
            <a:endParaRPr lang="en-US" sz="4400" b="1" spc="-145" dirty="0">
              <a:solidFill>
                <a:schemeClr val="tx2"/>
              </a:solidFill>
              <a:latin typeface="Arial Rounded MT Bold" panose="020F070403050403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2D030-8419-AB4E-B4C3-77A079C5ACAD}"/>
              </a:ext>
            </a:extLst>
          </p:cNvPr>
          <p:cNvSpPr txBox="1"/>
          <p:nvPr/>
        </p:nvSpPr>
        <p:spPr>
          <a:xfrm>
            <a:off x="3136040" y="930827"/>
            <a:ext cx="5934703" cy="33598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pc="25" dirty="0" smtClean="0">
                <a:latin typeface="Arial Rounded MT Bold" panose="020F0704030504030204" pitchFamily="34" charset="0"/>
                <a:ea typeface="Source Sans Pro" panose="020B0503030403020204" pitchFamily="34" charset="0"/>
              </a:rPr>
              <a:t>Rotary has FOUR Funds that you can contribute to</a:t>
            </a:r>
            <a:endParaRPr lang="en-US" spc="25" dirty="0">
              <a:latin typeface="Arial Rounded MT Bold" panose="020F070403050403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C21A9-43B3-8641-B077-C2C758D237EF}"/>
              </a:ext>
            </a:extLst>
          </p:cNvPr>
          <p:cNvSpPr txBox="1"/>
          <p:nvPr/>
        </p:nvSpPr>
        <p:spPr>
          <a:xfrm>
            <a:off x="1237283" y="1265764"/>
            <a:ext cx="1660070" cy="31444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3820"/>
              </a:lnSpc>
            </a:pPr>
            <a:r>
              <a:rPr lang="en-US" sz="19850" b="1" spc="-145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8F2DE-B575-C147-A882-3B471746B943}"/>
              </a:ext>
            </a:extLst>
          </p:cNvPr>
          <p:cNvSpPr txBox="1"/>
          <p:nvPr/>
        </p:nvSpPr>
        <p:spPr>
          <a:xfrm>
            <a:off x="1116175" y="3635739"/>
            <a:ext cx="1660071" cy="31444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3820"/>
              </a:lnSpc>
            </a:pPr>
            <a:r>
              <a:rPr lang="en-US" sz="19850" b="1" spc="-145" dirty="0">
                <a:solidFill>
                  <a:schemeClr val="accent4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CE6FD-72E5-C849-8DFB-041A0E205B8C}"/>
              </a:ext>
            </a:extLst>
          </p:cNvPr>
          <p:cNvSpPr txBox="1"/>
          <p:nvPr/>
        </p:nvSpPr>
        <p:spPr>
          <a:xfrm>
            <a:off x="9536862" y="1275094"/>
            <a:ext cx="1660070" cy="31444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3820"/>
              </a:lnSpc>
            </a:pPr>
            <a:r>
              <a:rPr lang="en-US" sz="19850" b="1" spc="-145" dirty="0">
                <a:solidFill>
                  <a:schemeClr val="accent2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B104FF-FD1E-424A-A999-7B1F9A1201E8}"/>
              </a:ext>
            </a:extLst>
          </p:cNvPr>
          <p:cNvSpPr txBox="1"/>
          <p:nvPr/>
        </p:nvSpPr>
        <p:spPr>
          <a:xfrm>
            <a:off x="9415754" y="3607748"/>
            <a:ext cx="1660071" cy="31444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3820"/>
              </a:lnSpc>
            </a:pPr>
            <a:r>
              <a:rPr lang="en-US" sz="19850" b="1" spc="-145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BE1B2-C9E8-E747-912F-B2F642648A29}"/>
              </a:ext>
            </a:extLst>
          </p:cNvPr>
          <p:cNvSpPr txBox="1"/>
          <p:nvPr/>
        </p:nvSpPr>
        <p:spPr>
          <a:xfrm>
            <a:off x="3188036" y="2685889"/>
            <a:ext cx="2547994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5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Funding the projects and scholarships of</a:t>
            </a:r>
          </a:p>
          <a:p>
            <a:pPr algn="ctr">
              <a:lnSpc>
                <a:spcPts val="1800"/>
              </a:lnSpc>
            </a:pPr>
            <a:r>
              <a:rPr lang="en-US" spc="-15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The Rotary Foundation.</a:t>
            </a:r>
            <a:endParaRPr lang="en-US" spc="-15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CDE4B-B25E-BF44-9A2D-A2D46FE16F34}"/>
              </a:ext>
            </a:extLst>
          </p:cNvPr>
          <p:cNvSpPr txBox="1"/>
          <p:nvPr/>
        </p:nvSpPr>
        <p:spPr>
          <a:xfrm>
            <a:off x="3188036" y="2255106"/>
            <a:ext cx="2658805" cy="3936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2160"/>
              </a:lnSpc>
            </a:pPr>
            <a:r>
              <a:rPr lang="en-US" sz="3200" b="1" spc="-15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ource Sans Pro" panose="020B0503030403020204" pitchFamily="34" charset="0"/>
              </a:rPr>
              <a:t>Annual Fund</a:t>
            </a:r>
            <a:endParaRPr lang="en-US" sz="3200" b="1" spc="-15" dirty="0">
              <a:solidFill>
                <a:schemeClr val="bg1"/>
              </a:solidFill>
              <a:latin typeface="Arial Rounded MT Bold" panose="020F070403050403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43B9E-FBBA-3949-AD15-F5D403EEAD68}"/>
              </a:ext>
            </a:extLst>
          </p:cNvPr>
          <p:cNvSpPr txBox="1"/>
          <p:nvPr/>
        </p:nvSpPr>
        <p:spPr>
          <a:xfrm>
            <a:off x="3188036" y="5046262"/>
            <a:ext cx="243526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5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Directly funds our highest priority project</a:t>
            </a:r>
            <a:endParaRPr lang="en-US" spc="-15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9802F-3E96-3145-A255-30DFC767BA28}"/>
              </a:ext>
            </a:extLst>
          </p:cNvPr>
          <p:cNvSpPr txBox="1"/>
          <p:nvPr/>
        </p:nvSpPr>
        <p:spPr>
          <a:xfrm>
            <a:off x="3188036" y="4604258"/>
            <a:ext cx="2504275" cy="40491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2160"/>
              </a:lnSpc>
            </a:pPr>
            <a:r>
              <a:rPr lang="en-US" sz="3600" b="1" spc="-15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ource Sans Pro" panose="020B0503030403020204" pitchFamily="34" charset="0"/>
              </a:rPr>
              <a:t>Polio Fund</a:t>
            </a:r>
            <a:endParaRPr lang="en-US" sz="3600" b="1" spc="-15" dirty="0">
              <a:solidFill>
                <a:schemeClr val="bg1"/>
              </a:solidFill>
              <a:latin typeface="Arial Rounded MT Bold" panose="020F070403050403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745AE-1864-9347-A1A4-E166948AF853}"/>
              </a:ext>
            </a:extLst>
          </p:cNvPr>
          <p:cNvSpPr txBox="1"/>
          <p:nvPr/>
        </p:nvSpPr>
        <p:spPr>
          <a:xfrm>
            <a:off x="6568699" y="2685889"/>
            <a:ext cx="3069302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5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Funding the World Fund to support the DDF for Global and District Grants as well as projects at the Trustees discretion</a:t>
            </a:r>
            <a:endParaRPr lang="en-US" spc="-15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B10FF-7D64-BB49-A811-A4619D45C1C0}"/>
              </a:ext>
            </a:extLst>
          </p:cNvPr>
          <p:cNvSpPr txBox="1"/>
          <p:nvPr/>
        </p:nvSpPr>
        <p:spPr>
          <a:xfrm>
            <a:off x="6537415" y="2187546"/>
            <a:ext cx="3184205" cy="3824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2160"/>
              </a:lnSpc>
            </a:pPr>
            <a:r>
              <a:rPr lang="en-US" sz="2800" b="1" spc="-15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ource Sans Pro" panose="020B0503030403020204" pitchFamily="34" charset="0"/>
              </a:rPr>
              <a:t>Endowment Fund</a:t>
            </a:r>
            <a:endParaRPr lang="en-US" sz="2800" b="1" spc="-15" dirty="0">
              <a:solidFill>
                <a:schemeClr val="bg1"/>
              </a:solidFill>
              <a:latin typeface="Arial Rounded MT Bold" panose="020F070403050403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FE44C1-AC4B-024C-A3FF-B03E7CF2CF59}"/>
              </a:ext>
            </a:extLst>
          </p:cNvPr>
          <p:cNvSpPr txBox="1"/>
          <p:nvPr/>
        </p:nvSpPr>
        <p:spPr>
          <a:xfrm>
            <a:off x="6783961" y="5046262"/>
            <a:ext cx="2854040" cy="78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5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Enabling grants of US$25,000 for rapid disaster recovery</a:t>
            </a:r>
            <a:endParaRPr lang="en-US" spc="-15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DC141D-F16F-0746-94F7-D9122DDF2B2A}"/>
              </a:ext>
            </a:extLst>
          </p:cNvPr>
          <p:cNvSpPr txBox="1"/>
          <p:nvPr/>
        </p:nvSpPr>
        <p:spPr>
          <a:xfrm>
            <a:off x="6783961" y="4615479"/>
            <a:ext cx="2939266" cy="393698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2160"/>
              </a:lnSpc>
            </a:pPr>
            <a:r>
              <a:rPr lang="en-US" sz="3200" b="1" spc="-15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Source Sans Pro" panose="020B0503030403020204" pitchFamily="34" charset="0"/>
              </a:rPr>
              <a:t>Disaster Fund</a:t>
            </a:r>
            <a:endParaRPr lang="en-US" sz="3200" b="1" spc="-15" dirty="0">
              <a:solidFill>
                <a:schemeClr val="bg1"/>
              </a:solidFill>
              <a:latin typeface="Arial Rounded MT Bold" panose="020F070403050403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85" y="261358"/>
            <a:ext cx="2258551" cy="847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407" y="309560"/>
            <a:ext cx="2028015" cy="7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122" name="Picture 2" descr="Rotary people of action - Rotary Club of Bee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1345" y="174062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7549" y="38197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&amp;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443" y="2946369"/>
            <a:ext cx="1783804" cy="6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A9FC7AA-77A0-42FF-BF94-CFBD4F63E7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sz="96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US" sz="9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1C509E8-9E06-4605-B923-467D6758AC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474" y="780502"/>
            <a:ext cx="5453031" cy="1135062"/>
          </a:xfrm>
        </p:spPr>
        <p:txBody>
          <a:bodyPr/>
          <a:lstStyle/>
          <a:p>
            <a:pPr algn="ctr"/>
            <a:r>
              <a:rPr lang="en-US" sz="8800" dirty="0" smtClean="0">
                <a:latin typeface="Arial Rounded MT Bold" panose="020F0704030504030204" pitchFamily="34" charset="0"/>
              </a:rPr>
              <a:t>IMPACT</a:t>
            </a:r>
            <a:endParaRPr lang="en-US" sz="8800" dirty="0">
              <a:latin typeface="Arial Rounded MT Bold" panose="020F0704030504030204" pitchFamily="34" charset="0"/>
            </a:endParaRPr>
          </a:p>
        </p:txBody>
      </p:sp>
      <p:sp>
        <p:nvSpPr>
          <p:cNvPr id="53" name="Subtitle 52">
            <a:extLst>
              <a:ext uri="{FF2B5EF4-FFF2-40B4-BE49-F238E27FC236}">
                <a16:creationId xmlns:a16="http://schemas.microsoft.com/office/drawing/2014/main" id="{B358482D-91A1-4E7B-A8BC-6BCA29C29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474" y="5426890"/>
            <a:ext cx="5627053" cy="3827282"/>
          </a:xfrm>
        </p:spPr>
        <p:txBody>
          <a:bodyPr>
            <a:normAutofit/>
          </a:bodyPr>
          <a:lstStyle/>
          <a:p>
            <a:endParaRPr lang="en" sz="2400" dirty="0" smtClean="0">
              <a:latin typeface="Arial Rounded MT Bold" panose="020F0704030504030204" pitchFamily="34" charset="0"/>
            </a:endParaRPr>
          </a:p>
          <a:p>
            <a:endParaRPr lang="e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E5075-0151-4976-AD23-6419931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6096001" cy="6858000"/>
          </a:xfrm>
        </p:spPr>
      </p:pic>
      <p:sp>
        <p:nvSpPr>
          <p:cNvPr id="5" name="Rectangle 4"/>
          <p:cNvSpPr/>
          <p:nvPr/>
        </p:nvSpPr>
        <p:spPr>
          <a:xfrm>
            <a:off x="6602246" y="2266741"/>
            <a:ext cx="4909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 new </a:t>
            </a:r>
            <a:r>
              <a:rPr lang="en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Centurions</a:t>
            </a:r>
            <a:r>
              <a:rPr lang="en" sz="2400" dirty="0">
                <a:latin typeface="Arial Rounded MT Bold" panose="020F0704030504030204" pitchFamily="34" charset="0"/>
              </a:rPr>
              <a:t> </a:t>
            </a:r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per District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2246" y="2998219"/>
            <a:ext cx="4561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 new </a:t>
            </a:r>
            <a:r>
              <a:rPr lang="en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Paul Harris </a:t>
            </a:r>
            <a:r>
              <a:rPr lang="en" sz="24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Society</a:t>
            </a:r>
          </a:p>
          <a:p>
            <a:r>
              <a:rPr lang="en" sz="24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members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02246" y="4023497"/>
            <a:ext cx="53382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 new </a:t>
            </a:r>
            <a:r>
              <a:rPr lang="en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Major Donor</a:t>
            </a:r>
            <a:r>
              <a:rPr lang="en" sz="2400" dirty="0">
                <a:latin typeface="Arial Rounded MT Bold" panose="020F0704030504030204" pitchFamily="34" charset="0"/>
              </a:rPr>
              <a:t> </a:t>
            </a:r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Recognitions</a:t>
            </a:r>
            <a:r>
              <a:rPr lang="en" sz="2400" dirty="0">
                <a:latin typeface="Arial Rounded MT Bold" panose="020F0704030504030204" pitchFamily="34" charset="0"/>
              </a:rPr>
              <a:t/>
            </a:r>
            <a:br>
              <a:rPr lang="en" sz="2400" dirty="0"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19323" y="4853401"/>
            <a:ext cx="290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 new </a:t>
            </a:r>
            <a:r>
              <a:rPr lang="en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Bequests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19323" y="55288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100</a:t>
            </a:r>
            <a:r>
              <a:rPr lang="en" sz="2400" dirty="0">
                <a:latin typeface="Arial Rounded MT Bold" panose="020F0704030504030204" pitchFamily="34" charset="0"/>
              </a:rPr>
              <a:t> </a:t>
            </a:r>
            <a:r>
              <a:rPr lang="en" sz="24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people beyond </a:t>
            </a:r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each Rotary </a:t>
            </a:r>
            <a:r>
              <a:rPr lang="en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Club</a:t>
            </a:r>
          </a:p>
          <a:p>
            <a:r>
              <a:rPr lang="en" sz="2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contribute $100</a:t>
            </a:r>
          </a:p>
        </p:txBody>
      </p:sp>
    </p:spTree>
    <p:extLst>
      <p:ext uri="{BB962C8B-B14F-4D97-AF65-F5344CB8AC3E}">
        <p14:creationId xmlns:p14="http://schemas.microsoft.com/office/powerpoint/2010/main" val="26809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3" r="6263"/>
          <a:stretch>
            <a:fillRect/>
          </a:stretch>
        </p:blipFill>
        <p:spPr>
          <a:xfrm>
            <a:off x="6096001" y="-29594"/>
            <a:ext cx="6096000" cy="691245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91609" y="2145504"/>
            <a:ext cx="4978400" cy="283372"/>
          </a:xfrm>
        </p:spPr>
        <p:txBody>
          <a:bodyPr/>
          <a:lstStyle/>
          <a:p>
            <a:pPr algn="ctr"/>
            <a:r>
              <a:rPr lang="en-US" sz="9600" dirty="0" smtClean="0">
                <a:latin typeface="Arial Rounded MT Bold" panose="020F0704030504030204" pitchFamily="34" charset="0"/>
              </a:rPr>
              <a:t>IMPACT</a:t>
            </a:r>
            <a:endParaRPr lang="en-US" sz="9600" dirty="0">
              <a:latin typeface="Arial Rounded MT Bold" panose="020F07040305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1609" y="3081442"/>
            <a:ext cx="4986867" cy="384707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1.2m Rotarians x $100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Equals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$120,000,000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05" y="5947077"/>
            <a:ext cx="2014321" cy="7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503" y="2141538"/>
            <a:ext cx="5956663" cy="1135062"/>
          </a:xfrm>
        </p:spPr>
        <p:txBody>
          <a:bodyPr anchor="ctr"/>
          <a:lstStyle/>
          <a:p>
            <a:r>
              <a:rPr lang="en-US" sz="2800" dirty="0" smtClean="0"/>
              <a:t>Growing our donor base by 100</a:t>
            </a:r>
            <a:r>
              <a:rPr lang="en-US" sz="1800" dirty="0" smtClean="0"/>
              <a:t>s</a:t>
            </a:r>
            <a:r>
              <a:rPr lang="en-US" sz="2800" dirty="0" smtClean="0"/>
              <a:t> during the R100 year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3655" y="3383632"/>
            <a:ext cx="5137780" cy="1975764"/>
          </a:xfrm>
        </p:spPr>
        <p:txBody>
          <a:bodyPr/>
          <a:lstStyle/>
          <a:p>
            <a:pPr algn="ctr"/>
            <a:r>
              <a:rPr lang="en-US" dirty="0" smtClean="0"/>
              <a:t>Baseline for each Category is set as of 30 June, 2020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3654" y="480695"/>
            <a:ext cx="48435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IMPACT</a:t>
            </a:r>
            <a:endParaRPr lang="en-US" sz="9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2897"/>
            <a:ext cx="5928874" cy="1867062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3025643610"/>
                  </p:ext>
                </p:extLst>
              </p:nvPr>
            </p:nvGraphicFramePr>
            <p:xfrm>
              <a:off x="6099850" y="0"/>
              <a:ext cx="6092150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9850" y="0"/>
                <a:ext cx="609215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7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0161" y="2141537"/>
            <a:ext cx="5654250" cy="1137122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17458F"/>
                </a:solidFill>
              </a:rPr>
              <a:t>EREY (Centurion)</a:t>
            </a:r>
            <a:endParaRPr lang="en-US" dirty="0">
              <a:solidFill>
                <a:srgbClr val="17458F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4227" y="3383632"/>
            <a:ext cx="5461687" cy="197576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Growing this program by 100 members per District.</a:t>
            </a:r>
          </a:p>
          <a:p>
            <a:pPr algn="ctr"/>
            <a:r>
              <a:rPr lang="en-US" sz="2400" dirty="0" smtClean="0"/>
              <a:t>Imagine the </a:t>
            </a:r>
            <a:r>
              <a:rPr lang="en-US" sz="2400" b="1" dirty="0" smtClean="0">
                <a:solidFill>
                  <a:srgbClr val="002060"/>
                </a:solidFill>
              </a:rPr>
              <a:t>IMPACT</a:t>
            </a:r>
            <a:r>
              <a:rPr lang="en-US" sz="2400" dirty="0" smtClean="0"/>
              <a:t> we can make!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5910" y="519391"/>
            <a:ext cx="48435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IMPACT</a:t>
            </a:r>
            <a:endParaRPr lang="en-US" sz="9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9" y="5542065"/>
            <a:ext cx="1949963" cy="73491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467100" y="5542065"/>
            <a:ext cx="9525" cy="734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90355567"/>
              </p:ext>
            </p:extLst>
          </p:nvPr>
        </p:nvGraphicFramePr>
        <p:xfrm>
          <a:off x="6238461" y="235131"/>
          <a:ext cx="5761950" cy="64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7663350" y="1105989"/>
            <a:ext cx="914400" cy="612648"/>
          </a:xfrm>
          <a:prstGeom prst="wedgeRectCallout">
            <a:avLst>
              <a:gd name="adj1" fmla="val 25835"/>
              <a:gd name="adj2" fmla="val 102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Centennial Year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009" y="5542065"/>
            <a:ext cx="1140232" cy="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4225" y="1822660"/>
            <a:ext cx="5461687" cy="1137122"/>
          </a:xfrm>
        </p:spPr>
        <p:txBody>
          <a:bodyPr anchor="ctr"/>
          <a:lstStyle/>
          <a:p>
            <a:r>
              <a:rPr lang="en-US" sz="3600" dirty="0" smtClean="0">
                <a:solidFill>
                  <a:srgbClr val="17458F"/>
                </a:solidFill>
              </a:rPr>
              <a:t>Paul Harris Society</a:t>
            </a:r>
            <a:endParaRPr lang="en-US" sz="3600" dirty="0">
              <a:solidFill>
                <a:srgbClr val="17458F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6259" y="3392320"/>
            <a:ext cx="5461687" cy="2483768"/>
          </a:xfrm>
        </p:spPr>
        <p:txBody>
          <a:bodyPr>
            <a:normAutofit/>
          </a:bodyPr>
          <a:lstStyle/>
          <a:p>
            <a:r>
              <a:rPr lang="en-US" b="1" dirty="0" smtClean="0"/>
              <a:t>Growing this program by </a:t>
            </a:r>
            <a:r>
              <a:rPr lang="en-US" b="1" dirty="0" smtClean="0">
                <a:solidFill>
                  <a:srgbClr val="17458F"/>
                </a:solidFill>
              </a:rPr>
              <a:t>4 members </a:t>
            </a:r>
            <a:r>
              <a:rPr lang="en-US" b="1" dirty="0" smtClean="0"/>
              <a:t>per District, will deliver an additional </a:t>
            </a:r>
            <a:r>
              <a:rPr lang="en-US" b="1" dirty="0" smtClean="0">
                <a:solidFill>
                  <a:srgbClr val="FFC000"/>
                </a:solidFill>
              </a:rPr>
              <a:t>$100K </a:t>
            </a:r>
            <a:r>
              <a:rPr lang="en-US" b="1" dirty="0" smtClean="0"/>
              <a:t>in Foundation contributions every year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 descr="https://clubrunner.blob.core.windows.net/00000003404/thumb/PhotoAlbum/rotary-custom-pins/PHS-Template-Number-2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971" y="5394547"/>
            <a:ext cx="621216" cy="13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lubrunner.blob.core.windows.net/00000003404/thumb/PhotoAlbum/rotary-custom-pins/PHF-New-Level-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03" y="4995120"/>
            <a:ext cx="911139" cy="91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lubrunner.blob.core.windows.net/00000003404/thumb/PhotoAlbum/rotary-custom-pins/PHS-Template-Number-2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052" y="5394547"/>
            <a:ext cx="621216" cy="13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lubrunner.blob.core.windows.net/00000003404/thumb/PhotoAlbum/rotary-custom-pins/PHS-Template-Number-2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239" y="5394547"/>
            <a:ext cx="621216" cy="13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lubrunner.blob.core.windows.net/00000003404/thumb/PhotoAlbum/rotary-custom-pins/New-Major-Donor-Pin-2015-Level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128" y="4968595"/>
            <a:ext cx="1031397" cy="10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lubrunner.blob.core.windows.net/00000003404/thumb/PhotoAlbum/rotary-custom-pins/New-Bequest-Pin-2015-Level-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372" y="5032151"/>
            <a:ext cx="936961" cy="9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4062" y="605292"/>
            <a:ext cx="48435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IMPACT</a:t>
            </a:r>
            <a:endParaRPr lang="en-US" sz="9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591217175"/>
              </p:ext>
            </p:extLst>
          </p:nvPr>
        </p:nvGraphicFramePr>
        <p:xfrm>
          <a:off x="6238461" y="235131"/>
          <a:ext cx="5761950" cy="64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718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4227" y="2027237"/>
            <a:ext cx="5461687" cy="1137122"/>
          </a:xfrm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17458F"/>
                </a:solidFill>
              </a:rPr>
              <a:t>Major Donor 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4226" y="3484635"/>
            <a:ext cx="5461687" cy="1975764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Growing this program by 100</a:t>
            </a:r>
            <a:r>
              <a:rPr lang="en-US" b="1" dirty="0" smtClean="0">
                <a:solidFill>
                  <a:srgbClr val="17458F"/>
                </a:solidFill>
              </a:rPr>
              <a:t> members </a:t>
            </a:r>
            <a:r>
              <a:rPr lang="en-US" b="1" dirty="0" smtClean="0"/>
              <a:t>across the Zone, could deliver an additional </a:t>
            </a:r>
            <a:r>
              <a:rPr lang="en-US" b="1" dirty="0" smtClean="0">
                <a:solidFill>
                  <a:srgbClr val="FFC000"/>
                </a:solidFill>
              </a:rPr>
              <a:t>$1,000,000 </a:t>
            </a:r>
            <a:r>
              <a:rPr lang="en-US" b="1" dirty="0" smtClean="0"/>
              <a:t>in Foundation contributions this Rotary year.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6" name="Picture 8" descr="https://clubrunner.blob.core.windows.net/00000003404/thumb/PhotoAlbum/rotary-custom-pins/New-Major-Donor-Pin-2015-Level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30" y="5310906"/>
            <a:ext cx="1031397" cy="10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lubrunner.blob.core.windows.net/00000003404/thumb/PhotoAlbum/rotary-custom-pins/New-Major-Donor-Pin-2015-Level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8078" y="5334097"/>
            <a:ext cx="1002427" cy="10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lubrunner.blob.core.windows.net/00000003404/thumb/PhotoAlbum/rotary-custom-pins/New-Major-Donor-Pin-2015-Level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548" y="5343211"/>
            <a:ext cx="984443" cy="9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lubrunner.blob.core.windows.net/00000003404/thumb/PhotoAlbum/rotary-custom-pins/New-Major-Donor-Pin-2015-Level-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234" y="5343211"/>
            <a:ext cx="984443" cy="99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277" y="765835"/>
            <a:ext cx="48435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IMPACT</a:t>
            </a:r>
            <a:endParaRPr lang="en-US" sz="9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03460118"/>
              </p:ext>
            </p:extLst>
          </p:nvPr>
        </p:nvGraphicFramePr>
        <p:xfrm>
          <a:off x="6238461" y="235131"/>
          <a:ext cx="5761950" cy="64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375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4224" y="2302546"/>
            <a:ext cx="5461687" cy="868363"/>
          </a:xfrm>
        </p:spPr>
        <p:txBody>
          <a:bodyPr anchor="ctr"/>
          <a:lstStyle/>
          <a:p>
            <a:pPr algn="ctr"/>
            <a:r>
              <a:rPr lang="en-US" sz="4000" dirty="0" smtClean="0">
                <a:solidFill>
                  <a:srgbClr val="17458F"/>
                </a:solidFill>
              </a:rPr>
              <a:t>Bequest Society</a:t>
            </a:r>
            <a:endParaRPr lang="en-US" sz="4000" dirty="0">
              <a:solidFill>
                <a:srgbClr val="17458F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5037" y="3295428"/>
            <a:ext cx="5360065" cy="1755566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By making a Bequest you are securing the future spendable earnings to deliver projects beyond your lifetime. </a:t>
            </a:r>
          </a:p>
          <a:p>
            <a:pPr algn="just"/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 descr="https://clubrunner.blob.core.windows.net/00000003404/thumb/PhotoAlbum/rotary-custom-pins/New-Bequest-Pin-2015-Level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15" y="4702276"/>
            <a:ext cx="998687" cy="97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lubrunner.blob.core.windows.net/00000003404/thumb/PhotoAlbum/rotary-custom-pins/New-Bequest-Pin-2015-Level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264" y="4702276"/>
            <a:ext cx="1009350" cy="9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lubrunner.blob.core.windows.net/00000003404/thumb/PhotoAlbum/rotary-custom-pins/New-Bequest-Pin-2015-Level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800" y="4702276"/>
            <a:ext cx="998181" cy="9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lubrunner.blob.core.windows.net/00000003404/thumb/PhotoAlbum/rotary-custom-pins/New-Bequest-Pin-2015-Level-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48" y="5785963"/>
            <a:ext cx="972487" cy="9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lubrunner.blob.core.windows.net/00000003404/thumb/PhotoAlbum/rotary-custom-pins/New-Bequest-Pin-2015-Level-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883" y="5774479"/>
            <a:ext cx="984205" cy="9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clubrunner.blob.core.windows.net/00000003404/thumb/PhotoAlbum/rotary-custom-pins/New-Bequest-Pin-2015-Level-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752" y="5774479"/>
            <a:ext cx="984205" cy="9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clubrunner.blob.core.windows.net/00000003404/thumb/PhotoAlbum/rotary-custom-pins/New-Bequest-Pin-2015-Level-7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4" y="5785963"/>
            <a:ext cx="998181" cy="9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6321" y="115570"/>
            <a:ext cx="48974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IMPACT</a:t>
            </a:r>
          </a:p>
          <a:p>
            <a:pPr algn="ctr"/>
            <a:r>
              <a:rPr lang="en-US" sz="7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FOREVER</a:t>
            </a:r>
            <a:endParaRPr lang="en-US" sz="7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430947813"/>
              </p:ext>
            </p:extLst>
          </p:nvPr>
        </p:nvGraphicFramePr>
        <p:xfrm>
          <a:off x="6238461" y="235131"/>
          <a:ext cx="5761950" cy="64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7897261" y="1375955"/>
            <a:ext cx="1114698" cy="679268"/>
          </a:xfrm>
          <a:prstGeom prst="wedgeRoundRectCallout">
            <a:avLst>
              <a:gd name="adj1" fmla="val 37411"/>
              <a:gd name="adj2" fmla="val 94357"/>
              <a:gd name="adj3" fmla="val 16667"/>
            </a:avLst>
          </a:prstGeom>
          <a:solidFill>
            <a:srgbClr val="D91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Last Million Dollar Dinner</a:t>
            </a:r>
            <a:endParaRPr lang="en-US" sz="1200" dirty="0"/>
          </a:p>
        </p:txBody>
      </p:sp>
      <p:pic>
        <p:nvPicPr>
          <p:cNvPr id="15" name="Picture 2" descr="https://clubrunner.blob.core.windows.net/00000003404/thumb/PhotoAlbum/rotary-custom-pins/New-Bequest-Pin-2015-Level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804" y="4702276"/>
            <a:ext cx="998687" cy="97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clubrunner.blob.core.windows.net/00000003404/thumb/PhotoAlbum/rotary-custom-pins/New-Bequest-Pin-2015-Level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453" y="4702276"/>
            <a:ext cx="1009350" cy="9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lubrunner.blob.core.windows.net/00000003404/thumb/PhotoAlbum/rotary-custom-pins/New-Bequest-Pin-2015-Level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989" y="4702276"/>
            <a:ext cx="998181" cy="9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clubrunner.blob.core.windows.net/00000003404/thumb/PhotoAlbum/rotary-custom-pins/New-Bequest-Pin-2015-Level-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37" y="5785963"/>
            <a:ext cx="972487" cy="9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clubrunner.blob.core.windows.net/00000003404/thumb/PhotoAlbum/rotary-custom-pins/New-Bequest-Pin-2015-Level-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72" y="5774479"/>
            <a:ext cx="984205" cy="9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/>
              <a:t>Leaving a bequest</a:t>
            </a:r>
          </a:p>
          <a:p>
            <a:r>
              <a:rPr lang="en-US" sz="3600" dirty="0" smtClean="0"/>
              <a:t>Funding Rotary's </a:t>
            </a:r>
            <a:r>
              <a:rPr lang="en-US" sz="3600" dirty="0" smtClean="0">
                <a:solidFill>
                  <a:schemeClr val="accent4"/>
                </a:solidFill>
              </a:rPr>
              <a:t>impact</a:t>
            </a:r>
            <a:r>
              <a:rPr lang="en-US" sz="3600" dirty="0" smtClean="0"/>
              <a:t> forever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932670" cy="6865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670" y="774476"/>
            <a:ext cx="9259330" cy="6091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70" y="6307441"/>
            <a:ext cx="1118348" cy="4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8000" dirty="0">
                <a:latin typeface="Arial Rounded MT Bold" panose="020F0704030504030204" pitchFamily="34" charset="0"/>
              </a:rPr>
              <a:t>IMAGINE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4567" y="3383631"/>
            <a:ext cx="4986867" cy="3140737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W</a:t>
            </a:r>
            <a:r>
              <a:rPr lang="en-US" sz="2400" dirty="0" smtClean="0"/>
              <a:t>hat </a:t>
            </a:r>
            <a:r>
              <a:rPr lang="en-US" sz="2400" b="1" dirty="0" smtClean="0">
                <a:solidFill>
                  <a:srgbClr val="002060"/>
                </a:solidFill>
              </a:rPr>
              <a:t>IMPACT</a:t>
            </a:r>
            <a:r>
              <a:rPr lang="en-US" sz="2400" dirty="0" smtClean="0"/>
              <a:t> we could have in </a:t>
            </a:r>
          </a:p>
          <a:p>
            <a:pPr algn="ctr"/>
            <a:r>
              <a:rPr lang="en-US" sz="4800" b="1" dirty="0" smtClean="0">
                <a:solidFill>
                  <a:srgbClr val="F7A81B"/>
                </a:solidFill>
              </a:rPr>
              <a:t>ENDING</a:t>
            </a:r>
          </a:p>
          <a:p>
            <a:pPr algn="ctr"/>
            <a:r>
              <a:rPr lang="en-US" sz="8800" b="1" dirty="0" smtClean="0">
                <a:solidFill>
                  <a:srgbClr val="002060"/>
                </a:solidFill>
              </a:rPr>
              <a:t>POLIO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46573" y="0"/>
            <a:ext cx="1572598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872" y="0"/>
            <a:ext cx="5359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63034" y="1671981"/>
            <a:ext cx="4978400" cy="659327"/>
          </a:xfrm>
        </p:spPr>
        <p:txBody>
          <a:bodyPr/>
          <a:lstStyle/>
          <a:p>
            <a:pPr algn="ctr"/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4567" y="2405449"/>
            <a:ext cx="4986867" cy="384707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itchFamily="18" charset="0"/>
              </a:rPr>
              <a:t>To enable Rotarians to advance world understanding, goodwill, and peace through the improvement of health, the support of education, and the alleviation </a:t>
            </a:r>
            <a:r>
              <a:rPr lang="en-US" sz="2800" dirty="0" smtClean="0">
                <a:solidFill>
                  <a:srgbClr val="002060"/>
                </a:solidFill>
                <a:latin typeface="Cambria" pitchFamily="18" charset="0"/>
              </a:rPr>
              <a:t>of poverty.</a:t>
            </a:r>
            <a:endParaRPr lang="en-US" sz="18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r"/>
            <a:r>
              <a:rPr lang="en-US" sz="1600" dirty="0" smtClean="0">
                <a:solidFill>
                  <a:srgbClr val="C00000"/>
                </a:solidFill>
                <a:latin typeface="Cambria" pitchFamily="18" charset="0"/>
              </a:rPr>
              <a:t>Endorsed </a:t>
            </a:r>
            <a:r>
              <a:rPr lang="en-US" sz="1600" dirty="0">
                <a:solidFill>
                  <a:srgbClr val="C00000"/>
                </a:solidFill>
                <a:latin typeface="Cambria" pitchFamily="18" charset="0"/>
              </a:rPr>
              <a:t>by 2007 Council on Legislation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05" y="6194675"/>
            <a:ext cx="1357361" cy="511568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2" r="20842"/>
          <a:stretch>
            <a:fillRect/>
          </a:stretch>
        </p:blipFill>
        <p:spPr>
          <a:xfrm>
            <a:off x="6096001" y="-1340"/>
            <a:ext cx="6096000" cy="68842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674" y="355591"/>
            <a:ext cx="2589328" cy="9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F43D8-38CF-4D05-9E59-8A9FEDDD2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3" y="-62701"/>
            <a:ext cx="6079937" cy="988300"/>
          </a:xfrm>
        </p:spPr>
        <p:txBody>
          <a:bodyPr>
            <a:normAutofit/>
          </a:bodyPr>
          <a:lstStyle/>
          <a:p>
            <a:pPr marL="119063" indent="-119063"/>
            <a:endParaRPr lang="en-US" sz="1600" dirty="0"/>
          </a:p>
          <a:p>
            <a:pPr algn="ctr"/>
            <a:r>
              <a:rPr lang="en-US" sz="2400" dirty="0" smtClean="0"/>
              <a:t>Sir Clem Renouf Polio Appeal 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829AA-1B87-43A6-B7C4-044DAFA8D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92" y="1330411"/>
            <a:ext cx="5844746" cy="2907958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/>
              <a:t>Special appeal to raise funds for</a:t>
            </a:r>
          </a:p>
          <a:p>
            <a:pPr lvl="0" algn="ctr"/>
            <a:r>
              <a:rPr lang="en-US" dirty="0" smtClean="0"/>
              <a:t> </a:t>
            </a:r>
          </a:p>
          <a:p>
            <a:pPr lvl="0" algn="ctr"/>
            <a:r>
              <a:rPr lang="en-US" sz="4800" b="1" dirty="0" smtClean="0">
                <a:solidFill>
                  <a:srgbClr val="FF0000"/>
                </a:solidFill>
              </a:rPr>
              <a:t>END POLIO NOW</a:t>
            </a:r>
          </a:p>
          <a:p>
            <a:pPr lvl="0" algn="ctr"/>
            <a:endParaRPr lang="en-US" dirty="0" smtClean="0"/>
          </a:p>
          <a:p>
            <a:pPr lvl="0" algn="ctr"/>
            <a:r>
              <a:rPr lang="en-US" dirty="0" smtClean="0"/>
              <a:t>in recognition of the outstanding leadership taken by Past RI President, Sir Clem Renouf, in launching this global initiative.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936" y="-1"/>
            <a:ext cx="6112063" cy="6864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15" y="5305168"/>
            <a:ext cx="1199639" cy="1552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358" y="4631984"/>
            <a:ext cx="560121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j-lt"/>
              </a:rPr>
              <a:t>Contributions to Polio also earn Foundation</a:t>
            </a:r>
          </a:p>
          <a:p>
            <a:r>
              <a:rPr lang="en-US" sz="2200" dirty="0" smtClean="0">
                <a:latin typeface="+mj-lt"/>
              </a:rPr>
              <a:t> recognition points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Every Club Every Year – </a:t>
            </a:r>
            <a:r>
              <a:rPr lang="en-US" sz="2400" baseline="30000" dirty="0" smtClean="0"/>
              <a:t>US</a:t>
            </a:r>
            <a:r>
              <a:rPr lang="en-US" sz="2400" dirty="0" smtClean="0"/>
              <a:t>$1,500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1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277">
            <a:extLst>
              <a:ext uri="{FF2B5EF4-FFF2-40B4-BE49-F238E27FC236}">
                <a16:creationId xmlns:a16="http://schemas.microsoft.com/office/drawing/2014/main" id="{DB730A49-5893-6B41-80D4-DC3B761E4F89}"/>
              </a:ext>
            </a:extLst>
          </p:cNvPr>
          <p:cNvSpPr/>
          <p:nvPr/>
        </p:nvSpPr>
        <p:spPr>
          <a:xfrm>
            <a:off x="5010569" y="840262"/>
            <a:ext cx="2176696" cy="537516"/>
          </a:xfrm>
          <a:prstGeom prst="parallelogram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055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Shape 1278">
            <a:extLst>
              <a:ext uri="{FF2B5EF4-FFF2-40B4-BE49-F238E27FC236}">
                <a16:creationId xmlns:a16="http://schemas.microsoft.com/office/drawing/2014/main" id="{4AD74758-5B91-D940-8317-AD35A7B2DE02}"/>
              </a:ext>
            </a:extLst>
          </p:cNvPr>
          <p:cNvSpPr/>
          <p:nvPr/>
        </p:nvSpPr>
        <p:spPr>
          <a:xfrm>
            <a:off x="7633467" y="1635130"/>
            <a:ext cx="2176696" cy="537516"/>
          </a:xfrm>
          <a:prstGeom prst="parallelogram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055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" name="Shape 1279">
            <a:extLst>
              <a:ext uri="{FF2B5EF4-FFF2-40B4-BE49-F238E27FC236}">
                <a16:creationId xmlns:a16="http://schemas.microsoft.com/office/drawing/2014/main" id="{EDDB36AC-17AD-6E4C-AE8C-AC7214C2218F}"/>
              </a:ext>
            </a:extLst>
          </p:cNvPr>
          <p:cNvSpPr/>
          <p:nvPr/>
        </p:nvSpPr>
        <p:spPr>
          <a:xfrm>
            <a:off x="2381982" y="1635130"/>
            <a:ext cx="2176697" cy="537516"/>
          </a:xfrm>
          <a:prstGeom prst="parallelogram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055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8" name="Shape 1280">
            <a:extLst>
              <a:ext uri="{FF2B5EF4-FFF2-40B4-BE49-F238E27FC236}">
                <a16:creationId xmlns:a16="http://schemas.microsoft.com/office/drawing/2014/main" id="{BDDED6D5-23FB-BC4E-9597-6D2900525D34}"/>
              </a:ext>
            </a:extLst>
          </p:cNvPr>
          <p:cNvSpPr/>
          <p:nvPr/>
        </p:nvSpPr>
        <p:spPr>
          <a:xfrm>
            <a:off x="2381982" y="4603521"/>
            <a:ext cx="2176697" cy="537516"/>
          </a:xfrm>
          <a:prstGeom prst="parallelogram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055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Shape 1281">
            <a:extLst>
              <a:ext uri="{FF2B5EF4-FFF2-40B4-BE49-F238E27FC236}">
                <a16:creationId xmlns:a16="http://schemas.microsoft.com/office/drawing/2014/main" id="{31F3F410-8829-3C46-B9BD-FD7D7577F06D}"/>
              </a:ext>
            </a:extLst>
          </p:cNvPr>
          <p:cNvSpPr/>
          <p:nvPr/>
        </p:nvSpPr>
        <p:spPr>
          <a:xfrm>
            <a:off x="5010569" y="5480223"/>
            <a:ext cx="2176696" cy="537516"/>
          </a:xfrm>
          <a:prstGeom prst="parallelogram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055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Shape 1282">
            <a:extLst>
              <a:ext uri="{FF2B5EF4-FFF2-40B4-BE49-F238E27FC236}">
                <a16:creationId xmlns:a16="http://schemas.microsoft.com/office/drawing/2014/main" id="{0FB77766-9521-C941-BD61-A48A8F7315A1}"/>
              </a:ext>
            </a:extLst>
          </p:cNvPr>
          <p:cNvSpPr/>
          <p:nvPr/>
        </p:nvSpPr>
        <p:spPr>
          <a:xfrm>
            <a:off x="7633467" y="4606336"/>
            <a:ext cx="2176696" cy="537516"/>
          </a:xfrm>
          <a:prstGeom prst="parallelogram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055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Shape 1283">
            <a:extLst>
              <a:ext uri="{FF2B5EF4-FFF2-40B4-BE49-F238E27FC236}">
                <a16:creationId xmlns:a16="http://schemas.microsoft.com/office/drawing/2014/main" id="{F076193A-AF33-5849-9E39-604635CA9A29}"/>
              </a:ext>
            </a:extLst>
          </p:cNvPr>
          <p:cNvSpPr/>
          <p:nvPr/>
        </p:nvSpPr>
        <p:spPr>
          <a:xfrm>
            <a:off x="1905515" y="3118282"/>
            <a:ext cx="2176697" cy="537516"/>
          </a:xfrm>
          <a:prstGeom prst="parallelogram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055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2" name="Shape 1284">
            <a:extLst>
              <a:ext uri="{FF2B5EF4-FFF2-40B4-BE49-F238E27FC236}">
                <a16:creationId xmlns:a16="http://schemas.microsoft.com/office/drawing/2014/main" id="{D608FEC3-DC13-0B46-A314-C8BAA445576F}"/>
              </a:ext>
            </a:extLst>
          </p:cNvPr>
          <p:cNvSpPr/>
          <p:nvPr/>
        </p:nvSpPr>
        <p:spPr>
          <a:xfrm>
            <a:off x="8109790" y="3118282"/>
            <a:ext cx="2176696" cy="537516"/>
          </a:xfrm>
          <a:prstGeom prst="parallelogram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1055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Shape 1286">
            <a:extLst>
              <a:ext uri="{FF2B5EF4-FFF2-40B4-BE49-F238E27FC236}">
                <a16:creationId xmlns:a16="http://schemas.microsoft.com/office/drawing/2014/main" id="{B33CE2D4-B5CE-2A4E-9155-0E350D3D634B}"/>
              </a:ext>
            </a:extLst>
          </p:cNvPr>
          <p:cNvSpPr/>
          <p:nvPr/>
        </p:nvSpPr>
        <p:spPr>
          <a:xfrm>
            <a:off x="4240664" y="1575639"/>
            <a:ext cx="3649696" cy="3647231"/>
          </a:xfrm>
          <a:prstGeom prst="ellips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Shape 1287">
            <a:extLst>
              <a:ext uri="{FF2B5EF4-FFF2-40B4-BE49-F238E27FC236}">
                <a16:creationId xmlns:a16="http://schemas.microsoft.com/office/drawing/2014/main" id="{90276E3D-61E9-C749-B286-AEC82B22C536}"/>
              </a:ext>
            </a:extLst>
          </p:cNvPr>
          <p:cNvSpPr/>
          <p:nvPr/>
        </p:nvSpPr>
        <p:spPr>
          <a:xfrm>
            <a:off x="6032657" y="1575639"/>
            <a:ext cx="134878" cy="1348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Shape 1288">
            <a:extLst>
              <a:ext uri="{FF2B5EF4-FFF2-40B4-BE49-F238E27FC236}">
                <a16:creationId xmlns:a16="http://schemas.microsoft.com/office/drawing/2014/main" id="{9658AC25-3ABD-AF44-8165-FF98D3E3E537}"/>
              </a:ext>
            </a:extLst>
          </p:cNvPr>
          <p:cNvSpPr/>
          <p:nvPr/>
        </p:nvSpPr>
        <p:spPr>
          <a:xfrm>
            <a:off x="6032657" y="5147516"/>
            <a:ext cx="134878" cy="1348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Shape 1289">
            <a:extLst>
              <a:ext uri="{FF2B5EF4-FFF2-40B4-BE49-F238E27FC236}">
                <a16:creationId xmlns:a16="http://schemas.microsoft.com/office/drawing/2014/main" id="{BB32358B-EAF0-2B4E-9769-612879D6958B}"/>
              </a:ext>
            </a:extLst>
          </p:cNvPr>
          <p:cNvSpPr/>
          <p:nvPr/>
        </p:nvSpPr>
        <p:spPr>
          <a:xfrm>
            <a:off x="4768630" y="2095884"/>
            <a:ext cx="134878" cy="1348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Shape 1290">
            <a:extLst>
              <a:ext uri="{FF2B5EF4-FFF2-40B4-BE49-F238E27FC236}">
                <a16:creationId xmlns:a16="http://schemas.microsoft.com/office/drawing/2014/main" id="{84FDEF6A-8531-5E49-87FC-52F3BEC63253}"/>
              </a:ext>
            </a:extLst>
          </p:cNvPr>
          <p:cNvSpPr/>
          <p:nvPr/>
        </p:nvSpPr>
        <p:spPr>
          <a:xfrm>
            <a:off x="7294328" y="4621582"/>
            <a:ext cx="134878" cy="13484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Shape 1291">
            <a:extLst>
              <a:ext uri="{FF2B5EF4-FFF2-40B4-BE49-F238E27FC236}">
                <a16:creationId xmlns:a16="http://schemas.microsoft.com/office/drawing/2014/main" id="{303309CD-6BD2-F149-9F36-A113B019DC44}"/>
              </a:ext>
            </a:extLst>
          </p:cNvPr>
          <p:cNvSpPr/>
          <p:nvPr/>
        </p:nvSpPr>
        <p:spPr>
          <a:xfrm>
            <a:off x="4242696" y="3357554"/>
            <a:ext cx="134879" cy="13484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Shape 1292">
            <a:extLst>
              <a:ext uri="{FF2B5EF4-FFF2-40B4-BE49-F238E27FC236}">
                <a16:creationId xmlns:a16="http://schemas.microsoft.com/office/drawing/2014/main" id="{7847C991-F4DD-3040-B0E2-8997387CF6E0}"/>
              </a:ext>
            </a:extLst>
          </p:cNvPr>
          <p:cNvSpPr/>
          <p:nvPr/>
        </p:nvSpPr>
        <p:spPr>
          <a:xfrm>
            <a:off x="7814572" y="3357554"/>
            <a:ext cx="134878" cy="1348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Shape 1293">
            <a:extLst>
              <a:ext uri="{FF2B5EF4-FFF2-40B4-BE49-F238E27FC236}">
                <a16:creationId xmlns:a16="http://schemas.microsoft.com/office/drawing/2014/main" id="{3CE106E3-4AEB-3A40-97A0-0ABC8CD20713}"/>
              </a:ext>
            </a:extLst>
          </p:cNvPr>
          <p:cNvSpPr/>
          <p:nvPr/>
        </p:nvSpPr>
        <p:spPr>
          <a:xfrm>
            <a:off x="4762940" y="4621582"/>
            <a:ext cx="134878" cy="13484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Shape 1294">
            <a:extLst>
              <a:ext uri="{FF2B5EF4-FFF2-40B4-BE49-F238E27FC236}">
                <a16:creationId xmlns:a16="http://schemas.microsoft.com/office/drawing/2014/main" id="{2DC25FC9-A8FA-884F-9171-9FE50F87B678}"/>
              </a:ext>
            </a:extLst>
          </p:cNvPr>
          <p:cNvSpPr/>
          <p:nvPr/>
        </p:nvSpPr>
        <p:spPr>
          <a:xfrm>
            <a:off x="7294328" y="2089554"/>
            <a:ext cx="134878" cy="13484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410780">
              <a:lnSpc>
                <a:spcPct val="110000"/>
              </a:lnSpc>
              <a:spcBef>
                <a:spcPts val="211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407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EDA485-2251-614E-9986-03FCA8782D4E}"/>
              </a:ext>
            </a:extLst>
          </p:cNvPr>
          <p:cNvSpPr txBox="1"/>
          <p:nvPr/>
        </p:nvSpPr>
        <p:spPr>
          <a:xfrm>
            <a:off x="2843397" y="1673056"/>
            <a:ext cx="12538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RYPEN </a:t>
            </a:r>
            <a:endParaRPr lang="en-US" sz="2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8B19FE-74B4-9249-8D2A-EDEA8143114A}"/>
              </a:ext>
            </a:extLst>
          </p:cNvPr>
          <p:cNvSpPr txBox="1"/>
          <p:nvPr/>
        </p:nvSpPr>
        <p:spPr>
          <a:xfrm>
            <a:off x="1917291" y="3233151"/>
            <a:ext cx="215315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Rotary Youth Exchange</a:t>
            </a:r>
            <a:endParaRPr lang="en-US" sz="1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98A1DA-A383-114A-B861-2EDDE19CAE97}"/>
              </a:ext>
            </a:extLst>
          </p:cNvPr>
          <p:cNvSpPr txBox="1"/>
          <p:nvPr/>
        </p:nvSpPr>
        <p:spPr>
          <a:xfrm>
            <a:off x="2558868" y="4672224"/>
            <a:ext cx="18229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Disaster Fund</a:t>
            </a:r>
            <a:endParaRPr lang="en-US" sz="2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207924-D840-1048-B083-24B5638C8512}"/>
              </a:ext>
            </a:extLst>
          </p:cNvPr>
          <p:cNvSpPr txBox="1"/>
          <p:nvPr/>
        </p:nvSpPr>
        <p:spPr>
          <a:xfrm>
            <a:off x="5003484" y="5564315"/>
            <a:ext cx="219322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Polio Contribution</a:t>
            </a:r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1551FB-2404-0A46-B055-3F000B5546D0}"/>
              </a:ext>
            </a:extLst>
          </p:cNvPr>
          <p:cNvSpPr txBox="1"/>
          <p:nvPr/>
        </p:nvSpPr>
        <p:spPr>
          <a:xfrm>
            <a:off x="7864856" y="4675039"/>
            <a:ext cx="17139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Global Grant</a:t>
            </a:r>
            <a:endParaRPr lang="en-US" sz="2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511EDB-14D5-CC42-88B8-DAA4D9C78325}"/>
              </a:ext>
            </a:extLst>
          </p:cNvPr>
          <p:cNvSpPr txBox="1"/>
          <p:nvPr/>
        </p:nvSpPr>
        <p:spPr>
          <a:xfrm>
            <a:off x="7678105" y="1719222"/>
            <a:ext cx="20874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Endowment </a:t>
            </a:r>
            <a:r>
              <a:rPr lang="en-US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</a:t>
            </a:r>
            <a:r>
              <a:rPr lang="en-US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und</a:t>
            </a:r>
            <a:endParaRPr lang="en-US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77F7D-0FCE-3F40-9D39-B3CAEE356522}"/>
              </a:ext>
            </a:extLst>
          </p:cNvPr>
          <p:cNvSpPr txBox="1"/>
          <p:nvPr/>
        </p:nvSpPr>
        <p:spPr>
          <a:xfrm>
            <a:off x="8268241" y="3186984"/>
            <a:ext cx="185980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District Grant</a:t>
            </a:r>
            <a:endParaRPr lang="en-US" sz="2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F4410F-5A5D-EA4A-927F-A26D9C4973D3}"/>
              </a:ext>
            </a:extLst>
          </p:cNvPr>
          <p:cNvSpPr txBox="1"/>
          <p:nvPr/>
        </p:nvSpPr>
        <p:spPr>
          <a:xfrm>
            <a:off x="5090046" y="878187"/>
            <a:ext cx="202010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Annual Fund</a:t>
            </a:r>
            <a:endParaRPr lang="en-US" sz="2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803D19-66A2-F24B-82CD-72875C37F4D8}"/>
              </a:ext>
            </a:extLst>
          </p:cNvPr>
          <p:cNvSpPr txBox="1"/>
          <p:nvPr/>
        </p:nvSpPr>
        <p:spPr>
          <a:xfrm>
            <a:off x="4636881" y="2985061"/>
            <a:ext cx="283822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Spending Plan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DBD831-2C43-A049-86C0-07871A1E7A9F}"/>
              </a:ext>
            </a:extLst>
          </p:cNvPr>
          <p:cNvSpPr txBox="1"/>
          <p:nvPr/>
        </p:nvSpPr>
        <p:spPr>
          <a:xfrm>
            <a:off x="4443950" y="4054268"/>
            <a:ext cx="33041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3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Poppins" pitchFamily="2" charset="77"/>
                <a:cs typeface="Poppins" pitchFamily="2" charset="77"/>
              </a:rPr>
              <a:t>Building Rotary Brand Reputation</a:t>
            </a:r>
            <a:endParaRPr lang="en-US" sz="1000" spc="300" dirty="0">
              <a:solidFill>
                <a:schemeClr val="tx1">
                  <a:lumMod val="60000"/>
                  <a:lumOff val="4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280" y="2316601"/>
            <a:ext cx="1850536" cy="6947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70" y="6307441"/>
            <a:ext cx="1118348" cy="4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C8CEA67-9A55-C944-976E-F2707A641ED2}"/>
              </a:ext>
            </a:extLst>
          </p:cNvPr>
          <p:cNvGrpSpPr/>
          <p:nvPr/>
        </p:nvGrpSpPr>
        <p:grpSpPr>
          <a:xfrm>
            <a:off x="1962150" y="1832547"/>
            <a:ext cx="8278257" cy="4644453"/>
            <a:chOff x="5857301" y="5849494"/>
            <a:chExt cx="12663048" cy="7104506"/>
          </a:xfrm>
        </p:grpSpPr>
        <p:sp>
          <p:nvSpPr>
            <p:cNvPr id="6145" name="Freeform 1">
              <a:extLst>
                <a:ext uri="{FF2B5EF4-FFF2-40B4-BE49-F238E27FC236}">
                  <a16:creationId xmlns:a16="http://schemas.microsoft.com/office/drawing/2014/main" id="{D74DEBAE-5416-8F48-A901-88529ED0F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301" y="7622250"/>
              <a:ext cx="4414017" cy="4392572"/>
            </a:xfrm>
            <a:custGeom>
              <a:avLst/>
              <a:gdLst>
                <a:gd name="T0" fmla="*/ 5445 w 5446"/>
                <a:gd name="T1" fmla="*/ 3052 h 5419"/>
                <a:gd name="T2" fmla="*/ 5445 w 5446"/>
                <a:gd name="T3" fmla="*/ 3052 h 5419"/>
                <a:gd name="T4" fmla="*/ 4319 w 5446"/>
                <a:gd name="T5" fmla="*/ 5418 h 5419"/>
                <a:gd name="T6" fmla="*/ 0 w 5446"/>
                <a:gd name="T7" fmla="*/ 5418 h 5419"/>
                <a:gd name="T8" fmla="*/ 0 w 5446"/>
                <a:gd name="T9" fmla="*/ 5418 h 5419"/>
                <a:gd name="T10" fmla="*/ 2393 w 5446"/>
                <a:gd name="T11" fmla="*/ 0 h 5419"/>
                <a:gd name="T12" fmla="*/ 5445 w 5446"/>
                <a:gd name="T13" fmla="*/ 3052 h 5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6" h="5419">
                  <a:moveTo>
                    <a:pt x="5445" y="3052"/>
                  </a:moveTo>
                  <a:lnTo>
                    <a:pt x="5445" y="3052"/>
                  </a:lnTo>
                  <a:cubicBezTo>
                    <a:pt x="4797" y="3647"/>
                    <a:pt x="4374" y="4482"/>
                    <a:pt x="4319" y="5418"/>
                  </a:cubicBezTo>
                  <a:lnTo>
                    <a:pt x="0" y="5418"/>
                  </a:lnTo>
                  <a:lnTo>
                    <a:pt x="0" y="5418"/>
                  </a:lnTo>
                  <a:cubicBezTo>
                    <a:pt x="56" y="3291"/>
                    <a:pt x="962" y="1375"/>
                    <a:pt x="2393" y="0"/>
                  </a:cubicBezTo>
                  <a:lnTo>
                    <a:pt x="5445" y="305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46" name="Freeform 2">
              <a:extLst>
                <a:ext uri="{FF2B5EF4-FFF2-40B4-BE49-F238E27FC236}">
                  <a16:creationId xmlns:a16="http://schemas.microsoft.com/office/drawing/2014/main" id="{8121FE47-9F8C-ED4D-BA54-B34C161DF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6332" y="7622250"/>
              <a:ext cx="4414017" cy="4392572"/>
            </a:xfrm>
            <a:custGeom>
              <a:avLst/>
              <a:gdLst>
                <a:gd name="T0" fmla="*/ 5445 w 5446"/>
                <a:gd name="T1" fmla="*/ 5418 h 5419"/>
                <a:gd name="T2" fmla="*/ 1126 w 5446"/>
                <a:gd name="T3" fmla="*/ 5418 h 5419"/>
                <a:gd name="T4" fmla="*/ 1126 w 5446"/>
                <a:gd name="T5" fmla="*/ 5418 h 5419"/>
                <a:gd name="T6" fmla="*/ 0 w 5446"/>
                <a:gd name="T7" fmla="*/ 3052 h 5419"/>
                <a:gd name="T8" fmla="*/ 3053 w 5446"/>
                <a:gd name="T9" fmla="*/ 0 h 5419"/>
                <a:gd name="T10" fmla="*/ 3053 w 5446"/>
                <a:gd name="T11" fmla="*/ 0 h 5419"/>
                <a:gd name="T12" fmla="*/ 5445 w 5446"/>
                <a:gd name="T13" fmla="*/ 5418 h 5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6" h="5419">
                  <a:moveTo>
                    <a:pt x="5445" y="5418"/>
                  </a:moveTo>
                  <a:lnTo>
                    <a:pt x="1126" y="5418"/>
                  </a:lnTo>
                  <a:lnTo>
                    <a:pt x="1126" y="5418"/>
                  </a:lnTo>
                  <a:cubicBezTo>
                    <a:pt x="1071" y="4482"/>
                    <a:pt x="649" y="3647"/>
                    <a:pt x="0" y="3052"/>
                  </a:cubicBezTo>
                  <a:lnTo>
                    <a:pt x="3053" y="0"/>
                  </a:lnTo>
                  <a:lnTo>
                    <a:pt x="3053" y="0"/>
                  </a:lnTo>
                  <a:cubicBezTo>
                    <a:pt x="4482" y="1376"/>
                    <a:pt x="5388" y="3292"/>
                    <a:pt x="5445" y="541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47" name="Freeform 3">
              <a:extLst>
                <a:ext uri="{FF2B5EF4-FFF2-40B4-BE49-F238E27FC236}">
                  <a16:creationId xmlns:a16="http://schemas.microsoft.com/office/drawing/2014/main" id="{5ACE9FD0-F6A3-C44D-87FF-407E96FBB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0614" y="5849494"/>
              <a:ext cx="4392572" cy="4246034"/>
            </a:xfrm>
            <a:custGeom>
              <a:avLst/>
              <a:gdLst>
                <a:gd name="T0" fmla="*/ 5419 w 5420"/>
                <a:gd name="T1" fmla="*/ 2185 h 5238"/>
                <a:gd name="T2" fmla="*/ 2366 w 5420"/>
                <a:gd name="T3" fmla="*/ 5237 h 5238"/>
                <a:gd name="T4" fmla="*/ 2366 w 5420"/>
                <a:gd name="T5" fmla="*/ 5237 h 5238"/>
                <a:gd name="T6" fmla="*/ 0 w 5420"/>
                <a:gd name="T7" fmla="*/ 4316 h 5238"/>
                <a:gd name="T8" fmla="*/ 0 w 5420"/>
                <a:gd name="T9" fmla="*/ 0 h 5238"/>
                <a:gd name="T10" fmla="*/ 0 w 5420"/>
                <a:gd name="T11" fmla="*/ 0 h 5238"/>
                <a:gd name="T12" fmla="*/ 5419 w 5420"/>
                <a:gd name="T13" fmla="*/ 2185 h 5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20" h="5238">
                  <a:moveTo>
                    <a:pt x="5419" y="2185"/>
                  </a:moveTo>
                  <a:lnTo>
                    <a:pt x="2366" y="5237"/>
                  </a:lnTo>
                  <a:lnTo>
                    <a:pt x="2366" y="5237"/>
                  </a:lnTo>
                  <a:cubicBezTo>
                    <a:pt x="1744" y="4664"/>
                    <a:pt x="913" y="4316"/>
                    <a:pt x="0" y="4316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2104" y="0"/>
                    <a:pt x="4014" y="832"/>
                    <a:pt x="5419" y="21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48" name="Freeform 4">
              <a:extLst>
                <a:ext uri="{FF2B5EF4-FFF2-40B4-BE49-F238E27FC236}">
                  <a16:creationId xmlns:a16="http://schemas.microsoft.com/office/drawing/2014/main" id="{BFDEABC4-0905-4249-8519-87DA9A39D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8038" y="5849494"/>
              <a:ext cx="4392575" cy="4246034"/>
            </a:xfrm>
            <a:custGeom>
              <a:avLst/>
              <a:gdLst>
                <a:gd name="T0" fmla="*/ 5418 w 5419"/>
                <a:gd name="T1" fmla="*/ 0 h 5238"/>
                <a:gd name="T2" fmla="*/ 5418 w 5419"/>
                <a:gd name="T3" fmla="*/ 4316 h 5238"/>
                <a:gd name="T4" fmla="*/ 5418 w 5419"/>
                <a:gd name="T5" fmla="*/ 4316 h 5238"/>
                <a:gd name="T6" fmla="*/ 3052 w 5419"/>
                <a:gd name="T7" fmla="*/ 5237 h 5238"/>
                <a:gd name="T8" fmla="*/ 0 w 5419"/>
                <a:gd name="T9" fmla="*/ 2185 h 5238"/>
                <a:gd name="T10" fmla="*/ 0 w 5419"/>
                <a:gd name="T11" fmla="*/ 2185 h 5238"/>
                <a:gd name="T12" fmla="*/ 5418 w 5419"/>
                <a:gd name="T13" fmla="*/ 0 h 5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9" h="5238">
                  <a:moveTo>
                    <a:pt x="5418" y="0"/>
                  </a:moveTo>
                  <a:lnTo>
                    <a:pt x="5418" y="4316"/>
                  </a:lnTo>
                  <a:lnTo>
                    <a:pt x="5418" y="4316"/>
                  </a:lnTo>
                  <a:cubicBezTo>
                    <a:pt x="4505" y="4316"/>
                    <a:pt x="3675" y="4664"/>
                    <a:pt x="3052" y="5237"/>
                  </a:cubicBezTo>
                  <a:lnTo>
                    <a:pt x="0" y="2185"/>
                  </a:lnTo>
                  <a:lnTo>
                    <a:pt x="0" y="2185"/>
                  </a:lnTo>
                  <a:cubicBezTo>
                    <a:pt x="1405" y="831"/>
                    <a:pt x="3314" y="0"/>
                    <a:pt x="541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49" name="Freeform 5">
              <a:extLst>
                <a:ext uri="{FF2B5EF4-FFF2-40B4-BE49-F238E27FC236}">
                  <a16:creationId xmlns:a16="http://schemas.microsoft.com/office/drawing/2014/main" id="{D7549885-4E28-3D4F-9F66-00F08C9AC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6812" y="6843096"/>
              <a:ext cx="1547588" cy="1561882"/>
            </a:xfrm>
            <a:custGeom>
              <a:avLst/>
              <a:gdLst>
                <a:gd name="T0" fmla="*/ 1330 w 1910"/>
                <a:gd name="T1" fmla="*/ 1924 h 1925"/>
                <a:gd name="T2" fmla="*/ 1330 w 1910"/>
                <a:gd name="T3" fmla="*/ 1924 h 1925"/>
                <a:gd name="T4" fmla="*/ 1909 w 1910"/>
                <a:gd name="T5" fmla="*/ 962 h 1925"/>
                <a:gd name="T6" fmla="*/ 1909 w 1910"/>
                <a:gd name="T7" fmla="*/ 962 h 1925"/>
                <a:gd name="T8" fmla="*/ 1330 w 1910"/>
                <a:gd name="T9" fmla="*/ 0 h 1925"/>
                <a:gd name="T10" fmla="*/ 1330 w 1910"/>
                <a:gd name="T11" fmla="*/ 0 h 1925"/>
                <a:gd name="T12" fmla="*/ 836 w 1910"/>
                <a:gd name="T13" fmla="*/ 465 h 1925"/>
                <a:gd name="T14" fmla="*/ 836 w 1910"/>
                <a:gd name="T15" fmla="*/ 465 h 1925"/>
                <a:gd name="T16" fmla="*/ 157 w 1910"/>
                <a:gd name="T17" fmla="*/ 300 h 1925"/>
                <a:gd name="T18" fmla="*/ 0 w 1910"/>
                <a:gd name="T19" fmla="*/ 923 h 1925"/>
                <a:gd name="T20" fmla="*/ 0 w 1910"/>
                <a:gd name="T21" fmla="*/ 1001 h 1925"/>
                <a:gd name="T22" fmla="*/ 157 w 1910"/>
                <a:gd name="T23" fmla="*/ 1624 h 1925"/>
                <a:gd name="T24" fmla="*/ 157 w 1910"/>
                <a:gd name="T25" fmla="*/ 1624 h 1925"/>
                <a:gd name="T26" fmla="*/ 836 w 1910"/>
                <a:gd name="T27" fmla="*/ 1459 h 1925"/>
                <a:gd name="T28" fmla="*/ 836 w 1910"/>
                <a:gd name="T29" fmla="*/ 1459 h 1925"/>
                <a:gd name="T30" fmla="*/ 1330 w 1910"/>
                <a:gd name="T31" fmla="*/ 192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0" h="1925">
                  <a:moveTo>
                    <a:pt x="1330" y="1924"/>
                  </a:moveTo>
                  <a:lnTo>
                    <a:pt x="1330" y="1924"/>
                  </a:lnTo>
                  <a:cubicBezTo>
                    <a:pt x="1650" y="1924"/>
                    <a:pt x="1909" y="1493"/>
                    <a:pt x="1909" y="962"/>
                  </a:cubicBezTo>
                  <a:lnTo>
                    <a:pt x="1909" y="962"/>
                  </a:lnTo>
                  <a:cubicBezTo>
                    <a:pt x="1909" y="431"/>
                    <a:pt x="1650" y="0"/>
                    <a:pt x="1330" y="0"/>
                  </a:cubicBezTo>
                  <a:lnTo>
                    <a:pt x="1330" y="0"/>
                  </a:lnTo>
                  <a:cubicBezTo>
                    <a:pt x="1121" y="0"/>
                    <a:pt x="938" y="187"/>
                    <a:pt x="836" y="465"/>
                  </a:cubicBezTo>
                  <a:lnTo>
                    <a:pt x="836" y="465"/>
                  </a:lnTo>
                  <a:cubicBezTo>
                    <a:pt x="469" y="601"/>
                    <a:pt x="157" y="300"/>
                    <a:pt x="157" y="300"/>
                  </a:cubicBezTo>
                  <a:lnTo>
                    <a:pt x="0" y="923"/>
                  </a:lnTo>
                  <a:lnTo>
                    <a:pt x="0" y="1001"/>
                  </a:lnTo>
                  <a:lnTo>
                    <a:pt x="157" y="1624"/>
                  </a:lnTo>
                  <a:lnTo>
                    <a:pt x="157" y="1624"/>
                  </a:lnTo>
                  <a:cubicBezTo>
                    <a:pt x="157" y="1624"/>
                    <a:pt x="469" y="1324"/>
                    <a:pt x="836" y="1459"/>
                  </a:cubicBezTo>
                  <a:lnTo>
                    <a:pt x="836" y="1459"/>
                  </a:lnTo>
                  <a:cubicBezTo>
                    <a:pt x="938" y="1738"/>
                    <a:pt x="1121" y="1924"/>
                    <a:pt x="1330" y="192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50" name="Freeform 6">
              <a:extLst>
                <a:ext uri="{FF2B5EF4-FFF2-40B4-BE49-F238E27FC236}">
                  <a16:creationId xmlns:a16="http://schemas.microsoft.com/office/drawing/2014/main" id="{D95B7C30-EEAB-2F44-951E-055AF16E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6133" y="8340643"/>
              <a:ext cx="1787051" cy="1790626"/>
            </a:xfrm>
            <a:custGeom>
              <a:avLst/>
              <a:gdLst>
                <a:gd name="T0" fmla="*/ 646 w 2203"/>
                <a:gd name="T1" fmla="*/ 1987 h 2208"/>
                <a:gd name="T2" fmla="*/ 646 w 2203"/>
                <a:gd name="T3" fmla="*/ 1987 h 2208"/>
                <a:gd name="T4" fmla="*/ 1728 w 2203"/>
                <a:gd name="T5" fmla="*/ 1688 h 2208"/>
                <a:gd name="T6" fmla="*/ 1728 w 2203"/>
                <a:gd name="T7" fmla="*/ 1688 h 2208"/>
                <a:gd name="T8" fmla="*/ 1971 w 2203"/>
                <a:gd name="T9" fmla="*/ 592 h 2208"/>
                <a:gd name="T10" fmla="*/ 1971 w 2203"/>
                <a:gd name="T11" fmla="*/ 592 h 2208"/>
                <a:gd name="T12" fmla="*/ 1292 w 2203"/>
                <a:gd name="T13" fmla="*/ 588 h 2208"/>
                <a:gd name="T14" fmla="*/ 1292 w 2203"/>
                <a:gd name="T15" fmla="*/ 588 h 2208"/>
                <a:gd name="T16" fmla="*/ 913 w 2203"/>
                <a:gd name="T17" fmla="*/ 0 h 2208"/>
                <a:gd name="T18" fmla="*/ 370 w 2203"/>
                <a:gd name="T19" fmla="*/ 344 h 2208"/>
                <a:gd name="T20" fmla="*/ 316 w 2203"/>
                <a:gd name="T21" fmla="*/ 401 h 2208"/>
                <a:gd name="T22" fmla="*/ 0 w 2203"/>
                <a:gd name="T23" fmla="*/ 960 h 2208"/>
                <a:gd name="T24" fmla="*/ 0 w 2203"/>
                <a:gd name="T25" fmla="*/ 960 h 2208"/>
                <a:gd name="T26" fmla="*/ 608 w 2203"/>
                <a:gd name="T27" fmla="*/ 1309 h 2208"/>
                <a:gd name="T28" fmla="*/ 608 w 2203"/>
                <a:gd name="T29" fmla="*/ 1309 h 2208"/>
                <a:gd name="T30" fmla="*/ 646 w 2203"/>
                <a:gd name="T31" fmla="*/ 198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03" h="2208">
                  <a:moveTo>
                    <a:pt x="646" y="1987"/>
                  </a:moveTo>
                  <a:lnTo>
                    <a:pt x="646" y="1987"/>
                  </a:lnTo>
                  <a:cubicBezTo>
                    <a:pt x="878" y="2207"/>
                    <a:pt x="1362" y="2073"/>
                    <a:pt x="1728" y="1688"/>
                  </a:cubicBezTo>
                  <a:lnTo>
                    <a:pt x="1728" y="1688"/>
                  </a:lnTo>
                  <a:cubicBezTo>
                    <a:pt x="2093" y="1303"/>
                    <a:pt x="2202" y="812"/>
                    <a:pt x="1971" y="592"/>
                  </a:cubicBezTo>
                  <a:lnTo>
                    <a:pt x="1971" y="592"/>
                  </a:lnTo>
                  <a:cubicBezTo>
                    <a:pt x="1819" y="447"/>
                    <a:pt x="1557" y="457"/>
                    <a:pt x="1292" y="588"/>
                  </a:cubicBezTo>
                  <a:lnTo>
                    <a:pt x="1292" y="588"/>
                  </a:lnTo>
                  <a:cubicBezTo>
                    <a:pt x="933" y="434"/>
                    <a:pt x="913" y="0"/>
                    <a:pt x="913" y="0"/>
                  </a:cubicBezTo>
                  <a:lnTo>
                    <a:pt x="370" y="344"/>
                  </a:lnTo>
                  <a:lnTo>
                    <a:pt x="316" y="401"/>
                  </a:lnTo>
                  <a:lnTo>
                    <a:pt x="0" y="960"/>
                  </a:lnTo>
                  <a:lnTo>
                    <a:pt x="0" y="960"/>
                  </a:lnTo>
                  <a:cubicBezTo>
                    <a:pt x="0" y="960"/>
                    <a:pt x="436" y="959"/>
                    <a:pt x="608" y="1309"/>
                  </a:cubicBezTo>
                  <a:lnTo>
                    <a:pt x="608" y="1309"/>
                  </a:lnTo>
                  <a:cubicBezTo>
                    <a:pt x="490" y="1581"/>
                    <a:pt x="494" y="1842"/>
                    <a:pt x="646" y="198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151" name="Freeform 7">
              <a:extLst>
                <a:ext uri="{FF2B5EF4-FFF2-40B4-BE49-F238E27FC236}">
                  <a16:creationId xmlns:a16="http://schemas.microsoft.com/office/drawing/2014/main" id="{9D9EBFBE-54FF-E24D-88B6-FBFECC3A7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2896" y="7511451"/>
              <a:ext cx="1787051" cy="1787051"/>
            </a:xfrm>
            <a:custGeom>
              <a:avLst/>
              <a:gdLst>
                <a:gd name="T0" fmla="*/ 1982 w 2207"/>
                <a:gd name="T1" fmla="*/ 1577 h 2205"/>
                <a:gd name="T2" fmla="*/ 1982 w 2207"/>
                <a:gd name="T3" fmla="*/ 1577 h 2205"/>
                <a:gd name="T4" fmla="*/ 1702 w 2207"/>
                <a:gd name="T5" fmla="*/ 490 h 2205"/>
                <a:gd name="T6" fmla="*/ 1702 w 2207"/>
                <a:gd name="T7" fmla="*/ 490 h 2205"/>
                <a:gd name="T8" fmla="*/ 610 w 2207"/>
                <a:gd name="T9" fmla="*/ 228 h 2205"/>
                <a:gd name="T10" fmla="*/ 610 w 2207"/>
                <a:gd name="T11" fmla="*/ 228 h 2205"/>
                <a:gd name="T12" fmla="*/ 595 w 2207"/>
                <a:gd name="T13" fmla="*/ 906 h 2205"/>
                <a:gd name="T14" fmla="*/ 595 w 2207"/>
                <a:gd name="T15" fmla="*/ 906 h 2205"/>
                <a:gd name="T16" fmla="*/ 0 w 2207"/>
                <a:gd name="T17" fmla="*/ 1276 h 2205"/>
                <a:gd name="T18" fmla="*/ 334 w 2207"/>
                <a:gd name="T19" fmla="*/ 1824 h 2205"/>
                <a:gd name="T20" fmla="*/ 390 w 2207"/>
                <a:gd name="T21" fmla="*/ 1879 h 2205"/>
                <a:gd name="T22" fmla="*/ 944 w 2207"/>
                <a:gd name="T23" fmla="*/ 2204 h 2205"/>
                <a:gd name="T24" fmla="*/ 944 w 2207"/>
                <a:gd name="T25" fmla="*/ 2204 h 2205"/>
                <a:gd name="T26" fmla="*/ 1303 w 2207"/>
                <a:gd name="T27" fmla="*/ 1603 h 2205"/>
                <a:gd name="T28" fmla="*/ 1303 w 2207"/>
                <a:gd name="T29" fmla="*/ 1603 h 2205"/>
                <a:gd name="T30" fmla="*/ 1982 w 2207"/>
                <a:gd name="T31" fmla="*/ 1577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07" h="2205">
                  <a:moveTo>
                    <a:pt x="1982" y="1577"/>
                  </a:moveTo>
                  <a:lnTo>
                    <a:pt x="1982" y="1577"/>
                  </a:lnTo>
                  <a:cubicBezTo>
                    <a:pt x="2206" y="1349"/>
                    <a:pt x="2080" y="862"/>
                    <a:pt x="1702" y="490"/>
                  </a:cubicBezTo>
                  <a:lnTo>
                    <a:pt x="1702" y="490"/>
                  </a:lnTo>
                  <a:cubicBezTo>
                    <a:pt x="1323" y="117"/>
                    <a:pt x="834" y="0"/>
                    <a:pt x="610" y="228"/>
                  </a:cubicBezTo>
                  <a:lnTo>
                    <a:pt x="610" y="228"/>
                  </a:lnTo>
                  <a:cubicBezTo>
                    <a:pt x="463" y="378"/>
                    <a:pt x="468" y="639"/>
                    <a:pt x="595" y="906"/>
                  </a:cubicBezTo>
                  <a:lnTo>
                    <a:pt x="595" y="906"/>
                  </a:lnTo>
                  <a:cubicBezTo>
                    <a:pt x="435" y="1263"/>
                    <a:pt x="0" y="1276"/>
                    <a:pt x="0" y="1276"/>
                  </a:cubicBezTo>
                  <a:lnTo>
                    <a:pt x="334" y="1824"/>
                  </a:lnTo>
                  <a:lnTo>
                    <a:pt x="390" y="1879"/>
                  </a:lnTo>
                  <a:lnTo>
                    <a:pt x="944" y="2204"/>
                  </a:lnTo>
                  <a:lnTo>
                    <a:pt x="944" y="2204"/>
                  </a:lnTo>
                  <a:cubicBezTo>
                    <a:pt x="944" y="2204"/>
                    <a:pt x="950" y="1770"/>
                    <a:pt x="1303" y="1603"/>
                  </a:cubicBezTo>
                  <a:lnTo>
                    <a:pt x="1303" y="1603"/>
                  </a:lnTo>
                  <a:cubicBezTo>
                    <a:pt x="1573" y="1726"/>
                    <a:pt x="1834" y="1726"/>
                    <a:pt x="1982" y="157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B081C90-FDCB-AE4F-8FB2-8CCF60484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4470" y="9755989"/>
              <a:ext cx="2969271" cy="3198011"/>
            </a:xfrm>
            <a:custGeom>
              <a:avLst/>
              <a:gdLst>
                <a:gd name="connsiteX0" fmla="*/ 1074353 w 2392879"/>
                <a:gd name="connsiteY0" fmla="*/ 699913 h 2577217"/>
                <a:gd name="connsiteX1" fmla="*/ 1323341 w 2392879"/>
                <a:gd name="connsiteY1" fmla="*/ 752820 h 2577217"/>
                <a:gd name="connsiteX2" fmla="*/ 1143625 w 2392879"/>
                <a:gd name="connsiteY2" fmla="*/ 933095 h 2577217"/>
                <a:gd name="connsiteX3" fmla="*/ 1074353 w 2392879"/>
                <a:gd name="connsiteY3" fmla="*/ 926564 h 2577217"/>
                <a:gd name="connsiteX4" fmla="*/ 678976 w 2392879"/>
                <a:gd name="connsiteY4" fmla="*/ 1321732 h 2577217"/>
                <a:gd name="connsiteX5" fmla="*/ 1074353 w 2392879"/>
                <a:gd name="connsiteY5" fmla="*/ 1717554 h 2577217"/>
                <a:gd name="connsiteX6" fmla="*/ 1469729 w 2392879"/>
                <a:gd name="connsiteY6" fmla="*/ 1321732 h 2577217"/>
                <a:gd name="connsiteX7" fmla="*/ 1463193 w 2392879"/>
                <a:gd name="connsiteY7" fmla="*/ 1252496 h 2577217"/>
                <a:gd name="connsiteX8" fmla="*/ 1643563 w 2392879"/>
                <a:gd name="connsiteY8" fmla="*/ 1072874 h 2577217"/>
                <a:gd name="connsiteX9" fmla="*/ 1695845 w 2392879"/>
                <a:gd name="connsiteY9" fmla="*/ 1321732 h 2577217"/>
                <a:gd name="connsiteX10" fmla="*/ 1074353 w 2392879"/>
                <a:gd name="connsiteY10" fmla="*/ 1943551 h 2577217"/>
                <a:gd name="connsiteX11" fmla="*/ 452207 w 2392879"/>
                <a:gd name="connsiteY11" fmla="*/ 1321732 h 2577217"/>
                <a:gd name="connsiteX12" fmla="*/ 1074353 w 2392879"/>
                <a:gd name="connsiteY12" fmla="*/ 699913 h 2577217"/>
                <a:gd name="connsiteX13" fmla="*/ 1074026 w 2392879"/>
                <a:gd name="connsiteY13" fmla="*/ 247705 h 2577217"/>
                <a:gd name="connsiteX14" fmla="*/ 1655464 w 2392879"/>
                <a:gd name="connsiteY14" fmla="*/ 420177 h 2577217"/>
                <a:gd name="connsiteX15" fmla="*/ 1490832 w 2392879"/>
                <a:gd name="connsiteY15" fmla="*/ 584155 h 2577217"/>
                <a:gd name="connsiteX16" fmla="*/ 1074026 w 2392879"/>
                <a:gd name="connsiteY16" fmla="*/ 473094 h 2577217"/>
                <a:gd name="connsiteX17" fmla="*/ 226042 w 2392879"/>
                <a:gd name="connsiteY17" fmla="*/ 1321078 h 2577217"/>
                <a:gd name="connsiteX18" fmla="*/ 1074026 w 2392879"/>
                <a:gd name="connsiteY18" fmla="*/ 2169063 h 2577217"/>
                <a:gd name="connsiteX19" fmla="*/ 1921357 w 2392879"/>
                <a:gd name="connsiteY19" fmla="*/ 1321078 h 2577217"/>
                <a:gd name="connsiteX20" fmla="*/ 1810949 w 2392879"/>
                <a:gd name="connsiteY20" fmla="*/ 903619 h 2577217"/>
                <a:gd name="connsiteX21" fmla="*/ 1975581 w 2392879"/>
                <a:gd name="connsiteY21" fmla="*/ 739641 h 2577217"/>
                <a:gd name="connsiteX22" fmla="*/ 2148053 w 2392879"/>
                <a:gd name="connsiteY22" fmla="*/ 1321078 h 2577217"/>
                <a:gd name="connsiteX23" fmla="*/ 1832999 w 2392879"/>
                <a:gd name="connsiteY23" fmla="*/ 2080622 h 2577217"/>
                <a:gd name="connsiteX24" fmla="*/ 1821462 w 2392879"/>
                <a:gd name="connsiteY24" fmla="*/ 2090150 h 2577217"/>
                <a:gd name="connsiteX25" fmla="*/ 1972353 w 2392879"/>
                <a:gd name="connsiteY25" fmla="*/ 2498697 h 2577217"/>
                <a:gd name="connsiteX26" fmla="*/ 1758881 w 2392879"/>
                <a:gd name="connsiteY26" fmla="*/ 2577217 h 2577217"/>
                <a:gd name="connsiteX27" fmla="*/ 1633615 w 2392879"/>
                <a:gd name="connsiteY27" fmla="*/ 2236514 h 2577217"/>
                <a:gd name="connsiteX28" fmla="*/ 1585405 w 2392879"/>
                <a:gd name="connsiteY28" fmla="*/ 2265852 h 2577217"/>
                <a:gd name="connsiteX29" fmla="*/ 1074026 w 2392879"/>
                <a:gd name="connsiteY29" fmla="*/ 2395758 h 2577217"/>
                <a:gd name="connsiteX30" fmla="*/ 562648 w 2392879"/>
                <a:gd name="connsiteY30" fmla="*/ 2265852 h 2577217"/>
                <a:gd name="connsiteX31" fmla="*/ 535757 w 2392879"/>
                <a:gd name="connsiteY31" fmla="*/ 2249488 h 2577217"/>
                <a:gd name="connsiteX32" fmla="*/ 415516 w 2392879"/>
                <a:gd name="connsiteY32" fmla="*/ 2577217 h 2577217"/>
                <a:gd name="connsiteX33" fmla="*/ 204502 w 2392879"/>
                <a:gd name="connsiteY33" fmla="*/ 2498697 h 2577217"/>
                <a:gd name="connsiteX34" fmla="*/ 348063 w 2392879"/>
                <a:gd name="connsiteY34" fmla="*/ 2107882 h 2577217"/>
                <a:gd name="connsiteX35" fmla="*/ 315054 w 2392879"/>
                <a:gd name="connsiteY35" fmla="*/ 2080622 h 2577217"/>
                <a:gd name="connsiteX36" fmla="*/ 0 w 2392879"/>
                <a:gd name="connsiteY36" fmla="*/ 1321078 h 2577217"/>
                <a:gd name="connsiteX37" fmla="*/ 1074026 w 2392879"/>
                <a:gd name="connsiteY37" fmla="*/ 247705 h 2577217"/>
                <a:gd name="connsiteX38" fmla="*/ 2073819 w 2392879"/>
                <a:gd name="connsiteY38" fmla="*/ 0 h 2577217"/>
                <a:gd name="connsiteX39" fmla="*/ 2154073 w 2392879"/>
                <a:gd name="connsiteY39" fmla="*/ 240357 h 2577217"/>
                <a:gd name="connsiteX40" fmla="*/ 2392879 w 2392879"/>
                <a:gd name="connsiteY40" fmla="*/ 320040 h 2577217"/>
                <a:gd name="connsiteX41" fmla="*/ 2073819 w 2392879"/>
                <a:gd name="connsiteY41" fmla="*/ 638774 h 2577217"/>
                <a:gd name="connsiteX42" fmla="*/ 1955324 w 2392879"/>
                <a:gd name="connsiteY42" fmla="*/ 599343 h 2577217"/>
                <a:gd name="connsiteX43" fmla="*/ 1241453 w 2392879"/>
                <a:gd name="connsiteY43" fmla="*/ 1310619 h 2577217"/>
                <a:gd name="connsiteX44" fmla="*/ 1243636 w 2392879"/>
                <a:gd name="connsiteY44" fmla="*/ 1321405 h 2577217"/>
                <a:gd name="connsiteX45" fmla="*/ 1074026 w 2392879"/>
                <a:gd name="connsiteY45" fmla="*/ 1491343 h 2577217"/>
                <a:gd name="connsiteX46" fmla="*/ 904415 w 2392879"/>
                <a:gd name="connsiteY46" fmla="*/ 1321405 h 2577217"/>
                <a:gd name="connsiteX47" fmla="*/ 1074026 w 2392879"/>
                <a:gd name="connsiteY47" fmla="*/ 1152120 h 2577217"/>
                <a:gd name="connsiteX48" fmla="*/ 1080518 w 2392879"/>
                <a:gd name="connsiteY48" fmla="*/ 1153429 h 2577217"/>
                <a:gd name="connsiteX49" fmla="*/ 1794790 w 2392879"/>
                <a:gd name="connsiteY49" fmla="*/ 441225 h 2577217"/>
                <a:gd name="connsiteX50" fmla="*/ 1754105 w 2392879"/>
                <a:gd name="connsiteY50" fmla="*/ 320040 h 25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92879" h="2577217">
                  <a:moveTo>
                    <a:pt x="1074353" y="699913"/>
                  </a:moveTo>
                  <a:cubicBezTo>
                    <a:pt x="1162577" y="699913"/>
                    <a:pt x="1246880" y="719508"/>
                    <a:pt x="1323341" y="752820"/>
                  </a:cubicBezTo>
                  <a:lnTo>
                    <a:pt x="1143625" y="933095"/>
                  </a:lnTo>
                  <a:cubicBezTo>
                    <a:pt x="1121405" y="928523"/>
                    <a:pt x="1098533" y="926564"/>
                    <a:pt x="1074353" y="926564"/>
                  </a:cubicBezTo>
                  <a:cubicBezTo>
                    <a:pt x="856079" y="926564"/>
                    <a:pt x="678976" y="1103573"/>
                    <a:pt x="678976" y="1321732"/>
                  </a:cubicBezTo>
                  <a:cubicBezTo>
                    <a:pt x="678976" y="1539891"/>
                    <a:pt x="856079" y="1717554"/>
                    <a:pt x="1074353" y="1717554"/>
                  </a:cubicBezTo>
                  <a:cubicBezTo>
                    <a:pt x="1291973" y="1717554"/>
                    <a:pt x="1469729" y="1539891"/>
                    <a:pt x="1469729" y="1321732"/>
                  </a:cubicBezTo>
                  <a:cubicBezTo>
                    <a:pt x="1469729" y="1298218"/>
                    <a:pt x="1467115" y="1275357"/>
                    <a:pt x="1463193" y="1252496"/>
                  </a:cubicBezTo>
                  <a:lnTo>
                    <a:pt x="1643563" y="1072874"/>
                  </a:lnTo>
                  <a:cubicBezTo>
                    <a:pt x="1676893" y="1148642"/>
                    <a:pt x="1695845" y="1233554"/>
                    <a:pt x="1695845" y="1321732"/>
                  </a:cubicBezTo>
                  <a:cubicBezTo>
                    <a:pt x="1695845" y="1664647"/>
                    <a:pt x="1416794" y="1943551"/>
                    <a:pt x="1074353" y="1943551"/>
                  </a:cubicBezTo>
                  <a:cubicBezTo>
                    <a:pt x="731258" y="1943551"/>
                    <a:pt x="452207" y="1664647"/>
                    <a:pt x="452207" y="1321732"/>
                  </a:cubicBezTo>
                  <a:cubicBezTo>
                    <a:pt x="452207" y="978817"/>
                    <a:pt x="731258" y="699913"/>
                    <a:pt x="1074353" y="699913"/>
                  </a:cubicBezTo>
                  <a:close/>
                  <a:moveTo>
                    <a:pt x="1074026" y="247705"/>
                  </a:moveTo>
                  <a:cubicBezTo>
                    <a:pt x="1288309" y="247705"/>
                    <a:pt x="1487566" y="311729"/>
                    <a:pt x="1655464" y="420177"/>
                  </a:cubicBezTo>
                  <a:lnTo>
                    <a:pt x="1490832" y="584155"/>
                  </a:lnTo>
                  <a:cubicBezTo>
                    <a:pt x="1367358" y="514252"/>
                    <a:pt x="1225592" y="473094"/>
                    <a:pt x="1074026" y="473094"/>
                  </a:cubicBezTo>
                  <a:cubicBezTo>
                    <a:pt x="606263" y="473094"/>
                    <a:pt x="226042" y="853315"/>
                    <a:pt x="226042" y="1321078"/>
                  </a:cubicBezTo>
                  <a:cubicBezTo>
                    <a:pt x="226042" y="1788842"/>
                    <a:pt x="606263" y="2169063"/>
                    <a:pt x="1074026" y="2169063"/>
                  </a:cubicBezTo>
                  <a:cubicBezTo>
                    <a:pt x="1541136" y="2169063"/>
                    <a:pt x="1921357" y="1788842"/>
                    <a:pt x="1921357" y="1321078"/>
                  </a:cubicBezTo>
                  <a:cubicBezTo>
                    <a:pt x="1921357" y="1169513"/>
                    <a:pt x="1880853" y="1027746"/>
                    <a:pt x="1810949" y="903619"/>
                  </a:cubicBezTo>
                  <a:lnTo>
                    <a:pt x="1975581" y="739641"/>
                  </a:lnTo>
                  <a:cubicBezTo>
                    <a:pt x="2084029" y="907539"/>
                    <a:pt x="2148053" y="1106796"/>
                    <a:pt x="2148053" y="1321078"/>
                  </a:cubicBezTo>
                  <a:cubicBezTo>
                    <a:pt x="2148053" y="1617350"/>
                    <a:pt x="2027519" y="1886020"/>
                    <a:pt x="1832999" y="2080622"/>
                  </a:cubicBezTo>
                  <a:lnTo>
                    <a:pt x="1821462" y="2090150"/>
                  </a:lnTo>
                  <a:lnTo>
                    <a:pt x="1972353" y="2498697"/>
                  </a:lnTo>
                  <a:lnTo>
                    <a:pt x="1758881" y="2577217"/>
                  </a:lnTo>
                  <a:lnTo>
                    <a:pt x="1633615" y="2236514"/>
                  </a:lnTo>
                  <a:lnTo>
                    <a:pt x="1585405" y="2265852"/>
                  </a:lnTo>
                  <a:cubicBezTo>
                    <a:pt x="1433240" y="2348675"/>
                    <a:pt x="1258992" y="2395758"/>
                    <a:pt x="1074026" y="2395758"/>
                  </a:cubicBezTo>
                  <a:cubicBezTo>
                    <a:pt x="889060" y="2395758"/>
                    <a:pt x="714813" y="2348675"/>
                    <a:pt x="562648" y="2265852"/>
                  </a:cubicBezTo>
                  <a:lnTo>
                    <a:pt x="535757" y="2249488"/>
                  </a:lnTo>
                  <a:lnTo>
                    <a:pt x="415516" y="2577217"/>
                  </a:lnTo>
                  <a:lnTo>
                    <a:pt x="204502" y="2498697"/>
                  </a:lnTo>
                  <a:lnTo>
                    <a:pt x="348063" y="2107882"/>
                  </a:lnTo>
                  <a:lnTo>
                    <a:pt x="315054" y="2080622"/>
                  </a:lnTo>
                  <a:cubicBezTo>
                    <a:pt x="120534" y="1886020"/>
                    <a:pt x="0" y="1617350"/>
                    <a:pt x="0" y="1321078"/>
                  </a:cubicBezTo>
                  <a:cubicBezTo>
                    <a:pt x="0" y="729188"/>
                    <a:pt x="482136" y="247705"/>
                    <a:pt x="1074026" y="247705"/>
                  </a:cubicBezTo>
                  <a:close/>
                  <a:moveTo>
                    <a:pt x="2073819" y="0"/>
                  </a:moveTo>
                  <a:lnTo>
                    <a:pt x="2154073" y="240357"/>
                  </a:lnTo>
                  <a:lnTo>
                    <a:pt x="2392879" y="320040"/>
                  </a:lnTo>
                  <a:lnTo>
                    <a:pt x="2073819" y="638774"/>
                  </a:lnTo>
                  <a:lnTo>
                    <a:pt x="1955324" y="599343"/>
                  </a:lnTo>
                  <a:lnTo>
                    <a:pt x="1241453" y="1310619"/>
                  </a:lnTo>
                  <a:lnTo>
                    <a:pt x="1243636" y="1321405"/>
                  </a:lnTo>
                  <a:cubicBezTo>
                    <a:pt x="1243636" y="1415524"/>
                    <a:pt x="1167672" y="1491343"/>
                    <a:pt x="1074026" y="1491343"/>
                  </a:cubicBezTo>
                  <a:cubicBezTo>
                    <a:pt x="980380" y="1491343"/>
                    <a:pt x="904415" y="1415524"/>
                    <a:pt x="904415" y="1321405"/>
                  </a:cubicBezTo>
                  <a:cubicBezTo>
                    <a:pt x="904415" y="1227939"/>
                    <a:pt x="980380" y="1152120"/>
                    <a:pt x="1074026" y="1152120"/>
                  </a:cubicBezTo>
                  <a:lnTo>
                    <a:pt x="1080518" y="1153429"/>
                  </a:lnTo>
                  <a:lnTo>
                    <a:pt x="1794790" y="441225"/>
                  </a:lnTo>
                  <a:lnTo>
                    <a:pt x="1754105" y="3200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9C28973-9BAC-E74E-B3EB-A1B8F081BB73}"/>
              </a:ext>
            </a:extLst>
          </p:cNvPr>
          <p:cNvSpPr txBox="1"/>
          <p:nvPr/>
        </p:nvSpPr>
        <p:spPr>
          <a:xfrm>
            <a:off x="576724" y="306186"/>
            <a:ext cx="110385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The value proposition of delivering Rotary Branded Projects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5FED9-09EC-C747-AFA5-AFB8205D01E1}"/>
              </a:ext>
            </a:extLst>
          </p:cNvPr>
          <p:cNvSpPr txBox="1"/>
          <p:nvPr/>
        </p:nvSpPr>
        <p:spPr>
          <a:xfrm>
            <a:off x="4410289" y="787593"/>
            <a:ext cx="3371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150" dirty="0" smtClean="0">
                <a:latin typeface="Poppins Light" pitchFamily="2" charset="77"/>
                <a:cs typeface="Poppins Light" pitchFamily="2" charset="77"/>
              </a:rPr>
              <a:t>Rebuilding our Public Awareness</a:t>
            </a:r>
            <a:endParaRPr lang="en-US" sz="1400" spc="15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6E22A70-95E6-2B48-B122-83C2D4A44D4F}"/>
              </a:ext>
            </a:extLst>
          </p:cNvPr>
          <p:cNvSpPr txBox="1">
            <a:spLocks/>
          </p:cNvSpPr>
          <p:nvPr/>
        </p:nvSpPr>
        <p:spPr>
          <a:xfrm>
            <a:off x="2439503" y="4411238"/>
            <a:ext cx="1930885" cy="63607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We increase our </a:t>
            </a:r>
            <a:r>
              <a:rPr lang="en-US" b="1" dirty="0" smtClean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IMPACT</a:t>
            </a:r>
            <a:endParaRPr lang="en-US" b="1" dirty="0">
              <a:solidFill>
                <a:schemeClr val="bg1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9139483-9D73-A94A-A676-D4DB950A1D5D}"/>
              </a:ext>
            </a:extLst>
          </p:cNvPr>
          <p:cNvSpPr txBox="1">
            <a:spLocks/>
          </p:cNvSpPr>
          <p:nvPr/>
        </p:nvSpPr>
        <p:spPr>
          <a:xfrm>
            <a:off x="4361522" y="2262811"/>
            <a:ext cx="1970339" cy="93102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We enhance member </a:t>
            </a:r>
            <a:r>
              <a:rPr lang="en-US" sz="2000" b="1" dirty="0" smtClean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ENGAGEMENT</a:t>
            </a:r>
            <a:endParaRPr lang="en-US" sz="2000" b="1" dirty="0">
              <a:solidFill>
                <a:schemeClr val="bg1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1841E15-B3CE-6749-91C4-06E095F6EAC9}"/>
              </a:ext>
            </a:extLst>
          </p:cNvPr>
          <p:cNvSpPr txBox="1">
            <a:spLocks/>
          </p:cNvSpPr>
          <p:nvPr/>
        </p:nvSpPr>
        <p:spPr>
          <a:xfrm>
            <a:off x="6782807" y="2834581"/>
            <a:ext cx="1977444" cy="636072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We expand our </a:t>
            </a:r>
            <a:r>
              <a:rPr lang="en-US" b="1" dirty="0" smtClean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REACH</a:t>
            </a:r>
            <a:endParaRPr lang="en-US" b="1" dirty="0">
              <a:solidFill>
                <a:schemeClr val="bg1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26A6984-3475-A64F-80DC-CC663B0C15E4}"/>
              </a:ext>
            </a:extLst>
          </p:cNvPr>
          <p:cNvSpPr txBox="1">
            <a:spLocks/>
          </p:cNvSpPr>
          <p:nvPr/>
        </p:nvSpPr>
        <p:spPr>
          <a:xfrm>
            <a:off x="7856277" y="4495292"/>
            <a:ext cx="2011550" cy="93102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We demonstrate our ability to </a:t>
            </a:r>
            <a:r>
              <a:rPr lang="en-US" b="1" dirty="0" smtClean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ADAPT</a:t>
            </a:r>
            <a:endParaRPr lang="en-US" b="1" dirty="0">
              <a:solidFill>
                <a:schemeClr val="bg1"/>
              </a:solidFill>
              <a:latin typeface="Poppins" pitchFamily="2" charset="77"/>
              <a:ea typeface="Lato" panose="020F0502020204030203" pitchFamily="34" charset="0"/>
              <a:cs typeface="Poppins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513" y="5996936"/>
            <a:ext cx="1978192" cy="742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890" y="5995872"/>
            <a:ext cx="1739406" cy="6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50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67E42-C2CE-984B-B401-50140D602403}"/>
              </a:ext>
            </a:extLst>
          </p:cNvPr>
          <p:cNvSpPr txBox="1"/>
          <p:nvPr/>
        </p:nvSpPr>
        <p:spPr>
          <a:xfrm>
            <a:off x="4225112" y="232690"/>
            <a:ext cx="41488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Highest Rated Charity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1711B-C46D-BA4A-8D6D-630EFF796F34}"/>
              </a:ext>
            </a:extLst>
          </p:cNvPr>
          <p:cNvSpPr txBox="1"/>
          <p:nvPr/>
        </p:nvSpPr>
        <p:spPr>
          <a:xfrm>
            <a:off x="4619480" y="787593"/>
            <a:ext cx="2953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 smtClean="0">
                <a:solidFill>
                  <a:schemeClr val="bg1">
                    <a:lumMod val="50000"/>
                  </a:schemeClr>
                </a:solidFill>
                <a:latin typeface="Poppins Light" pitchFamily="2" charset="77"/>
                <a:cs typeface="Poppins Light" pitchFamily="2" charset="77"/>
              </a:rPr>
              <a:t>Rated in the top 10 in the world</a:t>
            </a:r>
            <a:endParaRPr lang="en-US" sz="1200" spc="150" dirty="0">
              <a:solidFill>
                <a:schemeClr val="bg1">
                  <a:lumMod val="50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4D7545F-22BF-2947-B078-37D221B4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881" y="4495342"/>
            <a:ext cx="282897" cy="281243"/>
          </a:xfrm>
          <a:custGeom>
            <a:avLst/>
            <a:gdLst>
              <a:gd name="T0" fmla="*/ 0 w 753"/>
              <a:gd name="T1" fmla="*/ 750 h 751"/>
              <a:gd name="T2" fmla="*/ 752 w 753"/>
              <a:gd name="T3" fmla="*/ 750 h 751"/>
              <a:gd name="T4" fmla="*/ 752 w 753"/>
              <a:gd name="T5" fmla="*/ 0 h 751"/>
              <a:gd name="T6" fmla="*/ 749 w 753"/>
              <a:gd name="T7" fmla="*/ 0 h 751"/>
              <a:gd name="T8" fmla="*/ 0 w 753"/>
              <a:gd name="T9" fmla="*/ 75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751">
                <a:moveTo>
                  <a:pt x="0" y="750"/>
                </a:moveTo>
                <a:lnTo>
                  <a:pt x="752" y="750"/>
                </a:lnTo>
                <a:lnTo>
                  <a:pt x="752" y="0"/>
                </a:lnTo>
                <a:lnTo>
                  <a:pt x="749" y="0"/>
                </a:lnTo>
                <a:lnTo>
                  <a:pt x="0" y="75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23847005-3026-BF42-B5EC-7281925BF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214" y="4102999"/>
            <a:ext cx="282898" cy="281243"/>
          </a:xfrm>
          <a:custGeom>
            <a:avLst/>
            <a:gdLst>
              <a:gd name="T0" fmla="*/ 0 w 755"/>
              <a:gd name="T1" fmla="*/ 750 h 751"/>
              <a:gd name="T2" fmla="*/ 754 w 755"/>
              <a:gd name="T3" fmla="*/ 750 h 751"/>
              <a:gd name="T4" fmla="*/ 754 w 755"/>
              <a:gd name="T5" fmla="*/ 0 h 751"/>
              <a:gd name="T6" fmla="*/ 750 w 755"/>
              <a:gd name="T7" fmla="*/ 0 h 751"/>
              <a:gd name="T8" fmla="*/ 0 w 755"/>
              <a:gd name="T9" fmla="*/ 75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5" h="751">
                <a:moveTo>
                  <a:pt x="0" y="750"/>
                </a:moveTo>
                <a:lnTo>
                  <a:pt x="754" y="750"/>
                </a:lnTo>
                <a:lnTo>
                  <a:pt x="754" y="0"/>
                </a:lnTo>
                <a:lnTo>
                  <a:pt x="750" y="0"/>
                </a:lnTo>
                <a:lnTo>
                  <a:pt x="0" y="75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802393B2-098D-CB45-A7D1-E4AA05A3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251" y="3588263"/>
            <a:ext cx="282897" cy="281243"/>
          </a:xfrm>
          <a:custGeom>
            <a:avLst/>
            <a:gdLst>
              <a:gd name="T0" fmla="*/ 0 w 753"/>
              <a:gd name="T1" fmla="*/ 750 h 751"/>
              <a:gd name="T2" fmla="*/ 752 w 753"/>
              <a:gd name="T3" fmla="*/ 750 h 751"/>
              <a:gd name="T4" fmla="*/ 752 w 753"/>
              <a:gd name="T5" fmla="*/ 0 h 751"/>
              <a:gd name="T6" fmla="*/ 749 w 753"/>
              <a:gd name="T7" fmla="*/ 0 h 751"/>
              <a:gd name="T8" fmla="*/ 0 w 753"/>
              <a:gd name="T9" fmla="*/ 75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751">
                <a:moveTo>
                  <a:pt x="0" y="750"/>
                </a:moveTo>
                <a:lnTo>
                  <a:pt x="752" y="750"/>
                </a:lnTo>
                <a:lnTo>
                  <a:pt x="752" y="0"/>
                </a:lnTo>
                <a:lnTo>
                  <a:pt x="749" y="0"/>
                </a:lnTo>
                <a:lnTo>
                  <a:pt x="0" y="75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0FEC22A9-525D-4E44-B7CC-2F16BF61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571" y="2590839"/>
            <a:ext cx="310330" cy="196978"/>
          </a:xfrm>
          <a:custGeom>
            <a:avLst/>
            <a:gdLst>
              <a:gd name="connsiteX0" fmla="*/ 408053 w 620659"/>
              <a:gd name="connsiteY0" fmla="*/ 0 h 393956"/>
              <a:gd name="connsiteX1" fmla="*/ 403544 w 620659"/>
              <a:gd name="connsiteY1" fmla="*/ 60159 h 393956"/>
              <a:gd name="connsiteX2" fmla="*/ 290070 w 620659"/>
              <a:gd name="connsiteY2" fmla="*/ 141373 h 393956"/>
              <a:gd name="connsiteX3" fmla="*/ 369751 w 620659"/>
              <a:gd name="connsiteY3" fmla="*/ 152477 h 393956"/>
              <a:gd name="connsiteX4" fmla="*/ 372034 w 620659"/>
              <a:gd name="connsiteY4" fmla="*/ 152509 h 393956"/>
              <a:gd name="connsiteX5" fmla="*/ 571766 w 620659"/>
              <a:gd name="connsiteY5" fmla="*/ 136109 h 393956"/>
              <a:gd name="connsiteX6" fmla="*/ 577036 w 620659"/>
              <a:gd name="connsiteY6" fmla="*/ 192508 h 393956"/>
              <a:gd name="connsiteX7" fmla="*/ 383978 w 620659"/>
              <a:gd name="connsiteY7" fmla="*/ 208361 h 393956"/>
              <a:gd name="connsiteX8" fmla="*/ 384005 w 620659"/>
              <a:gd name="connsiteY8" fmla="*/ 209417 h 393956"/>
              <a:gd name="connsiteX9" fmla="*/ 383837 w 620659"/>
              <a:gd name="connsiteY9" fmla="*/ 215064 h 393956"/>
              <a:gd name="connsiteX10" fmla="*/ 590715 w 620659"/>
              <a:gd name="connsiteY10" fmla="*/ 205889 h 393956"/>
              <a:gd name="connsiteX11" fmla="*/ 593716 w 620659"/>
              <a:gd name="connsiteY11" fmla="*/ 262672 h 393956"/>
              <a:gd name="connsiteX12" fmla="*/ 382070 w 620659"/>
              <a:gd name="connsiteY12" fmla="*/ 272745 h 393956"/>
              <a:gd name="connsiteX13" fmla="*/ 381393 w 620659"/>
              <a:gd name="connsiteY13" fmla="*/ 277934 h 393956"/>
              <a:gd name="connsiteX14" fmla="*/ 580287 w 620659"/>
              <a:gd name="connsiteY14" fmla="*/ 277934 h 393956"/>
              <a:gd name="connsiteX15" fmla="*/ 580287 w 620659"/>
              <a:gd name="connsiteY15" fmla="*/ 333444 h 393956"/>
              <a:gd name="connsiteX16" fmla="*/ 374150 w 620659"/>
              <a:gd name="connsiteY16" fmla="*/ 333444 h 393956"/>
              <a:gd name="connsiteX17" fmla="*/ 374048 w 620659"/>
              <a:gd name="connsiteY17" fmla="*/ 334223 h 393956"/>
              <a:gd name="connsiteX18" fmla="*/ 372905 w 620659"/>
              <a:gd name="connsiteY18" fmla="*/ 337820 h 393956"/>
              <a:gd name="connsiteX19" fmla="*/ 527826 w 620659"/>
              <a:gd name="connsiteY19" fmla="*/ 339683 h 393956"/>
              <a:gd name="connsiteX20" fmla="*/ 527826 w 620659"/>
              <a:gd name="connsiteY20" fmla="*/ 385665 h 393956"/>
              <a:gd name="connsiteX21" fmla="*/ 358134 w 620659"/>
              <a:gd name="connsiteY21" fmla="*/ 384306 h 393956"/>
              <a:gd name="connsiteX22" fmla="*/ 356952 w 620659"/>
              <a:gd name="connsiteY22" fmla="*/ 388026 h 393956"/>
              <a:gd name="connsiteX23" fmla="*/ 130757 w 620659"/>
              <a:gd name="connsiteY23" fmla="*/ 360954 h 393956"/>
              <a:gd name="connsiteX24" fmla="*/ 0 w 620659"/>
              <a:gd name="connsiteY24" fmla="*/ 360954 h 393956"/>
              <a:gd name="connsiteX25" fmla="*/ 12775 w 620659"/>
              <a:gd name="connsiteY25" fmla="*/ 170701 h 393956"/>
              <a:gd name="connsiteX26" fmla="*/ 136017 w 620659"/>
              <a:gd name="connsiteY26" fmla="*/ 157917 h 393956"/>
              <a:gd name="connsiteX27" fmla="*/ 350189 w 620659"/>
              <a:gd name="connsiteY27" fmla="*/ 30079 h 393956"/>
              <a:gd name="connsiteX28" fmla="*/ 408053 w 620659"/>
              <a:gd name="connsiteY28" fmla="*/ 0 h 39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0659" h="393956">
                <a:moveTo>
                  <a:pt x="408053" y="0"/>
                </a:moveTo>
                <a:cubicBezTo>
                  <a:pt x="408053" y="0"/>
                  <a:pt x="442621" y="27823"/>
                  <a:pt x="403544" y="60159"/>
                </a:cubicBezTo>
                <a:cubicBezTo>
                  <a:pt x="365970" y="93246"/>
                  <a:pt x="267526" y="120318"/>
                  <a:pt x="290070" y="141373"/>
                </a:cubicBezTo>
                <a:cubicBezTo>
                  <a:pt x="299088" y="149833"/>
                  <a:pt x="346573" y="151948"/>
                  <a:pt x="369751" y="152477"/>
                </a:cubicBezTo>
                <a:lnTo>
                  <a:pt x="372034" y="152509"/>
                </a:lnTo>
                <a:lnTo>
                  <a:pt x="571766" y="136109"/>
                </a:lnTo>
                <a:cubicBezTo>
                  <a:pt x="609403" y="132349"/>
                  <a:pt x="614672" y="189500"/>
                  <a:pt x="577036" y="192508"/>
                </a:cubicBezTo>
                <a:lnTo>
                  <a:pt x="383978" y="208361"/>
                </a:lnTo>
                <a:lnTo>
                  <a:pt x="384005" y="209417"/>
                </a:lnTo>
                <a:lnTo>
                  <a:pt x="383837" y="215064"/>
                </a:lnTo>
                <a:lnTo>
                  <a:pt x="590715" y="205889"/>
                </a:lnTo>
                <a:cubicBezTo>
                  <a:pt x="628970" y="205142"/>
                  <a:pt x="631220" y="261178"/>
                  <a:pt x="593716" y="262672"/>
                </a:cubicBezTo>
                <a:lnTo>
                  <a:pt x="382070" y="272745"/>
                </a:lnTo>
                <a:lnTo>
                  <a:pt x="381393" y="277934"/>
                </a:lnTo>
                <a:lnTo>
                  <a:pt x="580287" y="277934"/>
                </a:lnTo>
                <a:cubicBezTo>
                  <a:pt x="617981" y="277934"/>
                  <a:pt x="617981" y="333444"/>
                  <a:pt x="580287" y="333444"/>
                </a:cubicBezTo>
                <a:lnTo>
                  <a:pt x="374150" y="333444"/>
                </a:lnTo>
                <a:lnTo>
                  <a:pt x="374048" y="334223"/>
                </a:lnTo>
                <a:lnTo>
                  <a:pt x="372905" y="337820"/>
                </a:lnTo>
                <a:lnTo>
                  <a:pt x="527826" y="339683"/>
                </a:lnTo>
                <a:cubicBezTo>
                  <a:pt x="558432" y="339683"/>
                  <a:pt x="557685" y="386395"/>
                  <a:pt x="527826" y="385665"/>
                </a:cubicBezTo>
                <a:lnTo>
                  <a:pt x="358134" y="384306"/>
                </a:lnTo>
                <a:lnTo>
                  <a:pt x="356952" y="388026"/>
                </a:lnTo>
                <a:cubicBezTo>
                  <a:pt x="356952" y="388026"/>
                  <a:pt x="141278" y="412841"/>
                  <a:pt x="130757" y="360954"/>
                </a:cubicBezTo>
                <a:cubicBezTo>
                  <a:pt x="97692" y="360954"/>
                  <a:pt x="21793" y="360954"/>
                  <a:pt x="0" y="360954"/>
                </a:cubicBezTo>
                <a:lnTo>
                  <a:pt x="12775" y="170701"/>
                </a:lnTo>
                <a:cubicBezTo>
                  <a:pt x="59367" y="166189"/>
                  <a:pt x="99946" y="163181"/>
                  <a:pt x="136017" y="157917"/>
                </a:cubicBezTo>
                <a:cubicBezTo>
                  <a:pt x="168331" y="72191"/>
                  <a:pt x="284810" y="64671"/>
                  <a:pt x="350189" y="30079"/>
                </a:cubicBezTo>
                <a:cubicBezTo>
                  <a:pt x="382503" y="14288"/>
                  <a:pt x="408053" y="0"/>
                  <a:pt x="408053" y="0"/>
                </a:cubicBezTo>
                <a:close/>
              </a:path>
            </a:pathLst>
          </a:custGeom>
          <a:solidFill>
            <a:srgbClr val="F49D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87A6F767-78A0-264E-B33F-6285E7BB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836" y="2336066"/>
            <a:ext cx="696490" cy="602190"/>
          </a:xfrm>
          <a:custGeom>
            <a:avLst/>
            <a:gdLst>
              <a:gd name="T0" fmla="*/ 283 w 1858"/>
              <a:gd name="T1" fmla="*/ 0 h 1605"/>
              <a:gd name="T2" fmla="*/ 753 w 1858"/>
              <a:gd name="T3" fmla="*/ 991 h 1605"/>
              <a:gd name="T4" fmla="*/ 1779 w 1858"/>
              <a:gd name="T5" fmla="*/ 805 h 1605"/>
              <a:gd name="T6" fmla="*/ 1857 w 1858"/>
              <a:gd name="T7" fmla="*/ 1258 h 1605"/>
              <a:gd name="T8" fmla="*/ 461 w 1858"/>
              <a:gd name="T9" fmla="*/ 1604 h 1605"/>
              <a:gd name="T10" fmla="*/ 0 w 1858"/>
              <a:gd name="T11" fmla="*/ 752 h 1605"/>
              <a:gd name="T12" fmla="*/ 283 w 1858"/>
              <a:gd name="T13" fmla="*/ 0 h 1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8" h="1605">
                <a:moveTo>
                  <a:pt x="283" y="0"/>
                </a:moveTo>
                <a:lnTo>
                  <a:pt x="753" y="991"/>
                </a:lnTo>
                <a:lnTo>
                  <a:pt x="1779" y="805"/>
                </a:lnTo>
                <a:lnTo>
                  <a:pt x="1857" y="1258"/>
                </a:lnTo>
                <a:lnTo>
                  <a:pt x="461" y="1604"/>
                </a:lnTo>
                <a:lnTo>
                  <a:pt x="0" y="752"/>
                </a:lnTo>
                <a:lnTo>
                  <a:pt x="283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5"/>
            </a:solidFill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EB999CF-6E2B-0446-82A7-52C3407AF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97" y="2632198"/>
            <a:ext cx="653476" cy="726267"/>
          </a:xfrm>
          <a:custGeom>
            <a:avLst/>
            <a:gdLst>
              <a:gd name="T0" fmla="*/ 1740 w 1741"/>
              <a:gd name="T1" fmla="*/ 1467 h 1936"/>
              <a:gd name="T2" fmla="*/ 1166 w 1741"/>
              <a:gd name="T3" fmla="*/ 1906 h 1936"/>
              <a:gd name="T4" fmla="*/ 1166 w 1741"/>
              <a:gd name="T5" fmla="*/ 1906 h 1936"/>
              <a:gd name="T6" fmla="*/ 1049 w 1741"/>
              <a:gd name="T7" fmla="*/ 1890 h 1936"/>
              <a:gd name="T8" fmla="*/ 29 w 1741"/>
              <a:gd name="T9" fmla="*/ 557 h 1936"/>
              <a:gd name="T10" fmla="*/ 29 w 1741"/>
              <a:gd name="T11" fmla="*/ 557 h 1936"/>
              <a:gd name="T12" fmla="*/ 45 w 1741"/>
              <a:gd name="T13" fmla="*/ 439 h 1936"/>
              <a:gd name="T14" fmla="*/ 619 w 1741"/>
              <a:gd name="T15" fmla="*/ 0 h 1936"/>
              <a:gd name="T16" fmla="*/ 619 w 1741"/>
              <a:gd name="T17" fmla="*/ 0 h 1936"/>
              <a:gd name="T18" fmla="*/ 603 w 1741"/>
              <a:gd name="T19" fmla="*/ 119 h 1936"/>
              <a:gd name="T20" fmla="*/ 1621 w 1741"/>
              <a:gd name="T21" fmla="*/ 1452 h 1936"/>
              <a:gd name="T22" fmla="*/ 1621 w 1741"/>
              <a:gd name="T23" fmla="*/ 1452 h 1936"/>
              <a:gd name="T24" fmla="*/ 1740 w 1741"/>
              <a:gd name="T25" fmla="*/ 1467 h 1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41" h="1936">
                <a:moveTo>
                  <a:pt x="1740" y="1467"/>
                </a:moveTo>
                <a:lnTo>
                  <a:pt x="1166" y="1906"/>
                </a:lnTo>
                <a:lnTo>
                  <a:pt x="1166" y="1906"/>
                </a:lnTo>
                <a:cubicBezTo>
                  <a:pt x="1130" y="1935"/>
                  <a:pt x="1076" y="1928"/>
                  <a:pt x="1049" y="1890"/>
                </a:cubicBezTo>
                <a:lnTo>
                  <a:pt x="29" y="557"/>
                </a:lnTo>
                <a:lnTo>
                  <a:pt x="29" y="557"/>
                </a:lnTo>
                <a:cubicBezTo>
                  <a:pt x="0" y="520"/>
                  <a:pt x="8" y="468"/>
                  <a:pt x="45" y="439"/>
                </a:cubicBezTo>
                <a:lnTo>
                  <a:pt x="619" y="0"/>
                </a:lnTo>
                <a:lnTo>
                  <a:pt x="619" y="0"/>
                </a:lnTo>
                <a:cubicBezTo>
                  <a:pt x="582" y="29"/>
                  <a:pt x="574" y="82"/>
                  <a:pt x="603" y="119"/>
                </a:cubicBezTo>
                <a:lnTo>
                  <a:pt x="1621" y="1452"/>
                </a:lnTo>
                <a:lnTo>
                  <a:pt x="1621" y="1452"/>
                </a:lnTo>
                <a:cubicBezTo>
                  <a:pt x="1650" y="1489"/>
                  <a:pt x="1703" y="1496"/>
                  <a:pt x="1740" y="1467"/>
                </a:cubicBezTo>
              </a:path>
            </a:pathLst>
          </a:custGeom>
          <a:solidFill>
            <a:srgbClr val="282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A3C44A60-DF3A-674C-AF28-CF108256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052" y="2499073"/>
            <a:ext cx="609926" cy="689430"/>
          </a:xfrm>
          <a:custGeom>
            <a:avLst/>
            <a:gdLst>
              <a:gd name="connsiteX0" fmla="*/ 827635 w 1219852"/>
              <a:gd name="connsiteY0" fmla="*/ 347519 h 1378859"/>
              <a:gd name="connsiteX1" fmla="*/ 811843 w 1219852"/>
              <a:gd name="connsiteY1" fmla="*/ 351753 h 1378859"/>
              <a:gd name="connsiteX2" fmla="*/ 736429 w 1219852"/>
              <a:gd name="connsiteY2" fmla="*/ 409315 h 1378859"/>
              <a:gd name="connsiteX3" fmla="*/ 914342 w 1219852"/>
              <a:gd name="connsiteY3" fmla="*/ 642867 h 1378859"/>
              <a:gd name="connsiteX4" fmla="*/ 990065 w 1219852"/>
              <a:gd name="connsiteY4" fmla="*/ 585069 h 1378859"/>
              <a:gd name="connsiteX5" fmla="*/ 994577 w 1219852"/>
              <a:gd name="connsiteY5" fmla="*/ 554964 h 1378859"/>
              <a:gd name="connsiteX6" fmla="*/ 841171 w 1219852"/>
              <a:gd name="connsiteY6" fmla="*/ 356269 h 1378859"/>
              <a:gd name="connsiteX7" fmla="*/ 827635 w 1219852"/>
              <a:gd name="connsiteY7" fmla="*/ 347519 h 1378859"/>
              <a:gd name="connsiteX8" fmla="*/ 400856 w 1219852"/>
              <a:gd name="connsiteY8" fmla="*/ 628 h 1378859"/>
              <a:gd name="connsiteX9" fmla="*/ 443392 w 1219852"/>
              <a:gd name="connsiteY9" fmla="*/ 24637 h 1378859"/>
              <a:gd name="connsiteX10" fmla="*/ 693116 w 1219852"/>
              <a:gd name="connsiteY10" fmla="*/ 352458 h 1378859"/>
              <a:gd name="connsiteX11" fmla="*/ 768980 w 1219852"/>
              <a:gd name="connsiteY11" fmla="*/ 294553 h 1378859"/>
              <a:gd name="connsiteX12" fmla="*/ 899074 w 1219852"/>
              <a:gd name="connsiteY12" fmla="*/ 311863 h 1378859"/>
              <a:gd name="connsiteX13" fmla="*/ 1052480 w 1219852"/>
              <a:gd name="connsiteY13" fmla="*/ 511311 h 1378859"/>
              <a:gd name="connsiteX14" fmla="*/ 1034432 w 1219852"/>
              <a:gd name="connsiteY14" fmla="*/ 643022 h 1378859"/>
              <a:gd name="connsiteX15" fmla="*/ 958570 w 1219852"/>
              <a:gd name="connsiteY15" fmla="*/ 700926 h 1378859"/>
              <a:gd name="connsiteX16" fmla="*/ 1206410 w 1219852"/>
              <a:gd name="connsiteY16" fmla="*/ 1026273 h 1378859"/>
              <a:gd name="connsiteX17" fmla="*/ 1195167 w 1219852"/>
              <a:gd name="connsiteY17" fmla="*/ 1113307 h 1378859"/>
              <a:gd name="connsiteX18" fmla="*/ 865376 w 1219852"/>
              <a:gd name="connsiteY18" fmla="*/ 1365404 h 1378859"/>
              <a:gd name="connsiteX19" fmla="*/ 776182 w 1219852"/>
              <a:gd name="connsiteY19" fmla="*/ 1354149 h 1378859"/>
              <a:gd name="connsiteX20" fmla="*/ 13163 w 1219852"/>
              <a:gd name="connsiteY20" fmla="*/ 354015 h 1378859"/>
              <a:gd name="connsiteX21" fmla="*/ 25156 w 1219852"/>
              <a:gd name="connsiteY21" fmla="*/ 264730 h 1378859"/>
              <a:gd name="connsiteX22" fmla="*/ 354947 w 1219852"/>
              <a:gd name="connsiteY22" fmla="*/ 12633 h 1378859"/>
              <a:gd name="connsiteX23" fmla="*/ 400856 w 1219852"/>
              <a:gd name="connsiteY23" fmla="*/ 628 h 137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852" h="1378859">
                <a:moveTo>
                  <a:pt x="827635" y="347519"/>
                </a:moveTo>
                <a:cubicBezTo>
                  <a:pt x="822183" y="346673"/>
                  <a:pt x="816355" y="347990"/>
                  <a:pt x="811843" y="351753"/>
                </a:cubicBezTo>
                <a:lnTo>
                  <a:pt x="736429" y="409315"/>
                </a:lnTo>
                <a:lnTo>
                  <a:pt x="914342" y="642867"/>
                </a:lnTo>
                <a:lnTo>
                  <a:pt x="990065" y="585069"/>
                </a:lnTo>
                <a:cubicBezTo>
                  <a:pt x="999840" y="579048"/>
                  <a:pt x="1001344" y="564748"/>
                  <a:pt x="994577" y="554964"/>
                </a:cubicBezTo>
                <a:lnTo>
                  <a:pt x="841171" y="356269"/>
                </a:lnTo>
                <a:cubicBezTo>
                  <a:pt x="838163" y="351377"/>
                  <a:pt x="833087" y="348366"/>
                  <a:pt x="827635" y="347519"/>
                </a:cubicBezTo>
                <a:close/>
                <a:moveTo>
                  <a:pt x="400856" y="628"/>
                </a:moveTo>
                <a:cubicBezTo>
                  <a:pt x="416971" y="2879"/>
                  <a:pt x="432524" y="11132"/>
                  <a:pt x="443392" y="24637"/>
                </a:cubicBezTo>
                <a:lnTo>
                  <a:pt x="693116" y="352458"/>
                </a:lnTo>
                <a:lnTo>
                  <a:pt x="768980" y="294553"/>
                </a:lnTo>
                <a:cubicBezTo>
                  <a:pt x="809587" y="262942"/>
                  <a:pt x="867491" y="271221"/>
                  <a:pt x="899074" y="311863"/>
                </a:cubicBezTo>
                <a:lnTo>
                  <a:pt x="1052480" y="511311"/>
                </a:lnTo>
                <a:cubicBezTo>
                  <a:pt x="1082559" y="553458"/>
                  <a:pt x="1075039" y="610658"/>
                  <a:pt x="1034432" y="643022"/>
                </a:cubicBezTo>
                <a:lnTo>
                  <a:pt x="958570" y="700926"/>
                </a:lnTo>
                <a:lnTo>
                  <a:pt x="1206410" y="1026273"/>
                </a:lnTo>
                <a:cubicBezTo>
                  <a:pt x="1228147" y="1052533"/>
                  <a:pt x="1222900" y="1093049"/>
                  <a:pt x="1195167" y="1113307"/>
                </a:cubicBezTo>
                <a:lnTo>
                  <a:pt x="865376" y="1365404"/>
                </a:lnTo>
                <a:cubicBezTo>
                  <a:pt x="837643" y="1387162"/>
                  <a:pt x="797918" y="1381910"/>
                  <a:pt x="776182" y="1354149"/>
                </a:cubicBezTo>
                <a:lnTo>
                  <a:pt x="13163" y="354015"/>
                </a:lnTo>
                <a:cubicBezTo>
                  <a:pt x="-8573" y="326254"/>
                  <a:pt x="-2577" y="286489"/>
                  <a:pt x="25156" y="264730"/>
                </a:cubicBezTo>
                <a:lnTo>
                  <a:pt x="354947" y="12633"/>
                </a:lnTo>
                <a:cubicBezTo>
                  <a:pt x="368064" y="2129"/>
                  <a:pt x="384741" y="-1623"/>
                  <a:pt x="400856" y="628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07A90548-360E-4A49-9CB6-CF10138E3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470" y="2407204"/>
            <a:ext cx="564493" cy="390774"/>
          </a:xfrm>
          <a:custGeom>
            <a:avLst/>
            <a:gdLst>
              <a:gd name="connsiteX0" fmla="*/ 869451 w 1128985"/>
              <a:gd name="connsiteY0" fmla="*/ 0 h 781547"/>
              <a:gd name="connsiteX1" fmla="*/ 1128985 w 1128985"/>
              <a:gd name="connsiteY1" fmla="*/ 139041 h 781547"/>
              <a:gd name="connsiteX2" fmla="*/ 373635 w 1128985"/>
              <a:gd name="connsiteY2" fmla="*/ 541882 h 781547"/>
              <a:gd name="connsiteX3" fmla="*/ 372915 w 1128985"/>
              <a:gd name="connsiteY3" fmla="*/ 540159 h 781547"/>
              <a:gd name="connsiteX4" fmla="*/ 370525 w 1128985"/>
              <a:gd name="connsiteY4" fmla="*/ 541496 h 781547"/>
              <a:gd name="connsiteX5" fmla="*/ 308363 w 1128985"/>
              <a:gd name="connsiteY5" fmla="*/ 760258 h 781547"/>
              <a:gd name="connsiteX6" fmla="*/ 268576 w 1128985"/>
              <a:gd name="connsiteY6" fmla="*/ 736766 h 781547"/>
              <a:gd name="connsiteX7" fmla="*/ 260481 w 1128985"/>
              <a:gd name="connsiteY7" fmla="*/ 726745 h 781547"/>
              <a:gd name="connsiteX8" fmla="*/ 253821 w 1128985"/>
              <a:gd name="connsiteY8" fmla="*/ 732495 h 781547"/>
              <a:gd name="connsiteX9" fmla="*/ 178622 w 1128985"/>
              <a:gd name="connsiteY9" fmla="*/ 774827 h 781547"/>
              <a:gd name="connsiteX10" fmla="*/ 101002 w 1128985"/>
              <a:gd name="connsiteY10" fmla="*/ 716467 h 781547"/>
              <a:gd name="connsiteX11" fmla="*/ 101849 w 1128985"/>
              <a:gd name="connsiteY11" fmla="*/ 714699 h 781547"/>
              <a:gd name="connsiteX12" fmla="*/ 73316 w 1128985"/>
              <a:gd name="connsiteY12" fmla="*/ 690524 h 781547"/>
              <a:gd name="connsiteX13" fmla="*/ 67006 w 1128985"/>
              <a:gd name="connsiteY13" fmla="*/ 653281 h 781547"/>
              <a:gd name="connsiteX14" fmla="*/ 68249 w 1128985"/>
              <a:gd name="connsiteY14" fmla="*/ 650682 h 781547"/>
              <a:gd name="connsiteX15" fmla="*/ 41233 w 1128985"/>
              <a:gd name="connsiteY15" fmla="*/ 628118 h 781547"/>
              <a:gd name="connsiteX16" fmla="*/ 34504 w 1128985"/>
              <a:gd name="connsiteY16" fmla="*/ 590723 h 781547"/>
              <a:gd name="connsiteX17" fmla="*/ 35223 w 1128985"/>
              <a:gd name="connsiteY17" fmla="*/ 589185 h 781547"/>
              <a:gd name="connsiteX18" fmla="*/ 7701 w 1128985"/>
              <a:gd name="connsiteY18" fmla="*/ 566199 h 781547"/>
              <a:gd name="connsiteX19" fmla="*/ 27763 w 1128985"/>
              <a:gd name="connsiteY19" fmla="*/ 495873 h 781547"/>
              <a:gd name="connsiteX20" fmla="*/ 101664 w 1128985"/>
              <a:gd name="connsiteY20" fmla="*/ 455419 h 781547"/>
              <a:gd name="connsiteX21" fmla="*/ 112337 w 1128985"/>
              <a:gd name="connsiteY21" fmla="*/ 451846 h 781547"/>
              <a:gd name="connsiteX22" fmla="*/ 110643 w 1128985"/>
              <a:gd name="connsiteY22" fmla="*/ 448278 h 781547"/>
              <a:gd name="connsiteX23" fmla="*/ 305011 w 1128985"/>
              <a:gd name="connsiteY23" fmla="*/ 340504 h 78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28985" h="781547">
                <a:moveTo>
                  <a:pt x="869451" y="0"/>
                </a:moveTo>
                <a:lnTo>
                  <a:pt x="1128985" y="139041"/>
                </a:lnTo>
                <a:lnTo>
                  <a:pt x="373635" y="541882"/>
                </a:lnTo>
                <a:lnTo>
                  <a:pt x="372915" y="540159"/>
                </a:lnTo>
                <a:lnTo>
                  <a:pt x="370525" y="541496"/>
                </a:lnTo>
                <a:cubicBezTo>
                  <a:pt x="497845" y="675309"/>
                  <a:pt x="336074" y="744471"/>
                  <a:pt x="308363" y="760258"/>
                </a:cubicBezTo>
                <a:cubicBezTo>
                  <a:pt x="308363" y="760258"/>
                  <a:pt x="285520" y="750109"/>
                  <a:pt x="268576" y="736766"/>
                </a:cubicBezTo>
                <a:lnTo>
                  <a:pt x="260481" y="726745"/>
                </a:lnTo>
                <a:lnTo>
                  <a:pt x="253821" y="732495"/>
                </a:lnTo>
                <a:lnTo>
                  <a:pt x="178622" y="774827"/>
                </a:lnTo>
                <a:cubicBezTo>
                  <a:pt x="135194" y="798639"/>
                  <a:pt x="92613" y="754417"/>
                  <a:pt x="101002" y="716467"/>
                </a:cubicBezTo>
                <a:lnTo>
                  <a:pt x="101849" y="714699"/>
                </a:lnTo>
                <a:lnTo>
                  <a:pt x="73316" y="690524"/>
                </a:lnTo>
                <a:cubicBezTo>
                  <a:pt x="66831" y="679275"/>
                  <a:pt x="64148" y="665931"/>
                  <a:pt x="67006" y="653281"/>
                </a:cubicBezTo>
                <a:lnTo>
                  <a:pt x="68249" y="650682"/>
                </a:lnTo>
                <a:lnTo>
                  <a:pt x="41233" y="628118"/>
                </a:lnTo>
                <a:cubicBezTo>
                  <a:pt x="34586" y="616874"/>
                  <a:pt x="31734" y="603503"/>
                  <a:pt x="34504" y="590723"/>
                </a:cubicBezTo>
                <a:lnTo>
                  <a:pt x="35223" y="589185"/>
                </a:lnTo>
                <a:lnTo>
                  <a:pt x="7701" y="566199"/>
                </a:lnTo>
                <a:cubicBezTo>
                  <a:pt x="-5456" y="544006"/>
                  <a:pt x="-3590" y="513478"/>
                  <a:pt x="27763" y="495873"/>
                </a:cubicBezTo>
                <a:lnTo>
                  <a:pt x="101664" y="455419"/>
                </a:lnTo>
                <a:lnTo>
                  <a:pt x="112337" y="451846"/>
                </a:lnTo>
                <a:lnTo>
                  <a:pt x="110643" y="448278"/>
                </a:lnTo>
                <a:lnTo>
                  <a:pt x="305011" y="340504"/>
                </a:lnTo>
                <a:close/>
              </a:path>
            </a:pathLst>
          </a:custGeom>
          <a:solidFill>
            <a:srgbClr val="F49D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6CF7C3A1-C636-5243-A15E-D13D799D5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78" y="2178901"/>
            <a:ext cx="802369" cy="1043906"/>
          </a:xfrm>
          <a:custGeom>
            <a:avLst/>
            <a:gdLst>
              <a:gd name="T0" fmla="*/ 0 w 2138"/>
              <a:gd name="T1" fmla="*/ 2511 h 2783"/>
              <a:gd name="T2" fmla="*/ 0 w 2138"/>
              <a:gd name="T3" fmla="*/ 2511 h 2783"/>
              <a:gd name="T4" fmla="*/ 1037 w 2138"/>
              <a:gd name="T5" fmla="*/ 311 h 2783"/>
              <a:gd name="T6" fmla="*/ 1688 w 2138"/>
              <a:gd name="T7" fmla="*/ 0 h 2783"/>
              <a:gd name="T8" fmla="*/ 2137 w 2138"/>
              <a:gd name="T9" fmla="*/ 396 h 2783"/>
              <a:gd name="T10" fmla="*/ 2137 w 2138"/>
              <a:gd name="T11" fmla="*/ 396 h 2783"/>
              <a:gd name="T12" fmla="*/ 1916 w 2138"/>
              <a:gd name="T13" fmla="*/ 1261 h 2783"/>
              <a:gd name="T14" fmla="*/ 1181 w 2138"/>
              <a:gd name="T15" fmla="*/ 2782 h 2783"/>
              <a:gd name="T16" fmla="*/ 0 w 2138"/>
              <a:gd name="T17" fmla="*/ 2511 h 2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38" h="2783">
                <a:moveTo>
                  <a:pt x="0" y="2511"/>
                </a:moveTo>
                <a:lnTo>
                  <a:pt x="0" y="2511"/>
                </a:lnTo>
                <a:cubicBezTo>
                  <a:pt x="0" y="2511"/>
                  <a:pt x="778" y="571"/>
                  <a:pt x="1037" y="311"/>
                </a:cubicBezTo>
                <a:lnTo>
                  <a:pt x="1688" y="0"/>
                </a:lnTo>
                <a:lnTo>
                  <a:pt x="2137" y="396"/>
                </a:lnTo>
                <a:lnTo>
                  <a:pt x="2137" y="396"/>
                </a:lnTo>
                <a:cubicBezTo>
                  <a:pt x="2137" y="396"/>
                  <a:pt x="2011" y="1066"/>
                  <a:pt x="1916" y="1261"/>
                </a:cubicBezTo>
                <a:lnTo>
                  <a:pt x="1181" y="2782"/>
                </a:lnTo>
                <a:lnTo>
                  <a:pt x="0" y="251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2EFCED14-40B9-C843-B8AB-3CC8CC380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440" y="1591601"/>
            <a:ext cx="580685" cy="792443"/>
          </a:xfrm>
          <a:custGeom>
            <a:avLst/>
            <a:gdLst>
              <a:gd name="T0" fmla="*/ 6 w 1549"/>
              <a:gd name="T1" fmla="*/ 889 h 2112"/>
              <a:gd name="T2" fmla="*/ 6 w 1549"/>
              <a:gd name="T3" fmla="*/ 889 h 2112"/>
              <a:gd name="T4" fmla="*/ 137 w 1549"/>
              <a:gd name="T5" fmla="*/ 1347 h 2112"/>
              <a:gd name="T6" fmla="*/ 137 w 1549"/>
              <a:gd name="T7" fmla="*/ 1347 h 2112"/>
              <a:gd name="T8" fmla="*/ 64 w 1549"/>
              <a:gd name="T9" fmla="*/ 1562 h 2112"/>
              <a:gd name="T10" fmla="*/ 480 w 1549"/>
              <a:gd name="T11" fmla="*/ 2111 h 2112"/>
              <a:gd name="T12" fmla="*/ 618 w 1549"/>
              <a:gd name="T13" fmla="*/ 1707 h 2112"/>
              <a:gd name="T14" fmla="*/ 618 w 1549"/>
              <a:gd name="T15" fmla="*/ 1707 h 2112"/>
              <a:gd name="T16" fmla="*/ 799 w 1549"/>
              <a:gd name="T17" fmla="*/ 1819 h 2112"/>
              <a:gd name="T18" fmla="*/ 799 w 1549"/>
              <a:gd name="T19" fmla="*/ 1819 h 2112"/>
              <a:gd name="T20" fmla="*/ 996 w 1549"/>
              <a:gd name="T21" fmla="*/ 1811 h 2112"/>
              <a:gd name="T22" fmla="*/ 996 w 1549"/>
              <a:gd name="T23" fmla="*/ 1811 h 2112"/>
              <a:gd name="T24" fmla="*/ 1138 w 1549"/>
              <a:gd name="T25" fmla="*/ 1444 h 2112"/>
              <a:gd name="T26" fmla="*/ 1138 w 1549"/>
              <a:gd name="T27" fmla="*/ 1444 h 2112"/>
              <a:gd name="T28" fmla="*/ 1181 w 1549"/>
              <a:gd name="T29" fmla="*/ 1213 h 2112"/>
              <a:gd name="T30" fmla="*/ 1181 w 1549"/>
              <a:gd name="T31" fmla="*/ 1213 h 2112"/>
              <a:gd name="T32" fmla="*/ 6 w 1549"/>
              <a:gd name="T33" fmla="*/ 889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49" h="2112">
                <a:moveTo>
                  <a:pt x="6" y="889"/>
                </a:moveTo>
                <a:lnTo>
                  <a:pt x="6" y="889"/>
                </a:lnTo>
                <a:cubicBezTo>
                  <a:pt x="7" y="1108"/>
                  <a:pt x="138" y="1283"/>
                  <a:pt x="137" y="1347"/>
                </a:cubicBezTo>
                <a:lnTo>
                  <a:pt x="137" y="1347"/>
                </a:lnTo>
                <a:cubicBezTo>
                  <a:pt x="135" y="1386"/>
                  <a:pt x="64" y="1562"/>
                  <a:pt x="64" y="1562"/>
                </a:cubicBezTo>
                <a:lnTo>
                  <a:pt x="480" y="2111"/>
                </a:lnTo>
                <a:lnTo>
                  <a:pt x="618" y="1707"/>
                </a:lnTo>
                <a:lnTo>
                  <a:pt x="618" y="1707"/>
                </a:lnTo>
                <a:cubicBezTo>
                  <a:pt x="618" y="1707"/>
                  <a:pt x="715" y="1790"/>
                  <a:pt x="799" y="1819"/>
                </a:cubicBezTo>
                <a:lnTo>
                  <a:pt x="799" y="1819"/>
                </a:lnTo>
                <a:cubicBezTo>
                  <a:pt x="799" y="1819"/>
                  <a:pt x="944" y="1887"/>
                  <a:pt x="996" y="1811"/>
                </a:cubicBezTo>
                <a:lnTo>
                  <a:pt x="996" y="1811"/>
                </a:lnTo>
                <a:cubicBezTo>
                  <a:pt x="1064" y="1589"/>
                  <a:pt x="1084" y="1565"/>
                  <a:pt x="1138" y="1444"/>
                </a:cubicBezTo>
                <a:lnTo>
                  <a:pt x="1138" y="1444"/>
                </a:lnTo>
                <a:cubicBezTo>
                  <a:pt x="1259" y="1427"/>
                  <a:pt x="1293" y="1359"/>
                  <a:pt x="1181" y="1213"/>
                </a:cubicBezTo>
                <a:lnTo>
                  <a:pt x="1181" y="1213"/>
                </a:lnTo>
                <a:cubicBezTo>
                  <a:pt x="1548" y="238"/>
                  <a:pt x="0" y="0"/>
                  <a:pt x="6" y="889"/>
                </a:cubicBezTo>
              </a:path>
            </a:pathLst>
          </a:custGeom>
          <a:solidFill>
            <a:srgbClr val="F49D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69B6EA06-CA26-0549-B7F3-1C76FE6E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397" y="3327034"/>
            <a:ext cx="1212653" cy="1088575"/>
          </a:xfrm>
          <a:custGeom>
            <a:avLst/>
            <a:gdLst>
              <a:gd name="T0" fmla="*/ 2265 w 3234"/>
              <a:gd name="T1" fmla="*/ 0 h 2903"/>
              <a:gd name="T2" fmla="*/ 2265 w 3234"/>
              <a:gd name="T3" fmla="*/ 0 h 2903"/>
              <a:gd name="T4" fmla="*/ 2010 w 3234"/>
              <a:gd name="T5" fmla="*/ 1351 h 2903"/>
              <a:gd name="T6" fmla="*/ 0 w 3234"/>
              <a:gd name="T7" fmla="*/ 2433 h 2903"/>
              <a:gd name="T8" fmla="*/ 145 w 3234"/>
              <a:gd name="T9" fmla="*/ 2902 h 2903"/>
              <a:gd name="T10" fmla="*/ 145 w 3234"/>
              <a:gd name="T11" fmla="*/ 2902 h 2903"/>
              <a:gd name="T12" fmla="*/ 2933 w 3234"/>
              <a:gd name="T13" fmla="*/ 1681 h 2903"/>
              <a:gd name="T14" fmla="*/ 3233 w 3234"/>
              <a:gd name="T15" fmla="*/ 265 h 2903"/>
              <a:gd name="T16" fmla="*/ 2265 w 3234"/>
              <a:gd name="T17" fmla="*/ 0 h 2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34" h="2903">
                <a:moveTo>
                  <a:pt x="2265" y="0"/>
                </a:moveTo>
                <a:lnTo>
                  <a:pt x="2265" y="0"/>
                </a:lnTo>
                <a:cubicBezTo>
                  <a:pt x="2288" y="50"/>
                  <a:pt x="2010" y="1351"/>
                  <a:pt x="2010" y="1351"/>
                </a:cubicBezTo>
                <a:lnTo>
                  <a:pt x="0" y="2433"/>
                </a:lnTo>
                <a:lnTo>
                  <a:pt x="145" y="2902"/>
                </a:lnTo>
                <a:lnTo>
                  <a:pt x="145" y="2902"/>
                </a:lnTo>
                <a:cubicBezTo>
                  <a:pt x="145" y="2902"/>
                  <a:pt x="2750" y="1882"/>
                  <a:pt x="2933" y="1681"/>
                </a:cubicBezTo>
                <a:lnTo>
                  <a:pt x="3233" y="265"/>
                </a:lnTo>
                <a:lnTo>
                  <a:pt x="2265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AEA338F3-C4F9-4242-84BB-4DC25A022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08" y="2221915"/>
            <a:ext cx="964498" cy="370579"/>
          </a:xfrm>
          <a:custGeom>
            <a:avLst/>
            <a:gdLst>
              <a:gd name="T0" fmla="*/ 0 w 2569"/>
              <a:gd name="T1" fmla="*/ 609 h 986"/>
              <a:gd name="T2" fmla="*/ 613 w 2569"/>
              <a:gd name="T3" fmla="*/ 171 h 986"/>
              <a:gd name="T4" fmla="*/ 613 w 2569"/>
              <a:gd name="T5" fmla="*/ 171 h 986"/>
              <a:gd name="T6" fmla="*/ 1461 w 2569"/>
              <a:gd name="T7" fmla="*/ 80 h 986"/>
              <a:gd name="T8" fmla="*/ 1461 w 2569"/>
              <a:gd name="T9" fmla="*/ 80 h 986"/>
              <a:gd name="T10" fmla="*/ 2171 w 2569"/>
              <a:gd name="T11" fmla="*/ 690 h 986"/>
              <a:gd name="T12" fmla="*/ 748 w 2569"/>
              <a:gd name="T13" fmla="*/ 708 h 986"/>
              <a:gd name="T14" fmla="*/ 211 w 2569"/>
              <a:gd name="T15" fmla="*/ 985 h 986"/>
              <a:gd name="T16" fmla="*/ 0 w 2569"/>
              <a:gd name="T17" fmla="*/ 60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9" h="986">
                <a:moveTo>
                  <a:pt x="0" y="609"/>
                </a:moveTo>
                <a:lnTo>
                  <a:pt x="613" y="171"/>
                </a:lnTo>
                <a:lnTo>
                  <a:pt x="613" y="171"/>
                </a:lnTo>
                <a:cubicBezTo>
                  <a:pt x="613" y="171"/>
                  <a:pt x="1046" y="110"/>
                  <a:pt x="1461" y="80"/>
                </a:cubicBezTo>
                <a:lnTo>
                  <a:pt x="1461" y="80"/>
                </a:lnTo>
                <a:cubicBezTo>
                  <a:pt x="2568" y="0"/>
                  <a:pt x="2360" y="688"/>
                  <a:pt x="2171" y="690"/>
                </a:cubicBezTo>
                <a:lnTo>
                  <a:pt x="748" y="708"/>
                </a:lnTo>
                <a:lnTo>
                  <a:pt x="211" y="985"/>
                </a:lnTo>
                <a:lnTo>
                  <a:pt x="0" y="609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accent5"/>
            </a:solidFill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4EBEB845-00FB-2C42-B90A-A5F9110DF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500" y="1659431"/>
            <a:ext cx="564141" cy="438407"/>
          </a:xfrm>
          <a:custGeom>
            <a:avLst/>
            <a:gdLst>
              <a:gd name="T0" fmla="*/ 1443 w 1503"/>
              <a:gd name="T1" fmla="*/ 766 h 1167"/>
              <a:gd name="T2" fmla="*/ 883 w 1503"/>
              <a:gd name="T3" fmla="*/ 649 h 1167"/>
              <a:gd name="T4" fmla="*/ 883 w 1503"/>
              <a:gd name="T5" fmla="*/ 649 h 1167"/>
              <a:gd name="T6" fmla="*/ 275 w 1503"/>
              <a:gd name="T7" fmla="*/ 1166 h 1167"/>
              <a:gd name="T8" fmla="*/ 275 w 1503"/>
              <a:gd name="T9" fmla="*/ 1166 h 1167"/>
              <a:gd name="T10" fmla="*/ 236 w 1503"/>
              <a:gd name="T11" fmla="*/ 380 h 1167"/>
              <a:gd name="T12" fmla="*/ 236 w 1503"/>
              <a:gd name="T13" fmla="*/ 380 h 1167"/>
              <a:gd name="T14" fmla="*/ 940 w 1503"/>
              <a:gd name="T15" fmla="*/ 101 h 1167"/>
              <a:gd name="T16" fmla="*/ 880 w 1503"/>
              <a:gd name="T17" fmla="*/ 171 h 1167"/>
              <a:gd name="T18" fmla="*/ 880 w 1503"/>
              <a:gd name="T19" fmla="*/ 171 h 1167"/>
              <a:gd name="T20" fmla="*/ 1176 w 1503"/>
              <a:gd name="T21" fmla="*/ 210 h 1167"/>
              <a:gd name="T22" fmla="*/ 1176 w 1503"/>
              <a:gd name="T23" fmla="*/ 210 h 1167"/>
              <a:gd name="T24" fmla="*/ 1443 w 1503"/>
              <a:gd name="T25" fmla="*/ 766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3" h="1167">
                <a:moveTo>
                  <a:pt x="1443" y="766"/>
                </a:moveTo>
                <a:lnTo>
                  <a:pt x="883" y="649"/>
                </a:lnTo>
                <a:lnTo>
                  <a:pt x="883" y="649"/>
                </a:lnTo>
                <a:cubicBezTo>
                  <a:pt x="883" y="649"/>
                  <a:pt x="678" y="971"/>
                  <a:pt x="275" y="1166"/>
                </a:cubicBezTo>
                <a:lnTo>
                  <a:pt x="275" y="1166"/>
                </a:lnTo>
                <a:cubicBezTo>
                  <a:pt x="275" y="1166"/>
                  <a:pt x="0" y="799"/>
                  <a:pt x="236" y="380"/>
                </a:cubicBezTo>
                <a:lnTo>
                  <a:pt x="236" y="380"/>
                </a:lnTo>
                <a:cubicBezTo>
                  <a:pt x="236" y="380"/>
                  <a:pt x="434" y="0"/>
                  <a:pt x="940" y="101"/>
                </a:cubicBezTo>
                <a:lnTo>
                  <a:pt x="880" y="171"/>
                </a:lnTo>
                <a:lnTo>
                  <a:pt x="880" y="171"/>
                </a:lnTo>
                <a:cubicBezTo>
                  <a:pt x="880" y="171"/>
                  <a:pt x="867" y="64"/>
                  <a:pt x="1176" y="210"/>
                </a:cubicBezTo>
                <a:lnTo>
                  <a:pt x="1176" y="210"/>
                </a:lnTo>
                <a:cubicBezTo>
                  <a:pt x="1176" y="210"/>
                  <a:pt x="1502" y="386"/>
                  <a:pt x="1443" y="766"/>
                </a:cubicBezTo>
              </a:path>
            </a:pathLst>
          </a:custGeom>
          <a:solidFill>
            <a:srgbClr val="3A3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4A31492C-1B4E-5F43-AE34-25C32DCFD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011" y="1940673"/>
            <a:ext cx="102571" cy="127386"/>
          </a:xfrm>
          <a:custGeom>
            <a:avLst/>
            <a:gdLst>
              <a:gd name="T0" fmla="*/ 273 w 274"/>
              <a:gd name="T1" fmla="*/ 140 h 340"/>
              <a:gd name="T2" fmla="*/ 273 w 274"/>
              <a:gd name="T3" fmla="*/ 140 h 340"/>
              <a:gd name="T4" fmla="*/ 135 w 274"/>
              <a:gd name="T5" fmla="*/ 3 h 340"/>
              <a:gd name="T6" fmla="*/ 135 w 274"/>
              <a:gd name="T7" fmla="*/ 3 h 340"/>
              <a:gd name="T8" fmla="*/ 176 w 274"/>
              <a:gd name="T9" fmla="*/ 339 h 340"/>
              <a:gd name="T10" fmla="*/ 273 w 274"/>
              <a:gd name="T11" fmla="*/ 1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4" h="340">
                <a:moveTo>
                  <a:pt x="273" y="140"/>
                </a:moveTo>
                <a:lnTo>
                  <a:pt x="273" y="140"/>
                </a:lnTo>
                <a:cubicBezTo>
                  <a:pt x="273" y="140"/>
                  <a:pt x="239" y="6"/>
                  <a:pt x="135" y="3"/>
                </a:cubicBezTo>
                <a:lnTo>
                  <a:pt x="135" y="3"/>
                </a:lnTo>
                <a:cubicBezTo>
                  <a:pt x="0" y="0"/>
                  <a:pt x="105" y="335"/>
                  <a:pt x="176" y="339"/>
                </a:cubicBezTo>
                <a:lnTo>
                  <a:pt x="273" y="140"/>
                </a:lnTo>
              </a:path>
            </a:pathLst>
          </a:custGeom>
          <a:solidFill>
            <a:srgbClr val="F49D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A4BA1F23-8B1E-4242-B9B7-F936FD1F4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666" y="2284781"/>
            <a:ext cx="74447" cy="258082"/>
          </a:xfrm>
          <a:custGeom>
            <a:avLst/>
            <a:gdLst>
              <a:gd name="T0" fmla="*/ 0 w 199"/>
              <a:gd name="T1" fmla="*/ 0 h 689"/>
              <a:gd name="T2" fmla="*/ 102 w 199"/>
              <a:gd name="T3" fmla="*/ 688 h 689"/>
              <a:gd name="T4" fmla="*/ 198 w 199"/>
              <a:gd name="T5" fmla="*/ 263 h 689"/>
              <a:gd name="T6" fmla="*/ 0 w 199"/>
              <a:gd name="T7" fmla="*/ 0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689">
                <a:moveTo>
                  <a:pt x="0" y="0"/>
                </a:moveTo>
                <a:lnTo>
                  <a:pt x="102" y="688"/>
                </a:lnTo>
                <a:lnTo>
                  <a:pt x="198" y="263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41A05F0E-66A8-2441-8365-EAEB097F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858" y="4231973"/>
            <a:ext cx="438409" cy="195216"/>
          </a:xfrm>
          <a:custGeom>
            <a:avLst/>
            <a:gdLst>
              <a:gd name="T0" fmla="*/ 5 w 1167"/>
              <a:gd name="T1" fmla="*/ 161 h 521"/>
              <a:gd name="T2" fmla="*/ 5 w 1167"/>
              <a:gd name="T3" fmla="*/ 161 h 521"/>
              <a:gd name="T4" fmla="*/ 149 w 1167"/>
              <a:gd name="T5" fmla="*/ 520 h 521"/>
              <a:gd name="T6" fmla="*/ 1148 w 1167"/>
              <a:gd name="T7" fmla="*/ 230 h 521"/>
              <a:gd name="T8" fmla="*/ 1148 w 1167"/>
              <a:gd name="T9" fmla="*/ 230 h 521"/>
              <a:gd name="T10" fmla="*/ 913 w 1167"/>
              <a:gd name="T11" fmla="*/ 54 h 521"/>
              <a:gd name="T12" fmla="*/ 460 w 1167"/>
              <a:gd name="T13" fmla="*/ 94 h 521"/>
              <a:gd name="T14" fmla="*/ 336 w 1167"/>
              <a:gd name="T15" fmla="*/ 42 h 521"/>
              <a:gd name="T16" fmla="*/ 5 w 1167"/>
              <a:gd name="T17" fmla="*/ 16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7" h="521">
                <a:moveTo>
                  <a:pt x="5" y="161"/>
                </a:moveTo>
                <a:lnTo>
                  <a:pt x="5" y="161"/>
                </a:lnTo>
                <a:cubicBezTo>
                  <a:pt x="5" y="161"/>
                  <a:pt x="0" y="369"/>
                  <a:pt x="149" y="520"/>
                </a:cubicBezTo>
                <a:lnTo>
                  <a:pt x="1148" y="230"/>
                </a:lnTo>
                <a:lnTo>
                  <a:pt x="1148" y="230"/>
                </a:lnTo>
                <a:cubicBezTo>
                  <a:pt x="1148" y="230"/>
                  <a:pt x="1166" y="0"/>
                  <a:pt x="913" y="54"/>
                </a:cubicBezTo>
                <a:lnTo>
                  <a:pt x="460" y="94"/>
                </a:lnTo>
                <a:lnTo>
                  <a:pt x="336" y="42"/>
                </a:lnTo>
                <a:lnTo>
                  <a:pt x="5" y="161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D7328264-82DD-2045-A292-A62E46C82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393" y="4266715"/>
            <a:ext cx="210106" cy="438407"/>
          </a:xfrm>
          <a:custGeom>
            <a:avLst/>
            <a:gdLst>
              <a:gd name="T0" fmla="*/ 380 w 559"/>
              <a:gd name="T1" fmla="*/ 0 h 1169"/>
              <a:gd name="T2" fmla="*/ 380 w 559"/>
              <a:gd name="T3" fmla="*/ 0 h 1169"/>
              <a:gd name="T4" fmla="*/ 0 w 559"/>
              <a:gd name="T5" fmla="*/ 172 h 1169"/>
              <a:gd name="T6" fmla="*/ 327 w 559"/>
              <a:gd name="T7" fmla="*/ 1159 h 1169"/>
              <a:gd name="T8" fmla="*/ 327 w 559"/>
              <a:gd name="T9" fmla="*/ 1159 h 1169"/>
              <a:gd name="T10" fmla="*/ 494 w 559"/>
              <a:gd name="T11" fmla="*/ 918 h 1169"/>
              <a:gd name="T12" fmla="*/ 438 w 559"/>
              <a:gd name="T13" fmla="*/ 467 h 1169"/>
              <a:gd name="T14" fmla="*/ 485 w 559"/>
              <a:gd name="T15" fmla="*/ 340 h 1169"/>
              <a:gd name="T16" fmla="*/ 380 w 559"/>
              <a:gd name="T17" fmla="*/ 0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9" h="1169">
                <a:moveTo>
                  <a:pt x="380" y="0"/>
                </a:moveTo>
                <a:lnTo>
                  <a:pt x="380" y="0"/>
                </a:lnTo>
                <a:cubicBezTo>
                  <a:pt x="380" y="0"/>
                  <a:pt x="146" y="17"/>
                  <a:pt x="0" y="172"/>
                </a:cubicBezTo>
                <a:lnTo>
                  <a:pt x="327" y="1159"/>
                </a:lnTo>
                <a:lnTo>
                  <a:pt x="327" y="1159"/>
                </a:lnTo>
                <a:cubicBezTo>
                  <a:pt x="327" y="1159"/>
                  <a:pt x="558" y="1168"/>
                  <a:pt x="494" y="918"/>
                </a:cubicBezTo>
                <a:lnTo>
                  <a:pt x="438" y="467"/>
                </a:lnTo>
                <a:lnTo>
                  <a:pt x="485" y="340"/>
                </a:lnTo>
                <a:lnTo>
                  <a:pt x="38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42B153FB-A2EC-4048-A183-F88D4DA9A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716" y="2336066"/>
            <a:ext cx="46322" cy="86028"/>
          </a:xfrm>
          <a:custGeom>
            <a:avLst/>
            <a:gdLst>
              <a:gd name="T0" fmla="*/ 0 w 122"/>
              <a:gd name="T1" fmla="*/ 0 h 230"/>
              <a:gd name="T2" fmla="*/ 121 w 122"/>
              <a:gd name="T3" fmla="*/ 67 h 230"/>
              <a:gd name="T4" fmla="*/ 86 w 122"/>
              <a:gd name="T5" fmla="*/ 229 h 230"/>
              <a:gd name="T6" fmla="*/ 0 w 122"/>
              <a:gd name="T7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230">
                <a:moveTo>
                  <a:pt x="0" y="0"/>
                </a:moveTo>
                <a:lnTo>
                  <a:pt x="121" y="67"/>
                </a:lnTo>
                <a:lnTo>
                  <a:pt x="86" y="229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4BA466DB-0AAF-694F-BE6B-E1287958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109" y="2382389"/>
            <a:ext cx="129041" cy="446680"/>
          </a:xfrm>
          <a:custGeom>
            <a:avLst/>
            <a:gdLst>
              <a:gd name="T0" fmla="*/ 308 w 346"/>
              <a:gd name="T1" fmla="*/ 0 h 1190"/>
              <a:gd name="T2" fmla="*/ 0 w 346"/>
              <a:gd name="T3" fmla="*/ 935 h 1190"/>
              <a:gd name="T4" fmla="*/ 83 w 346"/>
              <a:gd name="T5" fmla="*/ 1189 h 1190"/>
              <a:gd name="T6" fmla="*/ 215 w 346"/>
              <a:gd name="T7" fmla="*/ 1076 h 1190"/>
              <a:gd name="T8" fmla="*/ 345 w 346"/>
              <a:gd name="T9" fmla="*/ 102 h 1190"/>
              <a:gd name="T10" fmla="*/ 308 w 346"/>
              <a:gd name="T11" fmla="*/ 0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6" h="1190">
                <a:moveTo>
                  <a:pt x="308" y="0"/>
                </a:moveTo>
                <a:lnTo>
                  <a:pt x="0" y="935"/>
                </a:lnTo>
                <a:lnTo>
                  <a:pt x="83" y="1189"/>
                </a:lnTo>
                <a:lnTo>
                  <a:pt x="215" y="1076"/>
                </a:lnTo>
                <a:lnTo>
                  <a:pt x="345" y="102"/>
                </a:lnTo>
                <a:lnTo>
                  <a:pt x="308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6B1E8B81-4115-C34F-9F1A-75D9CB36D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309" y="3120237"/>
            <a:ext cx="1186184" cy="1196109"/>
          </a:xfrm>
          <a:custGeom>
            <a:avLst/>
            <a:gdLst>
              <a:gd name="T0" fmla="*/ 118 w 3160"/>
              <a:gd name="T1" fmla="*/ 0 h 3189"/>
              <a:gd name="T2" fmla="*/ 118 w 3160"/>
              <a:gd name="T3" fmla="*/ 0 h 3189"/>
              <a:gd name="T4" fmla="*/ 209 w 3160"/>
              <a:gd name="T5" fmla="*/ 747 h 3189"/>
              <a:gd name="T6" fmla="*/ 209 w 3160"/>
              <a:gd name="T7" fmla="*/ 747 h 3189"/>
              <a:gd name="T8" fmla="*/ 2340 w 3160"/>
              <a:gd name="T9" fmla="*/ 853 h 3189"/>
              <a:gd name="T10" fmla="*/ 2340 w 3160"/>
              <a:gd name="T11" fmla="*/ 853 h 3189"/>
              <a:gd name="T12" fmla="*/ 2604 w 3160"/>
              <a:gd name="T13" fmla="*/ 3188 h 3189"/>
              <a:gd name="T14" fmla="*/ 3159 w 3160"/>
              <a:gd name="T15" fmla="*/ 3006 h 3189"/>
              <a:gd name="T16" fmla="*/ 3159 w 3160"/>
              <a:gd name="T17" fmla="*/ 3006 h 3189"/>
              <a:gd name="T18" fmla="*/ 2861 w 3160"/>
              <a:gd name="T19" fmla="*/ 101 h 3189"/>
              <a:gd name="T20" fmla="*/ 118 w 3160"/>
              <a:gd name="T21" fmla="*/ 0 h 3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60" h="3189">
                <a:moveTo>
                  <a:pt x="118" y="0"/>
                </a:moveTo>
                <a:lnTo>
                  <a:pt x="118" y="0"/>
                </a:lnTo>
                <a:cubicBezTo>
                  <a:pt x="0" y="240"/>
                  <a:pt x="13" y="553"/>
                  <a:pt x="209" y="747"/>
                </a:cubicBezTo>
                <a:lnTo>
                  <a:pt x="209" y="747"/>
                </a:lnTo>
                <a:cubicBezTo>
                  <a:pt x="496" y="1029"/>
                  <a:pt x="2340" y="853"/>
                  <a:pt x="2340" y="853"/>
                </a:cubicBezTo>
                <a:lnTo>
                  <a:pt x="2340" y="853"/>
                </a:lnTo>
                <a:cubicBezTo>
                  <a:pt x="2340" y="853"/>
                  <a:pt x="2455" y="2614"/>
                  <a:pt x="2604" y="3188"/>
                </a:cubicBezTo>
                <a:lnTo>
                  <a:pt x="3159" y="3006"/>
                </a:lnTo>
                <a:lnTo>
                  <a:pt x="3159" y="3006"/>
                </a:lnTo>
                <a:cubicBezTo>
                  <a:pt x="3159" y="3006"/>
                  <a:pt x="3068" y="234"/>
                  <a:pt x="2861" y="101"/>
                </a:cubicBezTo>
                <a:lnTo>
                  <a:pt x="118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DA399B21-4B1B-4B46-980A-EF636D712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967" y="1661934"/>
            <a:ext cx="583994" cy="577374"/>
          </a:xfrm>
          <a:custGeom>
            <a:avLst/>
            <a:gdLst>
              <a:gd name="T0" fmla="*/ 1555 w 1556"/>
              <a:gd name="T1" fmla="*/ 768 h 1538"/>
              <a:gd name="T2" fmla="*/ 765 w 1556"/>
              <a:gd name="T3" fmla="*/ 1537 h 1538"/>
              <a:gd name="T4" fmla="*/ 651 w 1556"/>
              <a:gd name="T5" fmla="*/ 1419 h 1538"/>
              <a:gd name="T6" fmla="*/ 987 w 1556"/>
              <a:gd name="T7" fmla="*/ 1093 h 1538"/>
              <a:gd name="T8" fmla="*/ 0 w 1556"/>
              <a:gd name="T9" fmla="*/ 1093 h 1538"/>
              <a:gd name="T10" fmla="*/ 0 w 1556"/>
              <a:gd name="T11" fmla="*/ 445 h 1538"/>
              <a:gd name="T12" fmla="*/ 987 w 1556"/>
              <a:gd name="T13" fmla="*/ 445 h 1538"/>
              <a:gd name="T14" fmla="*/ 651 w 1556"/>
              <a:gd name="T15" fmla="*/ 117 h 1538"/>
              <a:gd name="T16" fmla="*/ 765 w 1556"/>
              <a:gd name="T17" fmla="*/ 0 h 1538"/>
              <a:gd name="T18" fmla="*/ 1555 w 1556"/>
              <a:gd name="T19" fmla="*/ 768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6" h="1538">
                <a:moveTo>
                  <a:pt x="1555" y="768"/>
                </a:moveTo>
                <a:lnTo>
                  <a:pt x="765" y="1537"/>
                </a:lnTo>
                <a:lnTo>
                  <a:pt x="651" y="1419"/>
                </a:lnTo>
                <a:lnTo>
                  <a:pt x="987" y="1093"/>
                </a:lnTo>
                <a:lnTo>
                  <a:pt x="0" y="1093"/>
                </a:lnTo>
                <a:lnTo>
                  <a:pt x="0" y="445"/>
                </a:lnTo>
                <a:lnTo>
                  <a:pt x="987" y="445"/>
                </a:lnTo>
                <a:lnTo>
                  <a:pt x="651" y="117"/>
                </a:lnTo>
                <a:lnTo>
                  <a:pt x="765" y="0"/>
                </a:lnTo>
                <a:lnTo>
                  <a:pt x="1555" y="76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378C376F-D1DD-8447-B95D-CA9C82A01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2385" y="1685730"/>
            <a:ext cx="583994" cy="577374"/>
          </a:xfrm>
          <a:custGeom>
            <a:avLst/>
            <a:gdLst>
              <a:gd name="T0" fmla="*/ 1554 w 1555"/>
              <a:gd name="T1" fmla="*/ 768 h 1538"/>
              <a:gd name="T2" fmla="*/ 765 w 1555"/>
              <a:gd name="T3" fmla="*/ 1537 h 1538"/>
              <a:gd name="T4" fmla="*/ 650 w 1555"/>
              <a:gd name="T5" fmla="*/ 1419 h 1538"/>
              <a:gd name="T6" fmla="*/ 986 w 1555"/>
              <a:gd name="T7" fmla="*/ 1093 h 1538"/>
              <a:gd name="T8" fmla="*/ 0 w 1555"/>
              <a:gd name="T9" fmla="*/ 1093 h 1538"/>
              <a:gd name="T10" fmla="*/ 0 w 1555"/>
              <a:gd name="T11" fmla="*/ 445 h 1538"/>
              <a:gd name="T12" fmla="*/ 986 w 1555"/>
              <a:gd name="T13" fmla="*/ 445 h 1538"/>
              <a:gd name="T14" fmla="*/ 650 w 1555"/>
              <a:gd name="T15" fmla="*/ 117 h 1538"/>
              <a:gd name="T16" fmla="*/ 765 w 1555"/>
              <a:gd name="T17" fmla="*/ 0 h 1538"/>
              <a:gd name="T18" fmla="*/ 1554 w 1555"/>
              <a:gd name="T19" fmla="*/ 768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5" h="1538">
                <a:moveTo>
                  <a:pt x="1554" y="768"/>
                </a:moveTo>
                <a:lnTo>
                  <a:pt x="765" y="1537"/>
                </a:lnTo>
                <a:lnTo>
                  <a:pt x="650" y="1419"/>
                </a:lnTo>
                <a:lnTo>
                  <a:pt x="986" y="1093"/>
                </a:lnTo>
                <a:lnTo>
                  <a:pt x="0" y="1093"/>
                </a:lnTo>
                <a:lnTo>
                  <a:pt x="0" y="445"/>
                </a:lnTo>
                <a:lnTo>
                  <a:pt x="986" y="445"/>
                </a:lnTo>
                <a:lnTo>
                  <a:pt x="650" y="117"/>
                </a:lnTo>
                <a:lnTo>
                  <a:pt x="765" y="0"/>
                </a:lnTo>
                <a:lnTo>
                  <a:pt x="1554" y="76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EC4864AB-855C-EA45-8746-FCF8A8E04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540" y="1644395"/>
            <a:ext cx="583994" cy="577374"/>
          </a:xfrm>
          <a:custGeom>
            <a:avLst/>
            <a:gdLst>
              <a:gd name="T0" fmla="*/ 1555 w 1556"/>
              <a:gd name="T1" fmla="*/ 768 h 1538"/>
              <a:gd name="T2" fmla="*/ 765 w 1556"/>
              <a:gd name="T3" fmla="*/ 1537 h 1538"/>
              <a:gd name="T4" fmla="*/ 651 w 1556"/>
              <a:gd name="T5" fmla="*/ 1419 h 1538"/>
              <a:gd name="T6" fmla="*/ 987 w 1556"/>
              <a:gd name="T7" fmla="*/ 1093 h 1538"/>
              <a:gd name="T8" fmla="*/ 0 w 1556"/>
              <a:gd name="T9" fmla="*/ 1093 h 1538"/>
              <a:gd name="T10" fmla="*/ 0 w 1556"/>
              <a:gd name="T11" fmla="*/ 445 h 1538"/>
              <a:gd name="T12" fmla="*/ 987 w 1556"/>
              <a:gd name="T13" fmla="*/ 445 h 1538"/>
              <a:gd name="T14" fmla="*/ 651 w 1556"/>
              <a:gd name="T15" fmla="*/ 117 h 1538"/>
              <a:gd name="T16" fmla="*/ 765 w 1556"/>
              <a:gd name="T17" fmla="*/ 0 h 1538"/>
              <a:gd name="T18" fmla="*/ 1555 w 1556"/>
              <a:gd name="T19" fmla="*/ 768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6" h="1538">
                <a:moveTo>
                  <a:pt x="1555" y="768"/>
                </a:moveTo>
                <a:lnTo>
                  <a:pt x="765" y="1537"/>
                </a:lnTo>
                <a:lnTo>
                  <a:pt x="651" y="1419"/>
                </a:lnTo>
                <a:lnTo>
                  <a:pt x="987" y="1093"/>
                </a:lnTo>
                <a:lnTo>
                  <a:pt x="0" y="1093"/>
                </a:lnTo>
                <a:lnTo>
                  <a:pt x="0" y="445"/>
                </a:lnTo>
                <a:lnTo>
                  <a:pt x="987" y="445"/>
                </a:lnTo>
                <a:lnTo>
                  <a:pt x="651" y="117"/>
                </a:lnTo>
                <a:lnTo>
                  <a:pt x="765" y="0"/>
                </a:lnTo>
                <a:lnTo>
                  <a:pt x="1555" y="76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B9493188-1D98-7F4A-864A-031197E9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6" y="1601419"/>
            <a:ext cx="583994" cy="577374"/>
          </a:xfrm>
          <a:custGeom>
            <a:avLst/>
            <a:gdLst>
              <a:gd name="T0" fmla="*/ 1554 w 1555"/>
              <a:gd name="T1" fmla="*/ 768 h 1538"/>
              <a:gd name="T2" fmla="*/ 765 w 1555"/>
              <a:gd name="T3" fmla="*/ 1537 h 1538"/>
              <a:gd name="T4" fmla="*/ 650 w 1555"/>
              <a:gd name="T5" fmla="*/ 1419 h 1538"/>
              <a:gd name="T6" fmla="*/ 986 w 1555"/>
              <a:gd name="T7" fmla="*/ 1093 h 1538"/>
              <a:gd name="T8" fmla="*/ 0 w 1555"/>
              <a:gd name="T9" fmla="*/ 1093 h 1538"/>
              <a:gd name="T10" fmla="*/ 0 w 1555"/>
              <a:gd name="T11" fmla="*/ 445 h 1538"/>
              <a:gd name="T12" fmla="*/ 986 w 1555"/>
              <a:gd name="T13" fmla="*/ 445 h 1538"/>
              <a:gd name="T14" fmla="*/ 650 w 1555"/>
              <a:gd name="T15" fmla="*/ 117 h 1538"/>
              <a:gd name="T16" fmla="*/ 765 w 1555"/>
              <a:gd name="T17" fmla="*/ 0 h 1538"/>
              <a:gd name="T18" fmla="*/ 1554 w 1555"/>
              <a:gd name="T19" fmla="*/ 768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5" h="1538">
                <a:moveTo>
                  <a:pt x="1554" y="768"/>
                </a:moveTo>
                <a:lnTo>
                  <a:pt x="765" y="1537"/>
                </a:lnTo>
                <a:lnTo>
                  <a:pt x="650" y="1419"/>
                </a:lnTo>
                <a:lnTo>
                  <a:pt x="986" y="1093"/>
                </a:lnTo>
                <a:lnTo>
                  <a:pt x="0" y="1093"/>
                </a:lnTo>
                <a:lnTo>
                  <a:pt x="0" y="445"/>
                </a:lnTo>
                <a:lnTo>
                  <a:pt x="986" y="445"/>
                </a:lnTo>
                <a:lnTo>
                  <a:pt x="650" y="117"/>
                </a:lnTo>
                <a:lnTo>
                  <a:pt x="765" y="0"/>
                </a:lnTo>
                <a:lnTo>
                  <a:pt x="1554" y="76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9" name="L-Shape 58">
            <a:extLst>
              <a:ext uri="{FF2B5EF4-FFF2-40B4-BE49-F238E27FC236}">
                <a16:creationId xmlns:a16="http://schemas.microsoft.com/office/drawing/2014/main" id="{58F6CC99-B67E-9A4A-AB59-F68DCD41304E}"/>
              </a:ext>
            </a:extLst>
          </p:cNvPr>
          <p:cNvSpPr/>
          <p:nvPr/>
        </p:nvSpPr>
        <p:spPr>
          <a:xfrm rot="10800000" flipH="1">
            <a:off x="468395" y="4848048"/>
            <a:ext cx="1775151" cy="1144823"/>
          </a:xfrm>
          <a:prstGeom prst="corner">
            <a:avLst>
              <a:gd name="adj1" fmla="val 17009"/>
              <a:gd name="adj2" fmla="val 166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0" name="L-Shape 59">
            <a:extLst>
              <a:ext uri="{FF2B5EF4-FFF2-40B4-BE49-F238E27FC236}">
                <a16:creationId xmlns:a16="http://schemas.microsoft.com/office/drawing/2014/main" id="{616668F8-3E33-3548-A2EB-B4EA2111F60F}"/>
              </a:ext>
            </a:extLst>
          </p:cNvPr>
          <p:cNvSpPr/>
          <p:nvPr/>
        </p:nvSpPr>
        <p:spPr>
          <a:xfrm rot="10800000" flipH="1">
            <a:off x="2339994" y="4465953"/>
            <a:ext cx="1885834" cy="1144823"/>
          </a:xfrm>
          <a:prstGeom prst="corner">
            <a:avLst>
              <a:gd name="adj1" fmla="val 17009"/>
              <a:gd name="adj2" fmla="val 1663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id="{8FE484B4-F99D-4E4A-95AB-91A430AA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651" y="3088651"/>
            <a:ext cx="282897" cy="281243"/>
          </a:xfrm>
          <a:custGeom>
            <a:avLst/>
            <a:gdLst>
              <a:gd name="T0" fmla="*/ 0 w 753"/>
              <a:gd name="T1" fmla="*/ 750 h 751"/>
              <a:gd name="T2" fmla="*/ 752 w 753"/>
              <a:gd name="T3" fmla="*/ 750 h 751"/>
              <a:gd name="T4" fmla="*/ 752 w 753"/>
              <a:gd name="T5" fmla="*/ 0 h 751"/>
              <a:gd name="T6" fmla="*/ 749 w 753"/>
              <a:gd name="T7" fmla="*/ 0 h 751"/>
              <a:gd name="T8" fmla="*/ 0 w 753"/>
              <a:gd name="T9" fmla="*/ 75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751">
                <a:moveTo>
                  <a:pt x="0" y="750"/>
                </a:moveTo>
                <a:lnTo>
                  <a:pt x="752" y="750"/>
                </a:lnTo>
                <a:lnTo>
                  <a:pt x="752" y="0"/>
                </a:lnTo>
                <a:lnTo>
                  <a:pt x="749" y="0"/>
                </a:lnTo>
                <a:lnTo>
                  <a:pt x="0" y="75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3" name="L-Shape 62">
            <a:extLst>
              <a:ext uri="{FF2B5EF4-FFF2-40B4-BE49-F238E27FC236}">
                <a16:creationId xmlns:a16="http://schemas.microsoft.com/office/drawing/2014/main" id="{E5313BC6-7271-B14C-9A6B-E6F9D254B34D}"/>
              </a:ext>
            </a:extLst>
          </p:cNvPr>
          <p:cNvSpPr/>
          <p:nvPr/>
        </p:nvSpPr>
        <p:spPr>
          <a:xfrm rot="10800000" flipH="1">
            <a:off x="6108011" y="3395293"/>
            <a:ext cx="1828891" cy="1144823"/>
          </a:xfrm>
          <a:prstGeom prst="corner">
            <a:avLst>
              <a:gd name="adj1" fmla="val 17009"/>
              <a:gd name="adj2" fmla="val 1663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4" name="L-Shape 63">
            <a:extLst>
              <a:ext uri="{FF2B5EF4-FFF2-40B4-BE49-F238E27FC236}">
                <a16:creationId xmlns:a16="http://schemas.microsoft.com/office/drawing/2014/main" id="{33E7E3A9-DE95-4341-BDA9-7C2592DF7B32}"/>
              </a:ext>
            </a:extLst>
          </p:cNvPr>
          <p:cNvSpPr/>
          <p:nvPr/>
        </p:nvSpPr>
        <p:spPr>
          <a:xfrm rot="10800000" flipH="1">
            <a:off x="10005013" y="2128442"/>
            <a:ext cx="1961562" cy="1144823"/>
          </a:xfrm>
          <a:prstGeom prst="corner">
            <a:avLst>
              <a:gd name="adj1" fmla="val 17009"/>
              <a:gd name="adj2" fmla="val 1663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5" name="L-Shape 64">
            <a:extLst>
              <a:ext uri="{FF2B5EF4-FFF2-40B4-BE49-F238E27FC236}">
                <a16:creationId xmlns:a16="http://schemas.microsoft.com/office/drawing/2014/main" id="{93451571-72EA-894E-9134-FA9AC7FD9149}"/>
              </a:ext>
            </a:extLst>
          </p:cNvPr>
          <p:cNvSpPr/>
          <p:nvPr/>
        </p:nvSpPr>
        <p:spPr>
          <a:xfrm rot="10800000" flipH="1">
            <a:off x="4324479" y="3941085"/>
            <a:ext cx="1699878" cy="1144823"/>
          </a:xfrm>
          <a:prstGeom prst="corner">
            <a:avLst>
              <a:gd name="adj1" fmla="val 17009"/>
              <a:gd name="adj2" fmla="val 166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49412B-D720-CF4B-A448-C16F1FE515D4}"/>
              </a:ext>
            </a:extLst>
          </p:cNvPr>
          <p:cNvSpPr txBox="1"/>
          <p:nvPr/>
        </p:nvSpPr>
        <p:spPr>
          <a:xfrm>
            <a:off x="605090" y="5049766"/>
            <a:ext cx="168668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Low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Administration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2AEB81E6-A220-4340-9D7C-3E2207816841}"/>
              </a:ext>
            </a:extLst>
          </p:cNvPr>
          <p:cNvSpPr txBox="1">
            <a:spLocks/>
          </p:cNvSpPr>
          <p:nvPr/>
        </p:nvSpPr>
        <p:spPr>
          <a:xfrm>
            <a:off x="669535" y="5610777"/>
            <a:ext cx="1687874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9% for Administration and Fundraising cost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EEC77E9-EE7E-1248-BE10-8423CCE87745}"/>
              </a:ext>
            </a:extLst>
          </p:cNvPr>
          <p:cNvSpPr txBox="1"/>
          <p:nvPr/>
        </p:nvSpPr>
        <p:spPr>
          <a:xfrm>
            <a:off x="2615518" y="4705122"/>
            <a:ext cx="135646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Community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Assessment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C30148D6-38BB-8249-B9E1-681B90581709}"/>
              </a:ext>
            </a:extLst>
          </p:cNvPr>
          <p:cNvSpPr txBox="1">
            <a:spLocks/>
          </p:cNvSpPr>
          <p:nvPr/>
        </p:nvSpPr>
        <p:spPr>
          <a:xfrm>
            <a:off x="2600516" y="5174703"/>
            <a:ext cx="1687874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Projects based on NEED, not perception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179A501-8C4B-8845-8189-B3826D5D9048}"/>
              </a:ext>
            </a:extLst>
          </p:cNvPr>
          <p:cNvSpPr txBox="1"/>
          <p:nvPr/>
        </p:nvSpPr>
        <p:spPr>
          <a:xfrm>
            <a:off x="4561705" y="4231973"/>
            <a:ext cx="148630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Sustainability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E6D15C1A-786B-CA4F-AD5D-6ECD7EB693D4}"/>
              </a:ext>
            </a:extLst>
          </p:cNvPr>
          <p:cNvSpPr txBox="1">
            <a:spLocks/>
          </p:cNvSpPr>
          <p:nvPr/>
        </p:nvSpPr>
        <p:spPr>
          <a:xfrm>
            <a:off x="4408132" y="4513497"/>
            <a:ext cx="1687874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Delivering long term community outcomes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C11513-1E78-CA47-9883-A56434F96CAB}"/>
              </a:ext>
            </a:extLst>
          </p:cNvPr>
          <p:cNvSpPr txBox="1"/>
          <p:nvPr/>
        </p:nvSpPr>
        <p:spPr>
          <a:xfrm>
            <a:off x="6499470" y="3738328"/>
            <a:ext cx="14494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Rotarian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Engagement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01BDE9CF-8FD3-9C47-8381-61061A56BC58}"/>
              </a:ext>
            </a:extLst>
          </p:cNvPr>
          <p:cNvSpPr txBox="1">
            <a:spLocks/>
          </p:cNvSpPr>
          <p:nvPr/>
        </p:nvSpPr>
        <p:spPr>
          <a:xfrm>
            <a:off x="6405110" y="4375320"/>
            <a:ext cx="1687874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Planning and technical support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7C4CA7B-E789-924D-BFC6-159B0DB7F0BA}"/>
              </a:ext>
            </a:extLst>
          </p:cNvPr>
          <p:cNvSpPr txBox="1"/>
          <p:nvPr/>
        </p:nvSpPr>
        <p:spPr>
          <a:xfrm>
            <a:off x="10393095" y="2530314"/>
            <a:ext cx="137088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Stewardship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9C2358A4-6BB7-494E-BC08-4AA8535255F4}"/>
              </a:ext>
            </a:extLst>
          </p:cNvPr>
          <p:cNvSpPr txBox="1">
            <a:spLocks/>
          </p:cNvSpPr>
          <p:nvPr/>
        </p:nvSpPr>
        <p:spPr>
          <a:xfrm>
            <a:off x="10238318" y="2968891"/>
            <a:ext cx="1687874" cy="50783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Strict reporting processed in place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FD904F95-E618-5145-B2BD-EC450964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226" y="2837340"/>
            <a:ext cx="170401" cy="177017"/>
          </a:xfrm>
          <a:custGeom>
            <a:avLst/>
            <a:gdLst>
              <a:gd name="T0" fmla="*/ 248 w 453"/>
              <a:gd name="T1" fmla="*/ 462 h 471"/>
              <a:gd name="T2" fmla="*/ 248 w 453"/>
              <a:gd name="T3" fmla="*/ 462 h 471"/>
              <a:gd name="T4" fmla="*/ 215 w 453"/>
              <a:gd name="T5" fmla="*/ 457 h 471"/>
              <a:gd name="T6" fmla="*/ 9 w 453"/>
              <a:gd name="T7" fmla="*/ 188 h 471"/>
              <a:gd name="T8" fmla="*/ 9 w 453"/>
              <a:gd name="T9" fmla="*/ 188 h 471"/>
              <a:gd name="T10" fmla="*/ 13 w 453"/>
              <a:gd name="T11" fmla="*/ 155 h 471"/>
              <a:gd name="T12" fmla="*/ 204 w 453"/>
              <a:gd name="T13" fmla="*/ 9 h 471"/>
              <a:gd name="T14" fmla="*/ 204 w 453"/>
              <a:gd name="T15" fmla="*/ 9 h 471"/>
              <a:gd name="T16" fmla="*/ 237 w 453"/>
              <a:gd name="T17" fmla="*/ 13 h 471"/>
              <a:gd name="T18" fmla="*/ 443 w 453"/>
              <a:gd name="T19" fmla="*/ 282 h 471"/>
              <a:gd name="T20" fmla="*/ 443 w 453"/>
              <a:gd name="T21" fmla="*/ 282 h 471"/>
              <a:gd name="T22" fmla="*/ 439 w 453"/>
              <a:gd name="T23" fmla="*/ 315 h 471"/>
              <a:gd name="T24" fmla="*/ 248 w 453"/>
              <a:gd name="T25" fmla="*/ 46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3" h="471">
                <a:moveTo>
                  <a:pt x="248" y="462"/>
                </a:moveTo>
                <a:lnTo>
                  <a:pt x="248" y="462"/>
                </a:lnTo>
                <a:cubicBezTo>
                  <a:pt x="237" y="470"/>
                  <a:pt x="223" y="469"/>
                  <a:pt x="215" y="457"/>
                </a:cubicBezTo>
                <a:lnTo>
                  <a:pt x="9" y="188"/>
                </a:lnTo>
                <a:lnTo>
                  <a:pt x="9" y="188"/>
                </a:lnTo>
                <a:cubicBezTo>
                  <a:pt x="0" y="178"/>
                  <a:pt x="3" y="163"/>
                  <a:pt x="13" y="155"/>
                </a:cubicBezTo>
                <a:lnTo>
                  <a:pt x="204" y="9"/>
                </a:lnTo>
                <a:lnTo>
                  <a:pt x="204" y="9"/>
                </a:lnTo>
                <a:cubicBezTo>
                  <a:pt x="215" y="0"/>
                  <a:pt x="230" y="3"/>
                  <a:pt x="237" y="13"/>
                </a:cubicBezTo>
                <a:lnTo>
                  <a:pt x="443" y="282"/>
                </a:lnTo>
                <a:lnTo>
                  <a:pt x="443" y="282"/>
                </a:lnTo>
                <a:cubicBezTo>
                  <a:pt x="452" y="294"/>
                  <a:pt x="449" y="308"/>
                  <a:pt x="439" y="315"/>
                </a:cubicBezTo>
                <a:lnTo>
                  <a:pt x="248" y="462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460" y="235442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940" y="157263"/>
            <a:ext cx="1948418" cy="734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889" y="5720906"/>
            <a:ext cx="823208" cy="1048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77" y="6064334"/>
            <a:ext cx="1257303" cy="826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46" y="5099244"/>
            <a:ext cx="1066669" cy="1066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965" y="5028908"/>
            <a:ext cx="1268528" cy="4762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607" y="3533934"/>
            <a:ext cx="1279715" cy="1279715"/>
          </a:xfrm>
          <a:prstGeom prst="rect">
            <a:avLst/>
          </a:prstGeom>
        </p:spPr>
      </p:pic>
      <p:sp>
        <p:nvSpPr>
          <p:cNvPr id="56" name="L-Shape 55">
            <a:extLst>
              <a:ext uri="{FF2B5EF4-FFF2-40B4-BE49-F238E27FC236}">
                <a16:creationId xmlns:a16="http://schemas.microsoft.com/office/drawing/2014/main" id="{33E7E3A9-DE95-4341-BDA9-7C2592DF7B32}"/>
              </a:ext>
            </a:extLst>
          </p:cNvPr>
          <p:cNvSpPr/>
          <p:nvPr/>
        </p:nvSpPr>
        <p:spPr>
          <a:xfrm rot="10800000" flipH="1">
            <a:off x="7953226" y="2761936"/>
            <a:ext cx="1961562" cy="1144823"/>
          </a:xfrm>
          <a:prstGeom prst="corner">
            <a:avLst>
              <a:gd name="adj1" fmla="val 17009"/>
              <a:gd name="adj2" fmla="val 166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C4CA7B-E789-924D-BFC6-159B0DB7F0BA}"/>
              </a:ext>
            </a:extLst>
          </p:cNvPr>
          <p:cNvSpPr txBox="1"/>
          <p:nvPr/>
        </p:nvSpPr>
        <p:spPr>
          <a:xfrm>
            <a:off x="8320983" y="2949159"/>
            <a:ext cx="137569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World Fund 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Match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9C2358A4-6BB7-494E-BC08-4AA8535255F4}"/>
              </a:ext>
            </a:extLst>
          </p:cNvPr>
          <p:cNvSpPr txBox="1">
            <a:spLocks/>
          </p:cNvSpPr>
          <p:nvPr/>
        </p:nvSpPr>
        <p:spPr>
          <a:xfrm>
            <a:off x="8248044" y="3504968"/>
            <a:ext cx="1687874" cy="544765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DDF matched 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  <a:p>
            <a:pPr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The multiplier effect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8FE484B4-F99D-4E4A-95AB-91A430AA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5012" y="2450217"/>
            <a:ext cx="282897" cy="281243"/>
          </a:xfrm>
          <a:custGeom>
            <a:avLst/>
            <a:gdLst>
              <a:gd name="T0" fmla="*/ 0 w 753"/>
              <a:gd name="T1" fmla="*/ 750 h 751"/>
              <a:gd name="T2" fmla="*/ 752 w 753"/>
              <a:gd name="T3" fmla="*/ 750 h 751"/>
              <a:gd name="T4" fmla="*/ 752 w 753"/>
              <a:gd name="T5" fmla="*/ 0 h 751"/>
              <a:gd name="T6" fmla="*/ 749 w 753"/>
              <a:gd name="T7" fmla="*/ 0 h 751"/>
              <a:gd name="T8" fmla="*/ 0 w 753"/>
              <a:gd name="T9" fmla="*/ 75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3" h="751">
                <a:moveTo>
                  <a:pt x="0" y="750"/>
                </a:moveTo>
                <a:lnTo>
                  <a:pt x="752" y="750"/>
                </a:lnTo>
                <a:lnTo>
                  <a:pt x="752" y="0"/>
                </a:lnTo>
                <a:lnTo>
                  <a:pt x="749" y="0"/>
                </a:lnTo>
                <a:lnTo>
                  <a:pt x="0" y="75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76" name="Freeform 50">
            <a:extLst>
              <a:ext uri="{FF2B5EF4-FFF2-40B4-BE49-F238E27FC236}">
                <a16:creationId xmlns:a16="http://schemas.microsoft.com/office/drawing/2014/main" id="{378C376F-D1DD-8447-B95D-CA9C82A01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4668" y="1651986"/>
            <a:ext cx="583994" cy="577374"/>
          </a:xfrm>
          <a:custGeom>
            <a:avLst/>
            <a:gdLst>
              <a:gd name="T0" fmla="*/ 1554 w 1555"/>
              <a:gd name="T1" fmla="*/ 768 h 1538"/>
              <a:gd name="T2" fmla="*/ 765 w 1555"/>
              <a:gd name="T3" fmla="*/ 1537 h 1538"/>
              <a:gd name="T4" fmla="*/ 650 w 1555"/>
              <a:gd name="T5" fmla="*/ 1419 h 1538"/>
              <a:gd name="T6" fmla="*/ 986 w 1555"/>
              <a:gd name="T7" fmla="*/ 1093 h 1538"/>
              <a:gd name="T8" fmla="*/ 0 w 1555"/>
              <a:gd name="T9" fmla="*/ 1093 h 1538"/>
              <a:gd name="T10" fmla="*/ 0 w 1555"/>
              <a:gd name="T11" fmla="*/ 445 h 1538"/>
              <a:gd name="T12" fmla="*/ 986 w 1555"/>
              <a:gd name="T13" fmla="*/ 445 h 1538"/>
              <a:gd name="T14" fmla="*/ 650 w 1555"/>
              <a:gd name="T15" fmla="*/ 117 h 1538"/>
              <a:gd name="T16" fmla="*/ 765 w 1555"/>
              <a:gd name="T17" fmla="*/ 0 h 1538"/>
              <a:gd name="T18" fmla="*/ 1554 w 1555"/>
              <a:gd name="T19" fmla="*/ 768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55" h="1538">
                <a:moveTo>
                  <a:pt x="1554" y="768"/>
                </a:moveTo>
                <a:lnTo>
                  <a:pt x="765" y="1537"/>
                </a:lnTo>
                <a:lnTo>
                  <a:pt x="650" y="1419"/>
                </a:lnTo>
                <a:lnTo>
                  <a:pt x="986" y="1093"/>
                </a:lnTo>
                <a:lnTo>
                  <a:pt x="0" y="1093"/>
                </a:lnTo>
                <a:lnTo>
                  <a:pt x="0" y="445"/>
                </a:lnTo>
                <a:lnTo>
                  <a:pt x="986" y="445"/>
                </a:lnTo>
                <a:lnTo>
                  <a:pt x="650" y="117"/>
                </a:lnTo>
                <a:lnTo>
                  <a:pt x="765" y="0"/>
                </a:lnTo>
                <a:lnTo>
                  <a:pt x="1554" y="768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444" y="4129120"/>
            <a:ext cx="1559233" cy="8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5F43D8-38CF-4D05-9E59-8A9FEDDD2C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5888"/>
            <a:ext cx="5759450" cy="987425"/>
          </a:xfrm>
        </p:spPr>
        <p:txBody>
          <a:bodyPr>
            <a:normAutofit fontScale="85000" lnSpcReduction="20000"/>
          </a:bodyPr>
          <a:lstStyle/>
          <a:p>
            <a:pPr marL="119063" indent="-119063"/>
            <a:endParaRPr lang="en-US" dirty="0"/>
          </a:p>
          <a:p>
            <a:pPr marL="0" indent="0" algn="ctr">
              <a:buNone/>
            </a:pPr>
            <a:r>
              <a:rPr lang="en-US" sz="5500" dirty="0" smtClean="0">
                <a:latin typeface="Arial Rounded MT Bold" panose="020F0704030504030204" pitchFamily="34" charset="0"/>
              </a:rPr>
              <a:t>Action Plan</a:t>
            </a:r>
            <a:endParaRPr lang="en-US" sz="5500" dirty="0"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829AA-1B87-43A6-B7C4-044DAFA8D3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450" y="1103313"/>
            <a:ext cx="5878555" cy="2908300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 Rounded MT Bold" panose="020F0704030504030204" pitchFamily="34" charset="0"/>
              </a:rPr>
              <a:t>Promote our </a:t>
            </a:r>
            <a:r>
              <a:rPr lang="en-US" sz="27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Causes</a:t>
            </a:r>
            <a:r>
              <a:rPr lang="en-US" sz="2700" dirty="0" smtClean="0">
                <a:latin typeface="Arial Rounded MT Bold" panose="020F0704030504030204" pitchFamily="34" charset="0"/>
              </a:rPr>
              <a:t> (Areas of Focus) as the reason to give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Encourage recurring giving </a:t>
            </a:r>
          </a:p>
          <a:p>
            <a:pPr lvl="1"/>
            <a:r>
              <a:rPr lang="en-US" sz="1200" dirty="0" smtClean="0">
                <a:latin typeface="Arial Rounded MT Bold" panose="020F0704030504030204" pitchFamily="34" charset="0"/>
              </a:rPr>
              <a:t>      </a:t>
            </a:r>
            <a:r>
              <a:rPr lang="en-US" sz="1200" dirty="0" smtClean="0">
                <a:latin typeface="Arial Rounded MT Bold" panose="020F0704030504030204" pitchFamily="34" charset="0"/>
              </a:rPr>
              <a:t>Annually</a:t>
            </a:r>
            <a:endParaRPr lang="en-US" sz="12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1200" dirty="0">
                <a:latin typeface="Arial Rounded MT Bold" panose="020F0704030504030204" pitchFamily="34" charset="0"/>
              </a:rPr>
              <a:t>	</a:t>
            </a:r>
            <a:r>
              <a:rPr lang="en-US" sz="1200" dirty="0" smtClean="0">
                <a:latin typeface="Arial Rounded MT Bold" panose="020F0704030504030204" pitchFamily="34" charset="0"/>
              </a:rPr>
              <a:t>Quarterly</a:t>
            </a:r>
          </a:p>
          <a:p>
            <a:pPr lvl="1"/>
            <a:r>
              <a:rPr lang="en-US" sz="1200" dirty="0">
                <a:latin typeface="Arial Rounded MT Bold" panose="020F0704030504030204" pitchFamily="34" charset="0"/>
              </a:rPr>
              <a:t>	</a:t>
            </a:r>
            <a:r>
              <a:rPr lang="en-US" sz="1200" dirty="0" smtClean="0">
                <a:latin typeface="Arial Rounded MT Bold" panose="020F0704030504030204" pitchFamily="34" charset="0"/>
              </a:rPr>
              <a:t>Monthly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Promote the concept of gaining donors beyond the club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Promote the benefits of this type of fundraising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Arial Rounded MT Bold" panose="020F0704030504030204" pitchFamily="34" charset="0"/>
              </a:rPr>
              <a:t>Promote the benefits of the growing DDF to fund club projects.</a:t>
            </a:r>
            <a:endParaRPr lang="en-US" sz="2700" dirty="0">
              <a:latin typeface="Arial Rounded MT Bold" panose="020F07040305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8D0E4B-7A8D-44BA-A94D-6019BDC90D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9725" y="115888"/>
            <a:ext cx="422275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1" y="1225485"/>
            <a:ext cx="6793807" cy="38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9099" y="2141538"/>
            <a:ext cx="5419725" cy="45719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Donor Contributions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6753" y="2419349"/>
            <a:ext cx="5705475" cy="3952875"/>
          </a:xfrm>
        </p:spPr>
        <p:txBody>
          <a:bodyPr>
            <a:normAutofit fontScale="70000" lnSpcReduction="20000"/>
          </a:bodyPr>
          <a:lstStyle/>
          <a:p>
            <a:r>
              <a:rPr lang="en-AU" sz="3400" b="1" cap="all" dirty="0">
                <a:solidFill>
                  <a:srgbClr val="F7A81B"/>
                </a:solidFill>
              </a:rPr>
              <a:t>Australia</a:t>
            </a:r>
            <a:endParaRPr lang="en-US" sz="3400" dirty="0">
              <a:solidFill>
                <a:srgbClr val="F7A81B"/>
              </a:solidFill>
            </a:endParaRPr>
          </a:p>
          <a:p>
            <a:r>
              <a:rPr lang="en-AU" b="1" dirty="0" smtClean="0">
                <a:solidFill>
                  <a:srgbClr val="F7A81B"/>
                </a:solidFill>
              </a:rPr>
              <a:t>Individuals </a:t>
            </a:r>
            <a:r>
              <a:rPr lang="en-AU" dirty="0" smtClean="0"/>
              <a:t>– </a:t>
            </a:r>
            <a:r>
              <a:rPr lang="en-AU" dirty="0"/>
              <a:t>login to</a:t>
            </a:r>
            <a:r>
              <a:rPr lang="en-AU" i="1" dirty="0"/>
              <a:t> </a:t>
            </a:r>
            <a:r>
              <a:rPr lang="en-US" u="dotted" dirty="0">
                <a:hlinkClick r:id="rId2"/>
              </a:rPr>
              <a:t>my.rotary.org</a:t>
            </a:r>
            <a:r>
              <a:rPr lang="en-US" i="1" dirty="0"/>
              <a:t> </a:t>
            </a:r>
            <a:r>
              <a:rPr lang="en-AU" dirty="0"/>
              <a:t>and click the </a:t>
            </a:r>
            <a:r>
              <a:rPr lang="en-US" u="dotted" dirty="0">
                <a:hlinkClick r:id="rId3"/>
              </a:rPr>
              <a:t>Donate</a:t>
            </a:r>
            <a:r>
              <a:rPr lang="en-US" dirty="0"/>
              <a:t> </a:t>
            </a:r>
            <a:r>
              <a:rPr lang="en-AU" dirty="0"/>
              <a:t>button</a:t>
            </a:r>
            <a:endParaRPr lang="en-US" dirty="0"/>
          </a:p>
          <a:p>
            <a:r>
              <a:rPr lang="en-AU" dirty="0"/>
              <a:t>	– select your preferred fund </a:t>
            </a:r>
            <a:r>
              <a:rPr lang="en-AU" dirty="0" smtClean="0"/>
              <a:t>(e.g. </a:t>
            </a:r>
            <a:r>
              <a:rPr lang="en-AU" dirty="0"/>
              <a:t>polio)</a:t>
            </a:r>
            <a:endParaRPr lang="en-US" dirty="0"/>
          </a:p>
          <a:p>
            <a:r>
              <a:rPr lang="en-AU" dirty="0"/>
              <a:t>	– </a:t>
            </a:r>
            <a:r>
              <a:rPr lang="en-AU" i="1" dirty="0"/>
              <a:t>to receive an </a:t>
            </a:r>
            <a:r>
              <a:rPr lang="en-AU" i="1" dirty="0" smtClean="0"/>
              <a:t>AUD </a:t>
            </a:r>
            <a:r>
              <a:rPr lang="en-AU" i="1" dirty="0"/>
              <a:t>tax receipt, specify currency </a:t>
            </a:r>
            <a:r>
              <a:rPr lang="en-AU" b="1" i="1" dirty="0"/>
              <a:t>AUD</a:t>
            </a:r>
            <a:endParaRPr lang="en-US" dirty="0"/>
          </a:p>
          <a:p>
            <a:r>
              <a:rPr lang="en-AU" dirty="0"/>
              <a:t>	– make a one-time or recurrent contribution and</a:t>
            </a:r>
            <a:endParaRPr lang="en-US" dirty="0"/>
          </a:p>
          <a:p>
            <a:r>
              <a:rPr lang="en-AU" dirty="0"/>
              <a:t>	– adjust your contributions at any time in My Rotary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  <a:p>
            <a:r>
              <a:rPr lang="en-AU" b="1" dirty="0">
                <a:solidFill>
                  <a:srgbClr val="F7A81B"/>
                </a:solidFill>
              </a:rPr>
              <a:t>Rotary </a:t>
            </a:r>
            <a:r>
              <a:rPr lang="en-AU" b="1" dirty="0" smtClean="0">
                <a:solidFill>
                  <a:srgbClr val="F7A81B"/>
                </a:solidFill>
              </a:rPr>
              <a:t>Clubs </a:t>
            </a:r>
            <a:r>
              <a:rPr lang="en-AU" dirty="0" smtClean="0"/>
              <a:t>– </a:t>
            </a:r>
            <a:r>
              <a:rPr lang="en-AU" dirty="0"/>
              <a:t>make payments to </a:t>
            </a:r>
            <a:r>
              <a:rPr lang="en-AU" i="1" dirty="0"/>
              <a:t>The Rotary Foundation</a:t>
            </a:r>
            <a:endParaRPr lang="en-US" dirty="0"/>
          </a:p>
          <a:p>
            <a:r>
              <a:rPr lang="en-AU" dirty="0"/>
              <a:t>	– BSB 332-084  A/c 100345225  Ref: </a:t>
            </a:r>
            <a:r>
              <a:rPr lang="en-AU" i="1" dirty="0"/>
              <a:t>RC club </a:t>
            </a:r>
            <a:r>
              <a:rPr lang="en-AU" i="1" dirty="0" smtClean="0"/>
              <a:t>name</a:t>
            </a:r>
          </a:p>
          <a:p>
            <a:r>
              <a:rPr lang="en-AU" i="1" dirty="0" smtClean="0">
                <a:solidFill>
                  <a:srgbClr val="002060"/>
                </a:solidFill>
              </a:rPr>
              <a:t>                 ( Do not write Rotary Club of …… just club name.)</a:t>
            </a:r>
          </a:p>
          <a:p>
            <a:endParaRPr lang="en-US" dirty="0"/>
          </a:p>
          <a:p>
            <a:r>
              <a:rPr lang="en-AU" dirty="0"/>
              <a:t>	– </a:t>
            </a:r>
            <a:r>
              <a:rPr lang="en-AU" i="1" dirty="0"/>
              <a:t>please</a:t>
            </a:r>
            <a:r>
              <a:rPr lang="en-AU" dirty="0"/>
              <a:t> email details to </a:t>
            </a:r>
            <a:r>
              <a:rPr lang="en-AU" u="dotted" dirty="0">
                <a:hlinkClick r:id="rId4"/>
              </a:rPr>
              <a:t>risppo@rotary.org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8" name="Straight Connector 7"/>
          <p:cNvCxnSpPr>
            <a:stCxn id="4" idx="1"/>
          </p:cNvCxnSpPr>
          <p:nvPr/>
        </p:nvCxnSpPr>
        <p:spPr>
          <a:xfrm flipV="1">
            <a:off x="276753" y="4395786"/>
            <a:ext cx="5514974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632" y="0"/>
            <a:ext cx="6066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btitle 26">
            <a:extLst>
              <a:ext uri="{FF2B5EF4-FFF2-40B4-BE49-F238E27FC236}">
                <a16:creationId xmlns:a16="http://schemas.microsoft.com/office/drawing/2014/main" id="{51EAD650-B77B-4A4D-9365-935832106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Subtitle/More Information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BB3911-B5B5-46C4-A9F5-1217DF3FA8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1" y="182229"/>
            <a:ext cx="1734030" cy="1740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46000"/>
              </a:srgbClr>
            </a:outerShdw>
          </a:effectLst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4" b="7654"/>
          <a:stretch>
            <a:fillRect/>
          </a:stretch>
        </p:blipFill>
        <p:spPr/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B2C63F-7FEF-455A-BD2C-6BA934A0A0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We love to recognise our donors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With special Recognition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events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604" y="5281674"/>
            <a:ext cx="1216660" cy="1233101"/>
          </a:xfrm>
          <a:prstGeom prst="rect">
            <a:avLst/>
          </a:prstGeom>
        </p:spPr>
      </p:pic>
      <p:pic>
        <p:nvPicPr>
          <p:cNvPr id="7" name="Picture 2" descr="https://clubrunner.blob.core.windows.net/00000003404/thumb/PhotoAlbum/rotary-custom-pins/New-Bequest-Pin-2015-Level-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528" y="5416439"/>
            <a:ext cx="1183097" cy="115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3" y="5499398"/>
            <a:ext cx="860775" cy="797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874" y="5396082"/>
            <a:ext cx="544068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B13E5-8A63-9249-BAA3-0E2B60D0308E}"/>
              </a:ext>
            </a:extLst>
          </p:cNvPr>
          <p:cNvSpPr txBox="1"/>
          <p:nvPr/>
        </p:nvSpPr>
        <p:spPr>
          <a:xfrm>
            <a:off x="3445299" y="306186"/>
            <a:ext cx="53014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Donor Recognition Program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47494-177C-4E44-9782-1F9678F19531}"/>
              </a:ext>
            </a:extLst>
          </p:cNvPr>
          <p:cNvSpPr txBox="1"/>
          <p:nvPr/>
        </p:nvSpPr>
        <p:spPr>
          <a:xfrm>
            <a:off x="4249989" y="787593"/>
            <a:ext cx="3692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 smtClean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Recognising your Personal Contributions</a:t>
            </a:r>
            <a:endParaRPr lang="en-US" sz="1200" spc="150" dirty="0">
              <a:solidFill>
                <a:schemeClr val="bg1">
                  <a:lumMod val="65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1E6F4D3-ADFF-8D4E-84E1-E72AE9F1020E}"/>
              </a:ext>
            </a:extLst>
          </p:cNvPr>
          <p:cNvSpPr/>
          <p:nvPr/>
        </p:nvSpPr>
        <p:spPr>
          <a:xfrm>
            <a:off x="4459292" y="1768990"/>
            <a:ext cx="1588426" cy="1597400"/>
          </a:xfrm>
          <a:custGeom>
            <a:avLst/>
            <a:gdLst>
              <a:gd name="connsiteX0" fmla="*/ 874322 w 3456476"/>
              <a:gd name="connsiteY0" fmla="*/ 0 h 3476003"/>
              <a:gd name="connsiteX1" fmla="*/ 3456475 w 3456476"/>
              <a:gd name="connsiteY1" fmla="*/ 481535 h 3476003"/>
              <a:gd name="connsiteX2" fmla="*/ 3456476 w 3456476"/>
              <a:gd name="connsiteY2" fmla="*/ 2480209 h 3476003"/>
              <a:gd name="connsiteX3" fmla="*/ 3338706 w 3456476"/>
              <a:gd name="connsiteY3" fmla="*/ 2486156 h 3476003"/>
              <a:gd name="connsiteX4" fmla="*/ 1753677 w 3456476"/>
              <a:gd name="connsiteY4" fmla="*/ 3436181 h 3476003"/>
              <a:gd name="connsiteX5" fmla="*/ 1729485 w 3456476"/>
              <a:gd name="connsiteY5" fmla="*/ 3476003 h 3476003"/>
              <a:gd name="connsiteX6" fmla="*/ 0 w 3456476"/>
              <a:gd name="connsiteY6" fmla="*/ 2477484 h 3476003"/>
              <a:gd name="connsiteX7" fmla="*/ 874322 w 3456476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476" h="3476003">
                <a:moveTo>
                  <a:pt x="874322" y="0"/>
                </a:moveTo>
                <a:lnTo>
                  <a:pt x="3456475" y="481535"/>
                </a:lnTo>
                <a:lnTo>
                  <a:pt x="3456476" y="2480209"/>
                </a:lnTo>
                <a:lnTo>
                  <a:pt x="3338706" y="2486156"/>
                </a:lnTo>
                <a:cubicBezTo>
                  <a:pt x="2679043" y="2553148"/>
                  <a:pt x="2106314" y="2914209"/>
                  <a:pt x="1753677" y="3436181"/>
                </a:cubicBezTo>
                <a:lnTo>
                  <a:pt x="1729485" y="3476003"/>
                </a:lnTo>
                <a:lnTo>
                  <a:pt x="0" y="2477484"/>
                </a:lnTo>
                <a:lnTo>
                  <a:pt x="8743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4790633-448E-9243-BD4F-4F17E88AC792}"/>
              </a:ext>
            </a:extLst>
          </p:cNvPr>
          <p:cNvSpPr/>
          <p:nvPr/>
        </p:nvSpPr>
        <p:spPr>
          <a:xfrm>
            <a:off x="6144366" y="1768990"/>
            <a:ext cx="1589210" cy="1597400"/>
          </a:xfrm>
          <a:custGeom>
            <a:avLst/>
            <a:gdLst>
              <a:gd name="connsiteX0" fmla="*/ 2584207 w 3458182"/>
              <a:gd name="connsiteY0" fmla="*/ 0 h 3476003"/>
              <a:gd name="connsiteX1" fmla="*/ 3458182 w 3458182"/>
              <a:gd name="connsiteY1" fmla="*/ 2476499 h 3476003"/>
              <a:gd name="connsiteX2" fmla="*/ 1726990 w 3458182"/>
              <a:gd name="connsiteY2" fmla="*/ 3476003 h 3476003"/>
              <a:gd name="connsiteX3" fmla="*/ 1702798 w 3458182"/>
              <a:gd name="connsiteY3" fmla="*/ 3436181 h 3476003"/>
              <a:gd name="connsiteX4" fmla="*/ 117769 w 3458182"/>
              <a:gd name="connsiteY4" fmla="*/ 2486156 h 3476003"/>
              <a:gd name="connsiteX5" fmla="*/ 1 w 3458182"/>
              <a:gd name="connsiteY5" fmla="*/ 2480209 h 3476003"/>
              <a:gd name="connsiteX6" fmla="*/ 0 w 3458182"/>
              <a:gd name="connsiteY6" fmla="*/ 481918 h 3476003"/>
              <a:gd name="connsiteX7" fmla="*/ 2584207 w 3458182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182" h="3476003">
                <a:moveTo>
                  <a:pt x="2584207" y="0"/>
                </a:moveTo>
                <a:lnTo>
                  <a:pt x="3458182" y="2476499"/>
                </a:lnTo>
                <a:lnTo>
                  <a:pt x="1726990" y="3476003"/>
                </a:lnTo>
                <a:lnTo>
                  <a:pt x="1702798" y="3436181"/>
                </a:lnTo>
                <a:cubicBezTo>
                  <a:pt x="1350161" y="2914209"/>
                  <a:pt x="777432" y="2553148"/>
                  <a:pt x="117769" y="2486156"/>
                </a:cubicBezTo>
                <a:lnTo>
                  <a:pt x="1" y="2480209"/>
                </a:lnTo>
                <a:lnTo>
                  <a:pt x="0" y="481918"/>
                </a:lnTo>
                <a:lnTo>
                  <a:pt x="25842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5690C4B-E755-3347-8E87-45DB5B8DC1F6}"/>
              </a:ext>
            </a:extLst>
          </p:cNvPr>
          <p:cNvSpPr/>
          <p:nvPr/>
        </p:nvSpPr>
        <p:spPr>
          <a:xfrm>
            <a:off x="6986398" y="2990843"/>
            <a:ext cx="1580969" cy="1834909"/>
          </a:xfrm>
          <a:custGeom>
            <a:avLst/>
            <a:gdLst>
              <a:gd name="connsiteX0" fmla="*/ 1730758 w 3440250"/>
              <a:gd name="connsiteY0" fmla="*/ 0 h 3992832"/>
              <a:gd name="connsiteX1" fmla="*/ 3440250 w 3440250"/>
              <a:gd name="connsiteY1" fmla="*/ 1996416 h 3992832"/>
              <a:gd name="connsiteX2" fmla="*/ 1730758 w 3440250"/>
              <a:gd name="connsiteY2" fmla="*/ 3992832 h 3992832"/>
              <a:gd name="connsiteX3" fmla="*/ 0 w 3440250"/>
              <a:gd name="connsiteY3" fmla="*/ 2993578 h 3992832"/>
              <a:gd name="connsiteX4" fmla="*/ 71529 w 3440250"/>
              <a:gd name="connsiteY4" fmla="*/ 2845094 h 3992832"/>
              <a:gd name="connsiteX5" fmla="*/ 242869 w 3440250"/>
              <a:gd name="connsiteY5" fmla="*/ 1996416 h 3992832"/>
              <a:gd name="connsiteX6" fmla="*/ 71529 w 3440250"/>
              <a:gd name="connsiteY6" fmla="*/ 1147738 h 3992832"/>
              <a:gd name="connsiteX7" fmla="*/ 0 w 3440250"/>
              <a:gd name="connsiteY7" fmla="*/ 999253 h 3992832"/>
              <a:gd name="connsiteX8" fmla="*/ 1730758 w 3440250"/>
              <a:gd name="connsiteY8" fmla="*/ 0 h 399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0250" h="3992832">
                <a:moveTo>
                  <a:pt x="1730758" y="0"/>
                </a:moveTo>
                <a:lnTo>
                  <a:pt x="3440250" y="1996416"/>
                </a:lnTo>
                <a:lnTo>
                  <a:pt x="1730758" y="3992832"/>
                </a:lnTo>
                <a:lnTo>
                  <a:pt x="0" y="2993578"/>
                </a:lnTo>
                <a:lnTo>
                  <a:pt x="71529" y="2845094"/>
                </a:lnTo>
                <a:cubicBezTo>
                  <a:pt x="181859" y="2584244"/>
                  <a:pt x="242869" y="2297455"/>
                  <a:pt x="242869" y="1996416"/>
                </a:cubicBezTo>
                <a:cubicBezTo>
                  <a:pt x="242869" y="1695377"/>
                  <a:pt x="181859" y="1408588"/>
                  <a:pt x="71529" y="1147738"/>
                </a:cubicBezTo>
                <a:lnTo>
                  <a:pt x="0" y="999253"/>
                </a:lnTo>
                <a:lnTo>
                  <a:pt x="173075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CB807DF-4469-554E-9B89-AEAB34257F66}"/>
              </a:ext>
            </a:extLst>
          </p:cNvPr>
          <p:cNvSpPr/>
          <p:nvPr/>
        </p:nvSpPr>
        <p:spPr>
          <a:xfrm>
            <a:off x="3625661" y="2991208"/>
            <a:ext cx="1580025" cy="1834179"/>
          </a:xfrm>
          <a:custGeom>
            <a:avLst/>
            <a:gdLst>
              <a:gd name="connsiteX0" fmla="*/ 1708813 w 3438196"/>
              <a:gd name="connsiteY0" fmla="*/ 0 h 3991245"/>
              <a:gd name="connsiteX1" fmla="*/ 3438196 w 3438196"/>
              <a:gd name="connsiteY1" fmla="*/ 998460 h 3991245"/>
              <a:gd name="connsiteX2" fmla="*/ 3366667 w 3438196"/>
              <a:gd name="connsiteY2" fmla="*/ 1146945 h 3991245"/>
              <a:gd name="connsiteX3" fmla="*/ 3195327 w 3438196"/>
              <a:gd name="connsiteY3" fmla="*/ 1995623 h 3991245"/>
              <a:gd name="connsiteX4" fmla="*/ 3366667 w 3438196"/>
              <a:gd name="connsiteY4" fmla="*/ 2844301 h 3991245"/>
              <a:gd name="connsiteX5" fmla="*/ 3438196 w 3438196"/>
              <a:gd name="connsiteY5" fmla="*/ 2992785 h 3991245"/>
              <a:gd name="connsiteX6" fmla="*/ 1708812 w 3438196"/>
              <a:gd name="connsiteY6" fmla="*/ 3991245 h 3991245"/>
              <a:gd name="connsiteX7" fmla="*/ 0 w 3438196"/>
              <a:gd name="connsiteY7" fmla="*/ 1995623 h 3991245"/>
              <a:gd name="connsiteX8" fmla="*/ 1708813 w 3438196"/>
              <a:gd name="connsiteY8" fmla="*/ 0 h 399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8196" h="3991245">
                <a:moveTo>
                  <a:pt x="1708813" y="0"/>
                </a:moveTo>
                <a:lnTo>
                  <a:pt x="3438196" y="998460"/>
                </a:lnTo>
                <a:lnTo>
                  <a:pt x="3366667" y="1146945"/>
                </a:lnTo>
                <a:cubicBezTo>
                  <a:pt x="3256337" y="1407795"/>
                  <a:pt x="3195327" y="1694584"/>
                  <a:pt x="3195327" y="1995623"/>
                </a:cubicBezTo>
                <a:cubicBezTo>
                  <a:pt x="3195327" y="2296662"/>
                  <a:pt x="3256337" y="2583451"/>
                  <a:pt x="3366667" y="2844301"/>
                </a:cubicBezTo>
                <a:lnTo>
                  <a:pt x="3438196" y="2992785"/>
                </a:lnTo>
                <a:lnTo>
                  <a:pt x="1708812" y="3991245"/>
                </a:lnTo>
                <a:lnTo>
                  <a:pt x="0" y="1995623"/>
                </a:lnTo>
                <a:lnTo>
                  <a:pt x="17088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D456B90-F211-2049-82CD-5167481ABE0C}"/>
              </a:ext>
            </a:extLst>
          </p:cNvPr>
          <p:cNvSpPr/>
          <p:nvPr/>
        </p:nvSpPr>
        <p:spPr>
          <a:xfrm>
            <a:off x="4459292" y="4450206"/>
            <a:ext cx="1588426" cy="1597400"/>
          </a:xfrm>
          <a:custGeom>
            <a:avLst/>
            <a:gdLst>
              <a:gd name="connsiteX0" fmla="*/ 1729485 w 3456477"/>
              <a:gd name="connsiteY0" fmla="*/ 0 h 3476003"/>
              <a:gd name="connsiteX1" fmla="*/ 1753678 w 3456477"/>
              <a:gd name="connsiteY1" fmla="*/ 39822 h 3476003"/>
              <a:gd name="connsiteX2" fmla="*/ 3338707 w 3456477"/>
              <a:gd name="connsiteY2" fmla="*/ 989847 h 3476003"/>
              <a:gd name="connsiteX3" fmla="*/ 3456477 w 3456477"/>
              <a:gd name="connsiteY3" fmla="*/ 995794 h 3476003"/>
              <a:gd name="connsiteX4" fmla="*/ 3456476 w 3456477"/>
              <a:gd name="connsiteY4" fmla="*/ 2994468 h 3476003"/>
              <a:gd name="connsiteX5" fmla="*/ 874323 w 3456477"/>
              <a:gd name="connsiteY5" fmla="*/ 3476003 h 3476003"/>
              <a:gd name="connsiteX6" fmla="*/ 0 w 3456477"/>
              <a:gd name="connsiteY6" fmla="*/ 998518 h 3476003"/>
              <a:gd name="connsiteX7" fmla="*/ 1729485 w 3456477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477" h="3476003">
                <a:moveTo>
                  <a:pt x="1729485" y="0"/>
                </a:moveTo>
                <a:lnTo>
                  <a:pt x="1753678" y="39822"/>
                </a:lnTo>
                <a:cubicBezTo>
                  <a:pt x="2106315" y="561794"/>
                  <a:pt x="2679044" y="922855"/>
                  <a:pt x="3338707" y="989847"/>
                </a:cubicBezTo>
                <a:lnTo>
                  <a:pt x="3456477" y="995794"/>
                </a:lnTo>
                <a:lnTo>
                  <a:pt x="3456476" y="2994468"/>
                </a:lnTo>
                <a:lnTo>
                  <a:pt x="874323" y="3476003"/>
                </a:lnTo>
                <a:lnTo>
                  <a:pt x="0" y="998518"/>
                </a:lnTo>
                <a:lnTo>
                  <a:pt x="17294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45C7F8B-B52B-9243-9C12-B18812C9C0C5}"/>
              </a:ext>
            </a:extLst>
          </p:cNvPr>
          <p:cNvSpPr/>
          <p:nvPr/>
        </p:nvSpPr>
        <p:spPr>
          <a:xfrm>
            <a:off x="6144367" y="4450206"/>
            <a:ext cx="1589210" cy="1597400"/>
          </a:xfrm>
          <a:custGeom>
            <a:avLst/>
            <a:gdLst>
              <a:gd name="connsiteX0" fmla="*/ 1726990 w 3458181"/>
              <a:gd name="connsiteY0" fmla="*/ 0 h 3476003"/>
              <a:gd name="connsiteX1" fmla="*/ 3458181 w 3458181"/>
              <a:gd name="connsiteY1" fmla="*/ 999504 h 3476003"/>
              <a:gd name="connsiteX2" fmla="*/ 2584206 w 3458181"/>
              <a:gd name="connsiteY2" fmla="*/ 3476003 h 3476003"/>
              <a:gd name="connsiteX3" fmla="*/ 0 w 3458181"/>
              <a:gd name="connsiteY3" fmla="*/ 2994085 h 3476003"/>
              <a:gd name="connsiteX4" fmla="*/ 0 w 3458181"/>
              <a:gd name="connsiteY4" fmla="*/ 995794 h 3476003"/>
              <a:gd name="connsiteX5" fmla="*/ 117768 w 3458181"/>
              <a:gd name="connsiteY5" fmla="*/ 989847 h 3476003"/>
              <a:gd name="connsiteX6" fmla="*/ 1702797 w 3458181"/>
              <a:gd name="connsiteY6" fmla="*/ 39822 h 3476003"/>
              <a:gd name="connsiteX7" fmla="*/ 1726990 w 3458181"/>
              <a:gd name="connsiteY7" fmla="*/ 0 h 34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8181" h="3476003">
                <a:moveTo>
                  <a:pt x="1726990" y="0"/>
                </a:moveTo>
                <a:lnTo>
                  <a:pt x="3458181" y="999504"/>
                </a:lnTo>
                <a:lnTo>
                  <a:pt x="2584206" y="3476003"/>
                </a:lnTo>
                <a:lnTo>
                  <a:pt x="0" y="2994085"/>
                </a:lnTo>
                <a:lnTo>
                  <a:pt x="0" y="995794"/>
                </a:lnTo>
                <a:lnTo>
                  <a:pt x="117768" y="989847"/>
                </a:lnTo>
                <a:cubicBezTo>
                  <a:pt x="777431" y="922855"/>
                  <a:pt x="1350160" y="561794"/>
                  <a:pt x="1702797" y="39822"/>
                </a:cubicBezTo>
                <a:lnTo>
                  <a:pt x="17269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674EE4-C57A-4245-8B3E-BF1AF9B2BB21}"/>
              </a:ext>
            </a:extLst>
          </p:cNvPr>
          <p:cNvSpPr txBox="1"/>
          <p:nvPr/>
        </p:nvSpPr>
        <p:spPr>
          <a:xfrm>
            <a:off x="2449726" y="1753915"/>
            <a:ext cx="171232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Major Donor 05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18C19434-AABE-0643-85B2-489B3DC2EE10}"/>
              </a:ext>
            </a:extLst>
          </p:cNvPr>
          <p:cNvSpPr txBox="1">
            <a:spLocks/>
          </p:cNvSpPr>
          <p:nvPr/>
        </p:nvSpPr>
        <p:spPr>
          <a:xfrm>
            <a:off x="1553877" y="2141994"/>
            <a:ext cx="2608177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Person cumulative contributions of </a:t>
            </a:r>
            <a:r>
              <a:rPr lang="en-US" sz="1400" b="1" baseline="30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</a:t>
            </a:r>
            <a:r>
              <a:rPr lang="en-US" sz="1400" b="1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$10,000</a:t>
            </a:r>
            <a:endParaRPr lang="en-US" sz="1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A31CBA-3780-2247-AA95-0B9911C16128}"/>
              </a:ext>
            </a:extLst>
          </p:cNvPr>
          <p:cNvSpPr txBox="1"/>
          <p:nvPr/>
        </p:nvSpPr>
        <p:spPr>
          <a:xfrm>
            <a:off x="8029947" y="1753915"/>
            <a:ext cx="2486578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Arch Klumph Society 06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5EF84A00-EB18-364C-8E0E-459C8B24FD87}"/>
              </a:ext>
            </a:extLst>
          </p:cNvPr>
          <p:cNvSpPr txBox="1">
            <a:spLocks/>
          </p:cNvSpPr>
          <p:nvPr/>
        </p:nvSpPr>
        <p:spPr>
          <a:xfrm>
            <a:off x="8029947" y="2141994"/>
            <a:ext cx="2608177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Highest level of recognition In Australia with 21 members.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05F031-FC38-5240-8D15-68A3F139C314}"/>
              </a:ext>
            </a:extLst>
          </p:cNvPr>
          <p:cNvSpPr txBox="1"/>
          <p:nvPr/>
        </p:nvSpPr>
        <p:spPr>
          <a:xfrm>
            <a:off x="1952795" y="5156768"/>
            <a:ext cx="2209259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Paul Harris Fellow 03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691F36B1-AFBC-4644-8895-5043870A44E1}"/>
              </a:ext>
            </a:extLst>
          </p:cNvPr>
          <p:cNvSpPr txBox="1">
            <a:spLocks/>
          </p:cNvSpPr>
          <p:nvPr/>
        </p:nvSpPr>
        <p:spPr>
          <a:xfrm>
            <a:off x="1553877" y="5544847"/>
            <a:ext cx="2608177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One off , or cumulative contributions to </a:t>
            </a:r>
            <a:r>
              <a:rPr lang="en-US" sz="1400" b="1" baseline="30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</a:t>
            </a:r>
            <a:r>
              <a:rPr lang="en-US" sz="1400" b="1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$1,000</a:t>
            </a:r>
            <a:endParaRPr lang="en-US" sz="1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5312D5-D25A-5246-844D-ED3A83476F46}"/>
              </a:ext>
            </a:extLst>
          </p:cNvPr>
          <p:cNvSpPr txBox="1"/>
          <p:nvPr/>
        </p:nvSpPr>
        <p:spPr>
          <a:xfrm>
            <a:off x="8029947" y="5156768"/>
            <a:ext cx="232788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Centurion Program 02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id="{5885FD14-0DD0-B747-8142-9703340BCBEC}"/>
              </a:ext>
            </a:extLst>
          </p:cNvPr>
          <p:cNvSpPr txBox="1">
            <a:spLocks/>
          </p:cNvSpPr>
          <p:nvPr/>
        </p:nvSpPr>
        <p:spPr>
          <a:xfrm>
            <a:off x="8029947" y="5544847"/>
            <a:ext cx="2608177" cy="26667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Annual contribution of </a:t>
            </a:r>
            <a:r>
              <a:rPr lang="en-US" sz="14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$100</a:t>
            </a:r>
            <a:endParaRPr lang="en-US" sz="14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25DC07-3751-2948-BFD6-9684FF1152D5}"/>
              </a:ext>
            </a:extLst>
          </p:cNvPr>
          <p:cNvSpPr txBox="1"/>
          <p:nvPr/>
        </p:nvSpPr>
        <p:spPr>
          <a:xfrm>
            <a:off x="1098775" y="3455341"/>
            <a:ext cx="2284600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Paul Harris Society 04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FFDF2913-7EB4-5641-9312-4D0383727D8E}"/>
              </a:ext>
            </a:extLst>
          </p:cNvPr>
          <p:cNvSpPr txBox="1">
            <a:spLocks/>
          </p:cNvSpPr>
          <p:nvPr/>
        </p:nvSpPr>
        <p:spPr>
          <a:xfrm>
            <a:off x="775198" y="3843421"/>
            <a:ext cx="2608177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Annual contribution commitment of </a:t>
            </a:r>
            <a:r>
              <a:rPr lang="en-US" sz="1400" b="1" baseline="30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</a:t>
            </a:r>
            <a:r>
              <a:rPr lang="en-US" sz="1400" b="1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$1,000</a:t>
            </a: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E7A5F6-75A0-294A-9CE0-5BD8EB066B8D}"/>
              </a:ext>
            </a:extLst>
          </p:cNvPr>
          <p:cNvSpPr txBox="1"/>
          <p:nvPr/>
        </p:nvSpPr>
        <p:spPr>
          <a:xfrm>
            <a:off x="8833879" y="3455341"/>
            <a:ext cx="955711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EREY 01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EE37B22A-4F98-004E-A99C-6771ECCB402D}"/>
              </a:ext>
            </a:extLst>
          </p:cNvPr>
          <p:cNvSpPr txBox="1">
            <a:spLocks/>
          </p:cNvSpPr>
          <p:nvPr/>
        </p:nvSpPr>
        <p:spPr>
          <a:xfrm>
            <a:off x="8833879" y="3843421"/>
            <a:ext cx="2608177" cy="55092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Every Rotarian Every Year</a:t>
            </a:r>
          </a:p>
          <a:p>
            <a:pPr algn="l">
              <a:lnSpc>
                <a:spcPts val="175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$25 to $100</a:t>
            </a:r>
            <a:endParaRPr lang="en-US" sz="1400" b="1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E13D246-E2A6-FD49-BA46-03905BAD1418}"/>
              </a:ext>
            </a:extLst>
          </p:cNvPr>
          <p:cNvSpPr/>
          <p:nvPr/>
        </p:nvSpPr>
        <p:spPr>
          <a:xfrm>
            <a:off x="5085841" y="2897625"/>
            <a:ext cx="2021346" cy="20213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054" y="3334441"/>
            <a:ext cx="637004" cy="1257495"/>
          </a:xfrm>
          <a:prstGeom prst="rect">
            <a:avLst/>
          </a:prstGeom>
        </p:spPr>
      </p:pic>
      <p:pic>
        <p:nvPicPr>
          <p:cNvPr id="30" name="Content Placehold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34" y="3561833"/>
            <a:ext cx="1002683" cy="50134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629" y="4818795"/>
            <a:ext cx="901218" cy="9030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847" y="1930414"/>
            <a:ext cx="1253045" cy="1253045"/>
          </a:xfrm>
          <a:prstGeom prst="rect">
            <a:avLst/>
          </a:prstGeom>
        </p:spPr>
      </p:pic>
      <p:pic>
        <p:nvPicPr>
          <p:cNvPr id="33" name="Picture 2" descr="image00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223" y="4856640"/>
            <a:ext cx="618613" cy="7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97" y="2010849"/>
            <a:ext cx="905704" cy="840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457" y="3491780"/>
            <a:ext cx="1866040" cy="7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7" grpId="0" animBg="1"/>
      <p:bldP spid="16" grpId="0" animBg="1"/>
      <p:bldP spid="15" grpId="0" animBg="1"/>
      <p:bldP spid="14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23">
            <a:extLst>
              <a:ext uri="{FF2B5EF4-FFF2-40B4-BE49-F238E27FC236}">
                <a16:creationId xmlns:a16="http://schemas.microsoft.com/office/drawing/2014/main" id="{0AE04825-28F4-294A-93D5-4FD1CC46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873" y="2151246"/>
            <a:ext cx="3283458" cy="3283458"/>
          </a:xfrm>
          <a:custGeom>
            <a:avLst/>
            <a:gdLst>
              <a:gd name="T0" fmla="*/ 4478 w 8965"/>
              <a:gd name="T1" fmla="*/ 1 h 8964"/>
              <a:gd name="T2" fmla="*/ 4478 w 8965"/>
              <a:gd name="T3" fmla="*/ 1 h 8964"/>
              <a:gd name="T4" fmla="*/ 1 w 8965"/>
              <a:gd name="T5" fmla="*/ 4485 h 8964"/>
              <a:gd name="T6" fmla="*/ 1 w 8965"/>
              <a:gd name="T7" fmla="*/ 4485 h 8964"/>
              <a:gd name="T8" fmla="*/ 4485 w 8965"/>
              <a:gd name="T9" fmla="*/ 8961 h 8964"/>
              <a:gd name="T10" fmla="*/ 4485 w 8965"/>
              <a:gd name="T11" fmla="*/ 8961 h 8964"/>
              <a:gd name="T12" fmla="*/ 8962 w 8965"/>
              <a:gd name="T13" fmla="*/ 4478 h 8964"/>
              <a:gd name="T14" fmla="*/ 8962 w 8965"/>
              <a:gd name="T15" fmla="*/ 4478 h 8964"/>
              <a:gd name="T16" fmla="*/ 4478 w 8965"/>
              <a:gd name="T17" fmla="*/ 1 h 8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5" h="8964">
                <a:moveTo>
                  <a:pt x="4478" y="1"/>
                </a:moveTo>
                <a:lnTo>
                  <a:pt x="4478" y="1"/>
                </a:lnTo>
                <a:cubicBezTo>
                  <a:pt x="2005" y="3"/>
                  <a:pt x="0" y="2010"/>
                  <a:pt x="1" y="4485"/>
                </a:cubicBezTo>
                <a:lnTo>
                  <a:pt x="1" y="4485"/>
                </a:lnTo>
                <a:cubicBezTo>
                  <a:pt x="4" y="6959"/>
                  <a:pt x="2011" y="8963"/>
                  <a:pt x="4485" y="8961"/>
                </a:cubicBezTo>
                <a:lnTo>
                  <a:pt x="4485" y="8961"/>
                </a:lnTo>
                <a:cubicBezTo>
                  <a:pt x="6959" y="8959"/>
                  <a:pt x="8964" y="6952"/>
                  <a:pt x="8962" y="4478"/>
                </a:cubicBezTo>
                <a:lnTo>
                  <a:pt x="8962" y="4478"/>
                </a:lnTo>
                <a:cubicBezTo>
                  <a:pt x="8960" y="2004"/>
                  <a:pt x="6953" y="0"/>
                  <a:pt x="4478" y="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CE802363-DAB1-C04B-81C6-6A0401C4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504" y="2011676"/>
            <a:ext cx="3578420" cy="3578421"/>
          </a:xfrm>
          <a:custGeom>
            <a:avLst/>
            <a:gdLst>
              <a:gd name="connsiteX0" fmla="*/ 3577672 w 7156840"/>
              <a:gd name="connsiteY0" fmla="*/ 2477246 h 7156841"/>
              <a:gd name="connsiteX1" fmla="*/ 4679596 w 7156840"/>
              <a:gd name="connsiteY1" fmla="*/ 3578047 h 7156841"/>
              <a:gd name="connsiteX2" fmla="*/ 3577672 w 7156840"/>
              <a:gd name="connsiteY2" fmla="*/ 4679596 h 7156841"/>
              <a:gd name="connsiteX3" fmla="*/ 2477246 w 7156840"/>
              <a:gd name="connsiteY3" fmla="*/ 3578047 h 7156841"/>
              <a:gd name="connsiteX4" fmla="*/ 3577672 w 7156840"/>
              <a:gd name="connsiteY4" fmla="*/ 2477246 h 7156841"/>
              <a:gd name="connsiteX5" fmla="*/ 3577765 w 7156840"/>
              <a:gd name="connsiteY5" fmla="*/ 1863652 h 7156841"/>
              <a:gd name="connsiteX6" fmla="*/ 2170799 w 7156840"/>
              <a:gd name="connsiteY6" fmla="*/ 2600580 h 7156841"/>
              <a:gd name="connsiteX7" fmla="*/ 2098629 w 7156840"/>
              <a:gd name="connsiteY7" fmla="*/ 2712632 h 7156841"/>
              <a:gd name="connsiteX8" fmla="*/ 1863562 w 7156840"/>
              <a:gd name="connsiteY8" fmla="*/ 3578109 h 7156841"/>
              <a:gd name="connsiteX9" fmla="*/ 2073885 w 7156840"/>
              <a:gd name="connsiteY9" fmla="*/ 4400965 h 7156841"/>
              <a:gd name="connsiteX10" fmla="*/ 2142618 w 7156840"/>
              <a:gd name="connsiteY10" fmla="*/ 4515079 h 7156841"/>
              <a:gd name="connsiteX11" fmla="*/ 3577765 w 7156840"/>
              <a:gd name="connsiteY11" fmla="*/ 5293939 h 7156841"/>
              <a:gd name="connsiteX12" fmla="*/ 5001227 w 7156840"/>
              <a:gd name="connsiteY12" fmla="*/ 4535014 h 7156841"/>
              <a:gd name="connsiteX13" fmla="*/ 5070648 w 7156840"/>
              <a:gd name="connsiteY13" fmla="*/ 4421588 h 7156841"/>
              <a:gd name="connsiteX14" fmla="*/ 5293343 w 7156840"/>
              <a:gd name="connsiteY14" fmla="*/ 3578109 h 7156841"/>
              <a:gd name="connsiteX15" fmla="*/ 5050028 w 7156840"/>
              <a:gd name="connsiteY15" fmla="*/ 2699570 h 7156841"/>
              <a:gd name="connsiteX16" fmla="*/ 4977171 w 7156840"/>
              <a:gd name="connsiteY16" fmla="*/ 2588206 h 7156841"/>
              <a:gd name="connsiteX17" fmla="*/ 3577765 w 7156840"/>
              <a:gd name="connsiteY17" fmla="*/ 1863652 h 7156841"/>
              <a:gd name="connsiteX18" fmla="*/ 3577765 w 7156840"/>
              <a:gd name="connsiteY18" fmla="*/ 1251838 h 7156841"/>
              <a:gd name="connsiteX19" fmla="*/ 5500229 w 7156840"/>
              <a:gd name="connsiteY19" fmla="*/ 2269237 h 7156841"/>
              <a:gd name="connsiteX20" fmla="*/ 5572399 w 7156840"/>
              <a:gd name="connsiteY20" fmla="*/ 2381289 h 7156841"/>
              <a:gd name="connsiteX21" fmla="*/ 5905067 w 7156840"/>
              <a:gd name="connsiteY21" fmla="*/ 3578109 h 7156841"/>
              <a:gd name="connsiteX22" fmla="*/ 5593707 w 7156840"/>
              <a:gd name="connsiteY22" fmla="*/ 4739869 h 7156841"/>
              <a:gd name="connsiteX23" fmla="*/ 5523599 w 7156840"/>
              <a:gd name="connsiteY23" fmla="*/ 4852608 h 7156841"/>
              <a:gd name="connsiteX24" fmla="*/ 3577765 w 7156840"/>
              <a:gd name="connsiteY24" fmla="*/ 5905066 h 7156841"/>
              <a:gd name="connsiteX25" fmla="*/ 1625745 w 7156840"/>
              <a:gd name="connsiteY25" fmla="*/ 4842296 h 7156841"/>
              <a:gd name="connsiteX26" fmla="*/ 1557012 w 7156840"/>
              <a:gd name="connsiteY26" fmla="*/ 4728183 h 7156841"/>
              <a:gd name="connsiteX27" fmla="*/ 1251837 w 7156840"/>
              <a:gd name="connsiteY27" fmla="*/ 3578109 h 7156841"/>
              <a:gd name="connsiteX28" fmla="*/ 1585193 w 7156840"/>
              <a:gd name="connsiteY28" fmla="*/ 2381289 h 7156841"/>
              <a:gd name="connsiteX29" fmla="*/ 1656675 w 7156840"/>
              <a:gd name="connsiteY29" fmla="*/ 2269237 h 7156841"/>
              <a:gd name="connsiteX30" fmla="*/ 3577765 w 7156840"/>
              <a:gd name="connsiteY30" fmla="*/ 1251838 h 7156841"/>
              <a:gd name="connsiteX31" fmla="*/ 3578045 w 7156840"/>
              <a:gd name="connsiteY31" fmla="*/ 666623 h 7156841"/>
              <a:gd name="connsiteX32" fmla="*/ 1167715 w 7156840"/>
              <a:gd name="connsiteY32" fmla="*/ 1948189 h 7156841"/>
              <a:gd name="connsiteX33" fmla="*/ 1089068 w 7156840"/>
              <a:gd name="connsiteY33" fmla="*/ 2069529 h 7156841"/>
              <a:gd name="connsiteX34" fmla="*/ 666623 w 7156840"/>
              <a:gd name="connsiteY34" fmla="*/ 3578046 h 7156841"/>
              <a:gd name="connsiteX35" fmla="*/ 1056860 w 7156840"/>
              <a:gd name="connsiteY35" fmla="*/ 5033382 h 7156841"/>
              <a:gd name="connsiteX36" fmla="*/ 1132511 w 7156840"/>
              <a:gd name="connsiteY36" fmla="*/ 5156970 h 7156841"/>
              <a:gd name="connsiteX37" fmla="*/ 3578045 w 7156840"/>
              <a:gd name="connsiteY37" fmla="*/ 6490218 h 7156841"/>
              <a:gd name="connsiteX38" fmla="*/ 6021333 w 7156840"/>
              <a:gd name="connsiteY38" fmla="*/ 5162962 h 7156841"/>
              <a:gd name="connsiteX39" fmla="*/ 6096983 w 7156840"/>
              <a:gd name="connsiteY39" fmla="*/ 5039375 h 7156841"/>
              <a:gd name="connsiteX40" fmla="*/ 6490217 w 7156840"/>
              <a:gd name="connsiteY40" fmla="*/ 3578046 h 7156841"/>
              <a:gd name="connsiteX41" fmla="*/ 6073015 w 7156840"/>
              <a:gd name="connsiteY41" fmla="*/ 2077768 h 7156841"/>
              <a:gd name="connsiteX42" fmla="*/ 5995117 w 7156840"/>
              <a:gd name="connsiteY42" fmla="*/ 1955679 h 7156841"/>
              <a:gd name="connsiteX43" fmla="*/ 3578045 w 7156840"/>
              <a:gd name="connsiteY43" fmla="*/ 666623 h 7156841"/>
              <a:gd name="connsiteX44" fmla="*/ 3578045 w 7156840"/>
              <a:gd name="connsiteY44" fmla="*/ 0 h 7156841"/>
              <a:gd name="connsiteX45" fmla="*/ 6564369 w 7156840"/>
              <a:gd name="connsiteY45" fmla="*/ 1608136 h 7156841"/>
              <a:gd name="connsiteX46" fmla="*/ 6641517 w 7156840"/>
              <a:gd name="connsiteY46" fmla="*/ 1730974 h 7156841"/>
              <a:gd name="connsiteX47" fmla="*/ 7156840 w 7156840"/>
              <a:gd name="connsiteY47" fmla="*/ 3578046 h 7156841"/>
              <a:gd name="connsiteX48" fmla="*/ 6666235 w 7156840"/>
              <a:gd name="connsiteY48" fmla="*/ 5385420 h 7156841"/>
              <a:gd name="connsiteX49" fmla="*/ 6590585 w 7156840"/>
              <a:gd name="connsiteY49" fmla="*/ 5509008 h 7156841"/>
              <a:gd name="connsiteX50" fmla="*/ 3578045 w 7156840"/>
              <a:gd name="connsiteY50" fmla="*/ 7156841 h 7156841"/>
              <a:gd name="connsiteX51" fmla="*/ 570001 w 7156840"/>
              <a:gd name="connsiteY51" fmla="*/ 5513502 h 7156841"/>
              <a:gd name="connsiteX52" fmla="*/ 494350 w 7156840"/>
              <a:gd name="connsiteY52" fmla="*/ 5390663 h 7156841"/>
              <a:gd name="connsiteX53" fmla="*/ 0 w 7156840"/>
              <a:gd name="connsiteY53" fmla="*/ 3578046 h 7156841"/>
              <a:gd name="connsiteX54" fmla="*/ 528805 w 7156840"/>
              <a:gd name="connsiteY54" fmla="*/ 1709253 h 7156841"/>
              <a:gd name="connsiteX55" fmla="*/ 606702 w 7156840"/>
              <a:gd name="connsiteY55" fmla="*/ 1587163 h 7156841"/>
              <a:gd name="connsiteX56" fmla="*/ 3578045 w 7156840"/>
              <a:gd name="connsiteY56" fmla="*/ 0 h 715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156840" h="7156841">
                <a:moveTo>
                  <a:pt x="3577672" y="2477246"/>
                </a:moveTo>
                <a:cubicBezTo>
                  <a:pt x="4185191" y="2477246"/>
                  <a:pt x="4679596" y="2971483"/>
                  <a:pt x="4679596" y="3578047"/>
                </a:cubicBezTo>
                <a:cubicBezTo>
                  <a:pt x="4679596" y="4185359"/>
                  <a:pt x="4185191" y="4679596"/>
                  <a:pt x="3577672" y="4679596"/>
                </a:cubicBezTo>
                <a:cubicBezTo>
                  <a:pt x="2971651" y="4679596"/>
                  <a:pt x="2477246" y="4185359"/>
                  <a:pt x="2477246" y="3578047"/>
                </a:cubicBezTo>
                <a:cubicBezTo>
                  <a:pt x="2477246" y="2971483"/>
                  <a:pt x="2971651" y="2477246"/>
                  <a:pt x="3577672" y="2477246"/>
                </a:cubicBezTo>
                <a:close/>
                <a:moveTo>
                  <a:pt x="3577765" y="1863652"/>
                </a:moveTo>
                <a:cubicBezTo>
                  <a:pt x="2996283" y="1863652"/>
                  <a:pt x="2480785" y="2155124"/>
                  <a:pt x="2170799" y="2600580"/>
                </a:cubicBezTo>
                <a:cubicBezTo>
                  <a:pt x="2145367" y="2637014"/>
                  <a:pt x="2121311" y="2674135"/>
                  <a:pt x="2098629" y="2712632"/>
                </a:cubicBezTo>
                <a:cubicBezTo>
                  <a:pt x="1949478" y="2966982"/>
                  <a:pt x="1863562" y="3263265"/>
                  <a:pt x="1863562" y="3578109"/>
                </a:cubicBezTo>
                <a:cubicBezTo>
                  <a:pt x="1863562" y="3875767"/>
                  <a:pt x="1939855" y="4156239"/>
                  <a:pt x="2073885" y="4400965"/>
                </a:cubicBezTo>
                <a:cubicBezTo>
                  <a:pt x="2095192" y="4440148"/>
                  <a:pt x="2117874" y="4477957"/>
                  <a:pt x="2142618" y="4515079"/>
                </a:cubicBezTo>
                <a:cubicBezTo>
                  <a:pt x="2449167" y="4983220"/>
                  <a:pt x="2978412" y="5293939"/>
                  <a:pt x="3577765" y="5293939"/>
                </a:cubicBezTo>
                <a:cubicBezTo>
                  <a:pt x="4170244" y="5293939"/>
                  <a:pt x="4692616" y="4992156"/>
                  <a:pt x="5001227" y="4535014"/>
                </a:cubicBezTo>
                <a:cubicBezTo>
                  <a:pt x="5025971" y="4497893"/>
                  <a:pt x="5049341" y="4460084"/>
                  <a:pt x="5070648" y="4421588"/>
                </a:cubicBezTo>
                <a:cubicBezTo>
                  <a:pt x="5212238" y="4172738"/>
                  <a:pt x="5293343" y="3884703"/>
                  <a:pt x="5293343" y="3578109"/>
                </a:cubicBezTo>
                <a:cubicBezTo>
                  <a:pt x="5293343" y="3257765"/>
                  <a:pt x="5204677" y="2957357"/>
                  <a:pt x="5050028" y="2699570"/>
                </a:cubicBezTo>
                <a:cubicBezTo>
                  <a:pt x="5027346" y="2661762"/>
                  <a:pt x="5003289" y="2623953"/>
                  <a:pt x="4977171" y="2588206"/>
                </a:cubicBezTo>
                <a:cubicBezTo>
                  <a:pt x="4666497" y="2149624"/>
                  <a:pt x="4155123" y="1863652"/>
                  <a:pt x="3577765" y="1863652"/>
                </a:cubicBezTo>
                <a:close/>
                <a:moveTo>
                  <a:pt x="3577765" y="1251838"/>
                </a:moveTo>
                <a:cubicBezTo>
                  <a:pt x="4375756" y="1251838"/>
                  <a:pt x="5080958" y="1655360"/>
                  <a:pt x="5500229" y="2269237"/>
                </a:cubicBezTo>
                <a:cubicBezTo>
                  <a:pt x="5524973" y="2305671"/>
                  <a:pt x="5549717" y="2343480"/>
                  <a:pt x="5572399" y="2381289"/>
                </a:cubicBezTo>
                <a:cubicBezTo>
                  <a:pt x="5783410" y="2731192"/>
                  <a:pt x="5905067" y="3140902"/>
                  <a:pt x="5905067" y="3578109"/>
                </a:cubicBezTo>
                <a:cubicBezTo>
                  <a:pt x="5905067" y="4001567"/>
                  <a:pt x="5790971" y="4397528"/>
                  <a:pt x="5593707" y="4739869"/>
                </a:cubicBezTo>
                <a:cubicBezTo>
                  <a:pt x="5571712" y="4778365"/>
                  <a:pt x="5548343" y="4815486"/>
                  <a:pt x="5523599" y="4852608"/>
                </a:cubicBezTo>
                <a:cubicBezTo>
                  <a:pt x="5107764" y="5486420"/>
                  <a:pt x="4390877" y="5905066"/>
                  <a:pt x="3577765" y="5905066"/>
                </a:cubicBezTo>
                <a:cubicBezTo>
                  <a:pt x="2761216" y="5905066"/>
                  <a:pt x="2041580" y="5481608"/>
                  <a:pt x="1625745" y="4842296"/>
                </a:cubicBezTo>
                <a:cubicBezTo>
                  <a:pt x="1601688" y="4805175"/>
                  <a:pt x="1579007" y="4767366"/>
                  <a:pt x="1557012" y="4728183"/>
                </a:cubicBezTo>
                <a:cubicBezTo>
                  <a:pt x="1363185" y="4389278"/>
                  <a:pt x="1251837" y="3996067"/>
                  <a:pt x="1251837" y="3578109"/>
                </a:cubicBezTo>
                <a:cubicBezTo>
                  <a:pt x="1251837" y="3140902"/>
                  <a:pt x="1373495" y="2731192"/>
                  <a:pt x="1585193" y="2381289"/>
                </a:cubicBezTo>
                <a:cubicBezTo>
                  <a:pt x="1607874" y="2343480"/>
                  <a:pt x="1631244" y="2305671"/>
                  <a:pt x="1656675" y="2269237"/>
                </a:cubicBezTo>
                <a:cubicBezTo>
                  <a:pt x="2075947" y="1655360"/>
                  <a:pt x="2781148" y="1251838"/>
                  <a:pt x="3577765" y="1251838"/>
                </a:cubicBezTo>
                <a:close/>
                <a:moveTo>
                  <a:pt x="3578045" y="666623"/>
                </a:moveTo>
                <a:cubicBezTo>
                  <a:pt x="2576612" y="666623"/>
                  <a:pt x="1691276" y="1175205"/>
                  <a:pt x="1167715" y="1948189"/>
                </a:cubicBezTo>
                <a:cubicBezTo>
                  <a:pt x="1140001" y="1987886"/>
                  <a:pt x="1114535" y="2028333"/>
                  <a:pt x="1089068" y="2069529"/>
                </a:cubicBezTo>
                <a:cubicBezTo>
                  <a:pt x="820921" y="2509950"/>
                  <a:pt x="666623" y="3026771"/>
                  <a:pt x="666623" y="3578046"/>
                </a:cubicBezTo>
                <a:cubicBezTo>
                  <a:pt x="666623" y="4107600"/>
                  <a:pt x="809685" y="4605695"/>
                  <a:pt x="1056860" y="5033382"/>
                </a:cubicBezTo>
                <a:cubicBezTo>
                  <a:pt x="1081578" y="5075328"/>
                  <a:pt x="1107044" y="5116524"/>
                  <a:pt x="1132511" y="5156970"/>
                </a:cubicBezTo>
                <a:cubicBezTo>
                  <a:pt x="1652327" y="5959166"/>
                  <a:pt x="2554891" y="6490218"/>
                  <a:pt x="3578045" y="6490218"/>
                </a:cubicBezTo>
                <a:cubicBezTo>
                  <a:pt x="4600451" y="6490218"/>
                  <a:pt x="5501517" y="5961412"/>
                  <a:pt x="6021333" y="5162962"/>
                </a:cubicBezTo>
                <a:cubicBezTo>
                  <a:pt x="6046799" y="5122516"/>
                  <a:pt x="6072266" y="5080570"/>
                  <a:pt x="6096983" y="5039375"/>
                </a:cubicBezTo>
                <a:cubicBezTo>
                  <a:pt x="6347155" y="4609440"/>
                  <a:pt x="6490217" y="4110596"/>
                  <a:pt x="6490217" y="3578046"/>
                </a:cubicBezTo>
                <a:cubicBezTo>
                  <a:pt x="6490217" y="3030516"/>
                  <a:pt x="6338167" y="2516691"/>
                  <a:pt x="6073015" y="2077768"/>
                </a:cubicBezTo>
                <a:cubicBezTo>
                  <a:pt x="6048297" y="2036572"/>
                  <a:pt x="6022082" y="1995377"/>
                  <a:pt x="5995117" y="1955679"/>
                </a:cubicBezTo>
                <a:cubicBezTo>
                  <a:pt x="5471556" y="1178950"/>
                  <a:pt x="4583224" y="666623"/>
                  <a:pt x="3578045" y="666623"/>
                </a:cubicBezTo>
                <a:close/>
                <a:moveTo>
                  <a:pt x="3578045" y="0"/>
                </a:moveTo>
                <a:cubicBezTo>
                  <a:pt x="4824407" y="0"/>
                  <a:pt x="5923212" y="640408"/>
                  <a:pt x="6564369" y="1608136"/>
                </a:cubicBezTo>
                <a:cubicBezTo>
                  <a:pt x="6591333" y="1648582"/>
                  <a:pt x="6616800" y="1689029"/>
                  <a:pt x="6641517" y="1730974"/>
                </a:cubicBezTo>
                <a:cubicBezTo>
                  <a:pt x="6968837" y="2270265"/>
                  <a:pt x="7156840" y="2903183"/>
                  <a:pt x="7156840" y="3578046"/>
                </a:cubicBezTo>
                <a:cubicBezTo>
                  <a:pt x="7156840" y="4237180"/>
                  <a:pt x="6977825" y="4855117"/>
                  <a:pt x="6666235" y="5385420"/>
                </a:cubicBezTo>
                <a:cubicBezTo>
                  <a:pt x="6641517" y="5427364"/>
                  <a:pt x="6616051" y="5468560"/>
                  <a:pt x="6590585" y="5509008"/>
                </a:cubicBezTo>
                <a:cubicBezTo>
                  <a:pt x="5953173" y="6499206"/>
                  <a:pt x="4841634" y="7156841"/>
                  <a:pt x="3578045" y="7156841"/>
                </a:cubicBezTo>
                <a:cubicBezTo>
                  <a:pt x="2318202" y="7156841"/>
                  <a:pt x="1208161" y="6501452"/>
                  <a:pt x="570001" y="5513502"/>
                </a:cubicBezTo>
                <a:cubicBezTo>
                  <a:pt x="543785" y="5473054"/>
                  <a:pt x="518319" y="5432608"/>
                  <a:pt x="494350" y="5390663"/>
                </a:cubicBezTo>
                <a:cubicBezTo>
                  <a:pt x="180513" y="4858862"/>
                  <a:pt x="0" y="4239427"/>
                  <a:pt x="0" y="3578046"/>
                </a:cubicBezTo>
                <a:cubicBezTo>
                  <a:pt x="0" y="2894195"/>
                  <a:pt x="193246" y="2253787"/>
                  <a:pt x="528805" y="1709253"/>
                </a:cubicBezTo>
                <a:cubicBezTo>
                  <a:pt x="553522" y="1668057"/>
                  <a:pt x="579738" y="1627610"/>
                  <a:pt x="606702" y="1587163"/>
                </a:cubicBezTo>
                <a:cubicBezTo>
                  <a:pt x="1249357" y="630671"/>
                  <a:pt x="2342171" y="0"/>
                  <a:pt x="35780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B9C6993-DAA5-8C4D-8C38-A6DD62115C3B}"/>
              </a:ext>
            </a:extLst>
          </p:cNvPr>
          <p:cNvSpPr>
            <a:spLocks noChangeArrowheads="1"/>
          </p:cNvSpPr>
          <p:nvPr/>
        </p:nvSpPr>
        <p:spPr bwMode="auto">
          <a:xfrm rot="599861">
            <a:off x="3219121" y="1828800"/>
            <a:ext cx="3080913" cy="1752853"/>
          </a:xfrm>
          <a:custGeom>
            <a:avLst/>
            <a:gdLst>
              <a:gd name="connsiteX0" fmla="*/ 661979 w 7225774"/>
              <a:gd name="connsiteY0" fmla="*/ 0 h 4111028"/>
              <a:gd name="connsiteX1" fmla="*/ 1872862 w 7225774"/>
              <a:gd name="connsiteY1" fmla="*/ 597378 h 4111028"/>
              <a:gd name="connsiteX2" fmla="*/ 2572284 w 7225774"/>
              <a:gd name="connsiteY2" fmla="*/ 1690325 h 4111028"/>
              <a:gd name="connsiteX3" fmla="*/ 2569976 w 7225774"/>
              <a:gd name="connsiteY3" fmla="*/ 1695016 h 4111028"/>
              <a:gd name="connsiteX4" fmla="*/ 7185943 w 7225774"/>
              <a:gd name="connsiteY4" fmla="*/ 3974604 h 4111028"/>
              <a:gd name="connsiteX5" fmla="*/ 7218141 w 7225774"/>
              <a:gd name="connsiteY5" fmla="*/ 4070462 h 4111028"/>
              <a:gd name="connsiteX6" fmla="*/ 7122293 w 7225774"/>
              <a:gd name="connsiteY6" fmla="*/ 4103413 h 4111028"/>
              <a:gd name="connsiteX7" fmla="*/ 2505827 w 7225774"/>
              <a:gd name="connsiteY7" fmla="*/ 1825385 h 4111028"/>
              <a:gd name="connsiteX8" fmla="*/ 2504139 w 7225774"/>
              <a:gd name="connsiteY8" fmla="*/ 1828815 h 4111028"/>
              <a:gd name="connsiteX9" fmla="*/ 1211632 w 7225774"/>
              <a:gd name="connsiteY9" fmla="*/ 1938110 h 4111028"/>
              <a:gd name="connsiteX10" fmla="*/ 0 w 7225774"/>
              <a:gd name="connsiteY10" fmla="*/ 1339983 h 4111028"/>
              <a:gd name="connsiteX11" fmla="*/ 1001206 w 7225774"/>
              <a:gd name="connsiteY11" fmla="*/ 1000870 h 411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5774" h="4111028">
                <a:moveTo>
                  <a:pt x="661979" y="0"/>
                </a:moveTo>
                <a:lnTo>
                  <a:pt x="1872862" y="597378"/>
                </a:lnTo>
                <a:lnTo>
                  <a:pt x="2572284" y="1690325"/>
                </a:lnTo>
                <a:lnTo>
                  <a:pt x="2569976" y="1695016"/>
                </a:lnTo>
                <a:lnTo>
                  <a:pt x="7185943" y="3974604"/>
                </a:lnTo>
                <a:cubicBezTo>
                  <a:pt x="7221137" y="3991828"/>
                  <a:pt x="7236113" y="4035264"/>
                  <a:pt x="7218141" y="4070462"/>
                </a:cubicBezTo>
                <a:cubicBezTo>
                  <a:pt x="7200170" y="4106408"/>
                  <a:pt x="7156739" y="4121386"/>
                  <a:pt x="7122293" y="4103413"/>
                </a:cubicBezTo>
                <a:lnTo>
                  <a:pt x="2505827" y="1825385"/>
                </a:lnTo>
                <a:lnTo>
                  <a:pt x="2504139" y="1828815"/>
                </a:lnTo>
                <a:lnTo>
                  <a:pt x="1211632" y="1938110"/>
                </a:lnTo>
                <a:lnTo>
                  <a:pt x="0" y="1339983"/>
                </a:lnTo>
                <a:lnTo>
                  <a:pt x="1001206" y="10008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1DC65FF-2187-A146-BFC0-E5140A74831E}"/>
              </a:ext>
            </a:extLst>
          </p:cNvPr>
          <p:cNvSpPr>
            <a:spLocks noChangeArrowheads="1"/>
          </p:cNvSpPr>
          <p:nvPr/>
        </p:nvSpPr>
        <p:spPr bwMode="auto">
          <a:xfrm rot="599861">
            <a:off x="5898234" y="4018786"/>
            <a:ext cx="3081084" cy="1754263"/>
          </a:xfrm>
          <a:custGeom>
            <a:avLst/>
            <a:gdLst>
              <a:gd name="connsiteX0" fmla="*/ 76471 w 7226175"/>
              <a:gd name="connsiteY0" fmla="*/ 128 h 4114335"/>
              <a:gd name="connsiteX1" fmla="*/ 103884 w 7226175"/>
              <a:gd name="connsiteY1" fmla="*/ 7617 h 4114335"/>
              <a:gd name="connsiteX2" fmla="*/ 4720279 w 7226175"/>
              <a:gd name="connsiteY2" fmla="*/ 2286691 h 4114335"/>
              <a:gd name="connsiteX3" fmla="*/ 4722037 w 7226175"/>
              <a:gd name="connsiteY3" fmla="*/ 2283112 h 4114335"/>
              <a:gd name="connsiteX4" fmla="*/ 6015293 w 7226175"/>
              <a:gd name="connsiteY4" fmla="*/ 2172924 h 4114335"/>
              <a:gd name="connsiteX5" fmla="*/ 7226175 w 7226175"/>
              <a:gd name="connsiteY5" fmla="*/ 2771838 h 4114335"/>
              <a:gd name="connsiteX6" fmla="*/ 6225719 w 7226175"/>
              <a:gd name="connsiteY6" fmla="*/ 3112147 h 4114335"/>
              <a:gd name="connsiteX7" fmla="*/ 6564945 w 7226175"/>
              <a:gd name="connsiteY7" fmla="*/ 4114335 h 4114335"/>
              <a:gd name="connsiteX8" fmla="*/ 5353313 w 7226175"/>
              <a:gd name="connsiteY8" fmla="*/ 3515421 h 4114335"/>
              <a:gd name="connsiteX9" fmla="*/ 4653892 w 7226175"/>
              <a:gd name="connsiteY9" fmla="*/ 2421784 h 4114335"/>
              <a:gd name="connsiteX10" fmla="*/ 4656473 w 7226175"/>
              <a:gd name="connsiteY10" fmla="*/ 2416530 h 4114335"/>
              <a:gd name="connsiteX11" fmla="*/ 40235 w 7226175"/>
              <a:gd name="connsiteY11" fmla="*/ 137174 h 4114335"/>
              <a:gd name="connsiteX12" fmla="*/ 7288 w 7226175"/>
              <a:gd name="connsiteY12" fmla="*/ 40568 h 4114335"/>
              <a:gd name="connsiteX13" fmla="*/ 76471 w 7226175"/>
              <a:gd name="connsiteY13" fmla="*/ 128 h 41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6175" h="4114335">
                <a:moveTo>
                  <a:pt x="76471" y="128"/>
                </a:moveTo>
                <a:cubicBezTo>
                  <a:pt x="85772" y="690"/>
                  <a:pt x="95086" y="3123"/>
                  <a:pt x="103884" y="7617"/>
                </a:cubicBezTo>
                <a:lnTo>
                  <a:pt x="4720279" y="2286691"/>
                </a:lnTo>
                <a:lnTo>
                  <a:pt x="4722037" y="2283112"/>
                </a:lnTo>
                <a:lnTo>
                  <a:pt x="6015293" y="2172924"/>
                </a:lnTo>
                <a:lnTo>
                  <a:pt x="7226175" y="2771838"/>
                </a:lnTo>
                <a:lnTo>
                  <a:pt x="6225719" y="3112147"/>
                </a:lnTo>
                <a:lnTo>
                  <a:pt x="6564945" y="4114335"/>
                </a:lnTo>
                <a:lnTo>
                  <a:pt x="5353313" y="3515421"/>
                </a:lnTo>
                <a:lnTo>
                  <a:pt x="4653892" y="2421784"/>
                </a:lnTo>
                <a:lnTo>
                  <a:pt x="4656473" y="2416530"/>
                </a:lnTo>
                <a:lnTo>
                  <a:pt x="40235" y="137174"/>
                </a:lnTo>
                <a:cubicBezTo>
                  <a:pt x="4292" y="119201"/>
                  <a:pt x="-9935" y="75765"/>
                  <a:pt x="7288" y="40568"/>
                </a:cubicBezTo>
                <a:cubicBezTo>
                  <a:pt x="20766" y="13608"/>
                  <a:pt x="48566" y="-1557"/>
                  <a:pt x="76471" y="1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D4D099F-2E6C-174F-AC98-46F70E4809FC}"/>
              </a:ext>
            </a:extLst>
          </p:cNvPr>
          <p:cNvSpPr>
            <a:spLocks noChangeArrowheads="1"/>
          </p:cNvSpPr>
          <p:nvPr/>
        </p:nvSpPr>
        <p:spPr bwMode="auto">
          <a:xfrm rot="20999171">
            <a:off x="5895880" y="1831767"/>
            <a:ext cx="3081084" cy="1751637"/>
          </a:xfrm>
          <a:custGeom>
            <a:avLst/>
            <a:gdLst>
              <a:gd name="connsiteX0" fmla="*/ 6564944 w 7226176"/>
              <a:gd name="connsiteY0" fmla="*/ 0 h 4108176"/>
              <a:gd name="connsiteX1" fmla="*/ 6225718 w 7226176"/>
              <a:gd name="connsiteY1" fmla="*/ 1000870 h 4108176"/>
              <a:gd name="connsiteX2" fmla="*/ 7226176 w 7226176"/>
              <a:gd name="connsiteY2" fmla="*/ 1339983 h 4108176"/>
              <a:gd name="connsiteX3" fmla="*/ 6015292 w 7226176"/>
              <a:gd name="connsiteY3" fmla="*/ 1938110 h 4108176"/>
              <a:gd name="connsiteX4" fmla="*/ 4722036 w 7226176"/>
              <a:gd name="connsiteY4" fmla="*/ 1828066 h 4108176"/>
              <a:gd name="connsiteX5" fmla="*/ 4719412 w 7226176"/>
              <a:gd name="connsiteY5" fmla="*/ 1822764 h 4108176"/>
              <a:gd name="connsiteX6" fmla="*/ 103884 w 7226176"/>
              <a:gd name="connsiteY6" fmla="*/ 4100687 h 4108176"/>
              <a:gd name="connsiteX7" fmla="*/ 72434 w 7226176"/>
              <a:gd name="connsiteY7" fmla="*/ 4108176 h 4108176"/>
              <a:gd name="connsiteX8" fmla="*/ 7288 w 7226176"/>
              <a:gd name="connsiteY8" fmla="*/ 4067736 h 4108176"/>
              <a:gd name="connsiteX9" fmla="*/ 40235 w 7226176"/>
              <a:gd name="connsiteY9" fmla="*/ 3971130 h 4108176"/>
              <a:gd name="connsiteX10" fmla="*/ 4654975 w 7226176"/>
              <a:gd name="connsiteY10" fmla="*/ 1692515 h 4108176"/>
              <a:gd name="connsiteX11" fmla="*/ 4653892 w 7226176"/>
              <a:gd name="connsiteY11" fmla="*/ 1690325 h 4108176"/>
              <a:gd name="connsiteX12" fmla="*/ 5353314 w 7226176"/>
              <a:gd name="connsiteY12" fmla="*/ 598126 h 41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26176" h="4108176">
                <a:moveTo>
                  <a:pt x="6564944" y="0"/>
                </a:moveTo>
                <a:lnTo>
                  <a:pt x="6225718" y="1000870"/>
                </a:lnTo>
                <a:lnTo>
                  <a:pt x="7226176" y="1339983"/>
                </a:lnTo>
                <a:lnTo>
                  <a:pt x="6015292" y="1938110"/>
                </a:lnTo>
                <a:lnTo>
                  <a:pt x="4722036" y="1828066"/>
                </a:lnTo>
                <a:lnTo>
                  <a:pt x="4719412" y="1822764"/>
                </a:lnTo>
                <a:lnTo>
                  <a:pt x="103884" y="4100687"/>
                </a:lnTo>
                <a:cubicBezTo>
                  <a:pt x="93401" y="4105930"/>
                  <a:pt x="82169" y="4108176"/>
                  <a:pt x="72434" y="4108176"/>
                </a:cubicBezTo>
                <a:cubicBezTo>
                  <a:pt x="46226" y="4108176"/>
                  <a:pt x="20766" y="4093198"/>
                  <a:pt x="7288" y="4067736"/>
                </a:cubicBezTo>
                <a:cubicBezTo>
                  <a:pt x="-9935" y="4032538"/>
                  <a:pt x="4292" y="3989103"/>
                  <a:pt x="40235" y="3971130"/>
                </a:cubicBezTo>
                <a:lnTo>
                  <a:pt x="4654975" y="1692515"/>
                </a:lnTo>
                <a:lnTo>
                  <a:pt x="4653892" y="1690325"/>
                </a:lnTo>
                <a:lnTo>
                  <a:pt x="5353314" y="5981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F1DC09-3E74-2449-9C9C-06E8BF7636DA}"/>
              </a:ext>
            </a:extLst>
          </p:cNvPr>
          <p:cNvSpPr>
            <a:spLocks noChangeArrowheads="1"/>
          </p:cNvSpPr>
          <p:nvPr/>
        </p:nvSpPr>
        <p:spPr bwMode="auto">
          <a:xfrm rot="20999171">
            <a:off x="3216198" y="4019250"/>
            <a:ext cx="3081084" cy="1754263"/>
          </a:xfrm>
          <a:custGeom>
            <a:avLst/>
            <a:gdLst>
              <a:gd name="connsiteX0" fmla="*/ 7150022 w 7226176"/>
              <a:gd name="connsiteY0" fmla="*/ 128 h 4114335"/>
              <a:gd name="connsiteX1" fmla="*/ 7218890 w 7226176"/>
              <a:gd name="connsiteY1" fmla="*/ 40568 h 4114335"/>
              <a:gd name="connsiteX2" fmla="*/ 7185942 w 7226176"/>
              <a:gd name="connsiteY2" fmla="*/ 137174 h 4114335"/>
              <a:gd name="connsiteX3" fmla="*/ 2569989 w 7226176"/>
              <a:gd name="connsiteY3" fmla="*/ 2416389 h 4114335"/>
              <a:gd name="connsiteX4" fmla="*/ 2572284 w 7226176"/>
              <a:gd name="connsiteY4" fmla="*/ 2421035 h 4114335"/>
              <a:gd name="connsiteX5" fmla="*/ 1872862 w 7226176"/>
              <a:gd name="connsiteY5" fmla="*/ 3515421 h 4114335"/>
              <a:gd name="connsiteX6" fmla="*/ 661230 w 7226176"/>
              <a:gd name="connsiteY6" fmla="*/ 4114335 h 4114335"/>
              <a:gd name="connsiteX7" fmla="*/ 1000457 w 7226176"/>
              <a:gd name="connsiteY7" fmla="*/ 3112147 h 4114335"/>
              <a:gd name="connsiteX8" fmla="*/ 0 w 7226176"/>
              <a:gd name="connsiteY8" fmla="*/ 2771838 h 4114335"/>
              <a:gd name="connsiteX9" fmla="*/ 1211632 w 7226176"/>
              <a:gd name="connsiteY9" fmla="*/ 2172924 h 4114335"/>
              <a:gd name="connsiteX10" fmla="*/ 2504139 w 7226176"/>
              <a:gd name="connsiteY10" fmla="*/ 2283112 h 4114335"/>
              <a:gd name="connsiteX11" fmla="*/ 2505906 w 7226176"/>
              <a:gd name="connsiteY11" fmla="*/ 2286688 h 4114335"/>
              <a:gd name="connsiteX12" fmla="*/ 7122292 w 7226176"/>
              <a:gd name="connsiteY12" fmla="*/ 7617 h 4114335"/>
              <a:gd name="connsiteX13" fmla="*/ 7150022 w 7226176"/>
              <a:gd name="connsiteY13" fmla="*/ 128 h 41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6176" h="4114335">
                <a:moveTo>
                  <a:pt x="7150022" y="128"/>
                </a:moveTo>
                <a:cubicBezTo>
                  <a:pt x="7178033" y="-1557"/>
                  <a:pt x="7205411" y="13608"/>
                  <a:pt x="7218890" y="40568"/>
                </a:cubicBezTo>
                <a:cubicBezTo>
                  <a:pt x="7236112" y="75765"/>
                  <a:pt x="7221885" y="119201"/>
                  <a:pt x="7185942" y="137174"/>
                </a:cubicBezTo>
                <a:lnTo>
                  <a:pt x="2569989" y="2416389"/>
                </a:lnTo>
                <a:lnTo>
                  <a:pt x="2572284" y="2421035"/>
                </a:lnTo>
                <a:lnTo>
                  <a:pt x="1872862" y="3515421"/>
                </a:lnTo>
                <a:lnTo>
                  <a:pt x="661230" y="4114335"/>
                </a:lnTo>
                <a:lnTo>
                  <a:pt x="1000457" y="3112147"/>
                </a:lnTo>
                <a:lnTo>
                  <a:pt x="0" y="2771838"/>
                </a:lnTo>
                <a:lnTo>
                  <a:pt x="1211632" y="2172924"/>
                </a:lnTo>
                <a:lnTo>
                  <a:pt x="2504139" y="2283112"/>
                </a:lnTo>
                <a:lnTo>
                  <a:pt x="2505906" y="2286688"/>
                </a:lnTo>
                <a:lnTo>
                  <a:pt x="7122292" y="7617"/>
                </a:lnTo>
                <a:cubicBezTo>
                  <a:pt x="7131278" y="3123"/>
                  <a:pt x="7140685" y="690"/>
                  <a:pt x="7150022" y="12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FF4E43E-FAAE-4544-9A30-763B3FB321B0}"/>
              </a:ext>
            </a:extLst>
          </p:cNvPr>
          <p:cNvSpPr>
            <a:spLocks noChangeArrowheads="1"/>
          </p:cNvSpPr>
          <p:nvPr/>
        </p:nvSpPr>
        <p:spPr bwMode="auto">
          <a:xfrm rot="20031589">
            <a:off x="2833484" y="2829603"/>
            <a:ext cx="3080913" cy="1752853"/>
          </a:xfrm>
          <a:custGeom>
            <a:avLst/>
            <a:gdLst>
              <a:gd name="connsiteX0" fmla="*/ 661979 w 7225774"/>
              <a:gd name="connsiteY0" fmla="*/ 0 h 4111028"/>
              <a:gd name="connsiteX1" fmla="*/ 1872862 w 7225774"/>
              <a:gd name="connsiteY1" fmla="*/ 597378 h 4111028"/>
              <a:gd name="connsiteX2" fmla="*/ 2572284 w 7225774"/>
              <a:gd name="connsiteY2" fmla="*/ 1690325 h 4111028"/>
              <a:gd name="connsiteX3" fmla="*/ 2569976 w 7225774"/>
              <a:gd name="connsiteY3" fmla="*/ 1695016 h 4111028"/>
              <a:gd name="connsiteX4" fmla="*/ 7185943 w 7225774"/>
              <a:gd name="connsiteY4" fmla="*/ 3974604 h 4111028"/>
              <a:gd name="connsiteX5" fmla="*/ 7218141 w 7225774"/>
              <a:gd name="connsiteY5" fmla="*/ 4070462 h 4111028"/>
              <a:gd name="connsiteX6" fmla="*/ 7122293 w 7225774"/>
              <a:gd name="connsiteY6" fmla="*/ 4103413 h 4111028"/>
              <a:gd name="connsiteX7" fmla="*/ 2505827 w 7225774"/>
              <a:gd name="connsiteY7" fmla="*/ 1825385 h 4111028"/>
              <a:gd name="connsiteX8" fmla="*/ 2504139 w 7225774"/>
              <a:gd name="connsiteY8" fmla="*/ 1828815 h 4111028"/>
              <a:gd name="connsiteX9" fmla="*/ 1211632 w 7225774"/>
              <a:gd name="connsiteY9" fmla="*/ 1938110 h 4111028"/>
              <a:gd name="connsiteX10" fmla="*/ 0 w 7225774"/>
              <a:gd name="connsiteY10" fmla="*/ 1339983 h 4111028"/>
              <a:gd name="connsiteX11" fmla="*/ 1001206 w 7225774"/>
              <a:gd name="connsiteY11" fmla="*/ 1000870 h 411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5774" h="4111028">
                <a:moveTo>
                  <a:pt x="661979" y="0"/>
                </a:moveTo>
                <a:lnTo>
                  <a:pt x="1872862" y="597378"/>
                </a:lnTo>
                <a:lnTo>
                  <a:pt x="2572284" y="1690325"/>
                </a:lnTo>
                <a:lnTo>
                  <a:pt x="2569976" y="1695016"/>
                </a:lnTo>
                <a:lnTo>
                  <a:pt x="7185943" y="3974604"/>
                </a:lnTo>
                <a:cubicBezTo>
                  <a:pt x="7221137" y="3991828"/>
                  <a:pt x="7236113" y="4035264"/>
                  <a:pt x="7218141" y="4070462"/>
                </a:cubicBezTo>
                <a:cubicBezTo>
                  <a:pt x="7200170" y="4106408"/>
                  <a:pt x="7156739" y="4121386"/>
                  <a:pt x="7122293" y="4103413"/>
                </a:cubicBezTo>
                <a:lnTo>
                  <a:pt x="2505827" y="1825385"/>
                </a:lnTo>
                <a:lnTo>
                  <a:pt x="2504139" y="1828815"/>
                </a:lnTo>
                <a:lnTo>
                  <a:pt x="1211632" y="1938110"/>
                </a:lnTo>
                <a:lnTo>
                  <a:pt x="0" y="1339983"/>
                </a:lnTo>
                <a:lnTo>
                  <a:pt x="1001206" y="10008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FEE5ABD-939C-764C-8C55-5F518A2B2233}"/>
              </a:ext>
            </a:extLst>
          </p:cNvPr>
          <p:cNvSpPr>
            <a:spLocks noChangeArrowheads="1"/>
          </p:cNvSpPr>
          <p:nvPr/>
        </p:nvSpPr>
        <p:spPr bwMode="auto">
          <a:xfrm rot="20031589">
            <a:off x="6289036" y="3018096"/>
            <a:ext cx="3081084" cy="1754263"/>
          </a:xfrm>
          <a:custGeom>
            <a:avLst/>
            <a:gdLst>
              <a:gd name="connsiteX0" fmla="*/ 76471 w 7226175"/>
              <a:gd name="connsiteY0" fmla="*/ 128 h 4114335"/>
              <a:gd name="connsiteX1" fmla="*/ 103884 w 7226175"/>
              <a:gd name="connsiteY1" fmla="*/ 7617 h 4114335"/>
              <a:gd name="connsiteX2" fmla="*/ 4720279 w 7226175"/>
              <a:gd name="connsiteY2" fmla="*/ 2286691 h 4114335"/>
              <a:gd name="connsiteX3" fmla="*/ 4722037 w 7226175"/>
              <a:gd name="connsiteY3" fmla="*/ 2283112 h 4114335"/>
              <a:gd name="connsiteX4" fmla="*/ 6015293 w 7226175"/>
              <a:gd name="connsiteY4" fmla="*/ 2172924 h 4114335"/>
              <a:gd name="connsiteX5" fmla="*/ 7226175 w 7226175"/>
              <a:gd name="connsiteY5" fmla="*/ 2771838 h 4114335"/>
              <a:gd name="connsiteX6" fmla="*/ 6225719 w 7226175"/>
              <a:gd name="connsiteY6" fmla="*/ 3112147 h 4114335"/>
              <a:gd name="connsiteX7" fmla="*/ 6564945 w 7226175"/>
              <a:gd name="connsiteY7" fmla="*/ 4114335 h 4114335"/>
              <a:gd name="connsiteX8" fmla="*/ 5353313 w 7226175"/>
              <a:gd name="connsiteY8" fmla="*/ 3515421 h 4114335"/>
              <a:gd name="connsiteX9" fmla="*/ 4653892 w 7226175"/>
              <a:gd name="connsiteY9" fmla="*/ 2421784 h 4114335"/>
              <a:gd name="connsiteX10" fmla="*/ 4656473 w 7226175"/>
              <a:gd name="connsiteY10" fmla="*/ 2416530 h 4114335"/>
              <a:gd name="connsiteX11" fmla="*/ 40235 w 7226175"/>
              <a:gd name="connsiteY11" fmla="*/ 137174 h 4114335"/>
              <a:gd name="connsiteX12" fmla="*/ 7288 w 7226175"/>
              <a:gd name="connsiteY12" fmla="*/ 40568 h 4114335"/>
              <a:gd name="connsiteX13" fmla="*/ 76471 w 7226175"/>
              <a:gd name="connsiteY13" fmla="*/ 128 h 41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6175" h="4114335">
                <a:moveTo>
                  <a:pt x="76471" y="128"/>
                </a:moveTo>
                <a:cubicBezTo>
                  <a:pt x="85772" y="690"/>
                  <a:pt x="95086" y="3123"/>
                  <a:pt x="103884" y="7617"/>
                </a:cubicBezTo>
                <a:lnTo>
                  <a:pt x="4720279" y="2286691"/>
                </a:lnTo>
                <a:lnTo>
                  <a:pt x="4722037" y="2283112"/>
                </a:lnTo>
                <a:lnTo>
                  <a:pt x="6015293" y="2172924"/>
                </a:lnTo>
                <a:lnTo>
                  <a:pt x="7226175" y="2771838"/>
                </a:lnTo>
                <a:lnTo>
                  <a:pt x="6225719" y="3112147"/>
                </a:lnTo>
                <a:lnTo>
                  <a:pt x="6564945" y="4114335"/>
                </a:lnTo>
                <a:lnTo>
                  <a:pt x="5353313" y="3515421"/>
                </a:lnTo>
                <a:lnTo>
                  <a:pt x="4653892" y="2421784"/>
                </a:lnTo>
                <a:lnTo>
                  <a:pt x="4656473" y="2416530"/>
                </a:lnTo>
                <a:lnTo>
                  <a:pt x="40235" y="137174"/>
                </a:lnTo>
                <a:cubicBezTo>
                  <a:pt x="4292" y="119201"/>
                  <a:pt x="-9935" y="75765"/>
                  <a:pt x="7288" y="40568"/>
                </a:cubicBezTo>
                <a:cubicBezTo>
                  <a:pt x="20766" y="13608"/>
                  <a:pt x="48566" y="-1557"/>
                  <a:pt x="76471" y="1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151AB7-C538-944E-915D-A05AB10A1FFF}"/>
              </a:ext>
            </a:extLst>
          </p:cNvPr>
          <p:cNvSpPr txBox="1"/>
          <p:nvPr/>
        </p:nvSpPr>
        <p:spPr>
          <a:xfrm>
            <a:off x="3275373" y="306186"/>
            <a:ext cx="5641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Fundraising Goals for 2021-22</a:t>
            </a:r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8C14F-E3E6-9E41-8A10-2931B674CC6E}"/>
              </a:ext>
            </a:extLst>
          </p:cNvPr>
          <p:cNvSpPr txBox="1"/>
          <p:nvPr/>
        </p:nvSpPr>
        <p:spPr>
          <a:xfrm>
            <a:off x="4537727" y="787593"/>
            <a:ext cx="3116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dirty="0" smtClean="0">
                <a:solidFill>
                  <a:schemeClr val="bg1">
                    <a:lumMod val="50000"/>
                  </a:schemeClr>
                </a:solidFill>
                <a:latin typeface="Poppins Light" pitchFamily="2" charset="77"/>
                <a:cs typeface="Poppins Light" pitchFamily="2" charset="77"/>
              </a:rPr>
              <a:t>Supporting the Rotary Foundation</a:t>
            </a:r>
            <a:endParaRPr lang="en-US" sz="1200" spc="150" dirty="0">
              <a:solidFill>
                <a:schemeClr val="bg1">
                  <a:lumMod val="50000"/>
                </a:schemeClr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55754-2ACA-BA48-980F-CFAD6EC9BA91}"/>
              </a:ext>
            </a:extLst>
          </p:cNvPr>
          <p:cNvSpPr txBox="1"/>
          <p:nvPr/>
        </p:nvSpPr>
        <p:spPr>
          <a:xfrm>
            <a:off x="8990224" y="4988785"/>
            <a:ext cx="171072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Bequest Society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88DD21-2109-7D43-9AAB-B63E965E22C4}"/>
              </a:ext>
            </a:extLst>
          </p:cNvPr>
          <p:cNvSpPr txBox="1">
            <a:spLocks/>
          </p:cNvSpPr>
          <p:nvPr/>
        </p:nvSpPr>
        <p:spPr>
          <a:xfrm>
            <a:off x="8934951" y="5321961"/>
            <a:ext cx="2182312" cy="103313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Make members aware that they can leave a bequest in their will to keep doing good in the world , forever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5920E4-9379-F946-97CC-137B0F5A2472}"/>
              </a:ext>
            </a:extLst>
          </p:cNvPr>
          <p:cNvSpPr txBox="1"/>
          <p:nvPr/>
        </p:nvSpPr>
        <p:spPr>
          <a:xfrm>
            <a:off x="8990224" y="1562756"/>
            <a:ext cx="191590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Paul Harris Fellow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0E2436D-7C56-4742-A361-359B6DA56098}"/>
              </a:ext>
            </a:extLst>
          </p:cNvPr>
          <p:cNvSpPr txBox="1">
            <a:spLocks/>
          </p:cNvSpPr>
          <p:nvPr/>
        </p:nvSpPr>
        <p:spPr>
          <a:xfrm>
            <a:off x="8934951" y="1895932"/>
            <a:ext cx="2182312" cy="8023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Contribute </a:t>
            </a:r>
            <a:r>
              <a:rPr lang="en-US" sz="1200" baseline="30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</a:t>
            </a: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$1,000 and recognise a member of your local community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5EF980-8BF2-8247-BCB4-D119E5DB2617}"/>
              </a:ext>
            </a:extLst>
          </p:cNvPr>
          <p:cNvSpPr txBox="1"/>
          <p:nvPr/>
        </p:nvSpPr>
        <p:spPr>
          <a:xfrm>
            <a:off x="9497711" y="3274965"/>
            <a:ext cx="1399742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Ending Polio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FA2BD71-D95A-8442-9F14-2078CDF0E0DA}"/>
              </a:ext>
            </a:extLst>
          </p:cNvPr>
          <p:cNvSpPr txBox="1">
            <a:spLocks/>
          </p:cNvSpPr>
          <p:nvPr/>
        </p:nvSpPr>
        <p:spPr>
          <a:xfrm>
            <a:off x="9442438" y="3608141"/>
            <a:ext cx="2008157" cy="8023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Commit the Club to contributing </a:t>
            </a:r>
            <a:r>
              <a:rPr lang="en-US" sz="1200" baseline="300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</a:t>
            </a: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$1,500 annually.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E70743-6D47-214B-870A-8A18FDCC07ED}"/>
              </a:ext>
            </a:extLst>
          </p:cNvPr>
          <p:cNvSpPr txBox="1"/>
          <p:nvPr/>
        </p:nvSpPr>
        <p:spPr>
          <a:xfrm>
            <a:off x="506800" y="4988785"/>
            <a:ext cx="269336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Annual Fund Contribution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AE228B67-54FB-0E48-9F5C-6A7C552E4BBB}"/>
              </a:ext>
            </a:extLst>
          </p:cNvPr>
          <p:cNvSpPr txBox="1">
            <a:spLocks/>
          </p:cNvSpPr>
          <p:nvPr/>
        </p:nvSpPr>
        <p:spPr>
          <a:xfrm>
            <a:off x="1074424" y="5321961"/>
            <a:ext cx="2182312" cy="8023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Commit 15% of total fundraising to annual fund and  become a Club Major Donor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CB0725-1C10-5B4C-9E0E-D5E12DEDF9BB}"/>
              </a:ext>
            </a:extLst>
          </p:cNvPr>
          <p:cNvSpPr txBox="1"/>
          <p:nvPr/>
        </p:nvSpPr>
        <p:spPr>
          <a:xfrm>
            <a:off x="1144797" y="1562756"/>
            <a:ext cx="203453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Centurion Program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748F039-42FE-FE40-8F1E-F46CE7C38105}"/>
              </a:ext>
            </a:extLst>
          </p:cNvPr>
          <p:cNvSpPr txBox="1">
            <a:spLocks/>
          </p:cNvSpPr>
          <p:nvPr/>
        </p:nvSpPr>
        <p:spPr>
          <a:xfrm>
            <a:off x="1074424" y="1895932"/>
            <a:ext cx="2182312" cy="57147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100% of Club members to contribute on an annual basis.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8E7D0D-E6CD-D54B-B350-914D048B747C}"/>
              </a:ext>
            </a:extLst>
          </p:cNvPr>
          <p:cNvSpPr txBox="1"/>
          <p:nvPr/>
        </p:nvSpPr>
        <p:spPr>
          <a:xfrm>
            <a:off x="679861" y="3274965"/>
            <a:ext cx="199125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Paul Harris Society</a:t>
            </a:r>
            <a:endParaRPr lang="en-US" sz="1600" b="1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F1CDED6A-04E5-714E-AE1D-69019532B927}"/>
              </a:ext>
            </a:extLst>
          </p:cNvPr>
          <p:cNvSpPr txBox="1">
            <a:spLocks/>
          </p:cNvSpPr>
          <p:nvPr/>
        </p:nvSpPr>
        <p:spPr>
          <a:xfrm>
            <a:off x="821786" y="3608141"/>
            <a:ext cx="2117813" cy="80230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2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Every Club to encourage at least one member to commit to this level of support</a:t>
            </a:r>
            <a:endParaRPr lang="en-US" sz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pic>
        <p:nvPicPr>
          <p:cNvPr id="30" name="Picture 2" descr="image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87" y="1491569"/>
            <a:ext cx="335044" cy="40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350" y="1825685"/>
            <a:ext cx="766707" cy="768259"/>
          </a:xfrm>
          <a:prstGeom prst="rect">
            <a:avLst/>
          </a:prstGeom>
        </p:spPr>
      </p:pic>
      <p:pic>
        <p:nvPicPr>
          <p:cNvPr id="32" name="Picture 6" descr="http://clubrunner.blob.core.windows.net/00000050176/thumb/PhotoAlbum/rotary-custom-pins-clip-art/Donor-Pin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62" y="3383035"/>
            <a:ext cx="458782" cy="9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863" y="3471705"/>
            <a:ext cx="613981" cy="782499"/>
          </a:xfrm>
          <a:prstGeom prst="rect">
            <a:avLst/>
          </a:prstGeom>
        </p:spPr>
      </p:pic>
      <p:pic>
        <p:nvPicPr>
          <p:cNvPr id="40" name="Picture 2" descr="https://uc4d1c98abfc6842a554b6c2e44e.previews.dropboxusercontent.com/p/thumb/AA8P1_wr5m8eIBHlzOI0bJ4-cWCz_IRpfB8CK5HBKjBZpl9B0qdUREiRFYXRjYuq-2AuO67utZs54fiRx19MNiA1aS2cCpL6n0jJCc6ySCrRaFdYnMKulcDd6oLKf7YzevxiKR5B04hS3Ta7UqRzwFI9CKLVKWEnzaj_knSOs_dCtNjcZpVaZTxMjLqR8LUeFNjk2Hbl2ecgoKWuzC7i9XK_bXK9y8QS_Gvk_3xfMvBExYlQYC-4cwFBHC_oQR_kTTEXz8C3fqs_Zx-nyGhXKq98CulCU4VHF6SebSbpfX5IU29pInslpyBqfB1_Thjg-7X-_pi2uf8yONNi-dkFoMxaaWSgNSWlYiGF4w-iXV9GpA/p.png?fv_content=true&amp;size_mode=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0" y="5478438"/>
            <a:ext cx="762601" cy="7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clubrunner.blob.core.windows.net/00000050176/thumb/PhotoAlbum/rotary-custom-pins-clip-art/New-Bequest-Pin-2015-Level-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1863" y="5438256"/>
            <a:ext cx="736558" cy="7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Connector 8"/>
          <p:cNvSpPr/>
          <p:nvPr/>
        </p:nvSpPr>
        <p:spPr>
          <a:xfrm>
            <a:off x="5572645" y="3274965"/>
            <a:ext cx="1144506" cy="107089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033" y="3608141"/>
            <a:ext cx="1049257" cy="3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033" y="123500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Club Foundation Engagement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6725" y="1028384"/>
            <a:ext cx="4237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7A81B"/>
                </a:solidFill>
              </a:rPr>
              <a:t>Foundation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Club Foundation Chair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Club Polio Chair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Club Personal Giving Chair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6725" y="2242330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A81B"/>
                </a:solidFill>
              </a:rPr>
              <a:t>2. </a:t>
            </a:r>
            <a:r>
              <a:rPr lang="en-US" b="1" dirty="0">
                <a:solidFill>
                  <a:srgbClr val="F7A81B"/>
                </a:solidFill>
              </a:rPr>
              <a:t>Commit a portion of Clubs Fundraising to The Rotary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Annual Fund – suggest </a:t>
            </a:r>
            <a:r>
              <a:rPr lang="en-US" dirty="0" smtClean="0">
                <a:solidFill>
                  <a:schemeClr val="bg1"/>
                </a:solidFill>
              </a:rPr>
              <a:t>15% </a:t>
            </a:r>
            <a:r>
              <a:rPr lang="en-US" dirty="0">
                <a:solidFill>
                  <a:schemeClr val="bg1"/>
                </a:solidFill>
              </a:rPr>
              <a:t>of your fundraising.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Polio Fund – </a:t>
            </a:r>
            <a:r>
              <a:rPr lang="en-US" baseline="30000" dirty="0">
                <a:solidFill>
                  <a:schemeClr val="bg1"/>
                </a:solidFill>
              </a:rPr>
              <a:t>US</a:t>
            </a:r>
            <a:r>
              <a:rPr lang="en-US" dirty="0">
                <a:solidFill>
                  <a:schemeClr val="bg1"/>
                </a:solidFill>
              </a:rPr>
              <a:t>$1,500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Endowment Fund – </a:t>
            </a:r>
            <a:r>
              <a:rPr lang="en-US" baseline="30000" dirty="0">
                <a:solidFill>
                  <a:schemeClr val="bg1"/>
                </a:solidFill>
              </a:rPr>
              <a:t>US</a:t>
            </a:r>
            <a:r>
              <a:rPr lang="en-US" dirty="0">
                <a:solidFill>
                  <a:schemeClr val="bg1"/>
                </a:solidFill>
              </a:rPr>
              <a:t>$500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6725" y="3427839"/>
            <a:ext cx="68938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A81B"/>
                </a:solidFill>
              </a:rPr>
              <a:t>3. </a:t>
            </a:r>
            <a:r>
              <a:rPr lang="en-US" b="1" dirty="0">
                <a:solidFill>
                  <a:srgbClr val="F7A81B"/>
                </a:solidFill>
              </a:rPr>
              <a:t>Members to become personally engaged supporters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Centurions – Join through </a:t>
            </a:r>
            <a:r>
              <a:rPr lang="en-US" b="1" dirty="0">
                <a:solidFill>
                  <a:schemeClr val="bg1"/>
                </a:solidFill>
              </a:rPr>
              <a:t>THE JOY OF GIVING </a:t>
            </a:r>
            <a:r>
              <a:rPr lang="en-US" dirty="0">
                <a:solidFill>
                  <a:schemeClr val="bg1"/>
                </a:solidFill>
              </a:rPr>
              <a:t>or online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Paul Harris Society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Benefactors (Bequest Society)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6725" y="4844180"/>
            <a:ext cx="612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A81B"/>
                </a:solidFill>
              </a:rPr>
              <a:t>4. </a:t>
            </a:r>
            <a:r>
              <a:rPr lang="en-US" b="1" dirty="0">
                <a:solidFill>
                  <a:srgbClr val="F7A81B"/>
                </a:solidFill>
              </a:rPr>
              <a:t>Explore opportunities for District and Global Grants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Attend Grants Seminar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6725" y="5584579"/>
            <a:ext cx="819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A81B"/>
                </a:solidFill>
              </a:rPr>
              <a:t>5. </a:t>
            </a:r>
            <a:r>
              <a:rPr lang="en-US" b="1" dirty="0">
                <a:solidFill>
                  <a:srgbClr val="F7A81B"/>
                </a:solidFill>
              </a:rPr>
              <a:t>Use “Rotary Club Central” as your Clubs Foundation Management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Submit and monitor your goals in “Rotary Club Central”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0303">
            <a:off x="10156927" y="2217971"/>
            <a:ext cx="1477641" cy="315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30" name="Picture 6" descr="Action Plan | My Ro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9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674" y="217084"/>
            <a:ext cx="3093417" cy="1162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058" y="5040914"/>
            <a:ext cx="3242985" cy="12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6332" y="5297713"/>
            <a:ext cx="11686661" cy="635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Resources and opportunities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People and Materials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58" b="188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34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6A0E975-87F4-4592-A831-F0A95714B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98" y="667178"/>
            <a:ext cx="2619337" cy="774837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Resources: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AF67E51A-67C7-4438-B936-AB465BBF2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763" y="91883"/>
            <a:ext cx="9358037" cy="2438381"/>
          </a:xfrm>
        </p:spPr>
        <p:txBody>
          <a:bodyPr>
            <a:normAutofit fontScale="55000" lnSpcReduction="20000"/>
          </a:bodyPr>
          <a:lstStyle/>
          <a:p>
            <a:r>
              <a:rPr lang="en-US" sz="2900" b="1" dirty="0" smtClean="0">
                <a:solidFill>
                  <a:srgbClr val="17458F"/>
                </a:solidFill>
                <a:latin typeface="Arial Rounded MT Bold" panose="020F0704030504030204" pitchFamily="34" charset="0"/>
              </a:rPr>
              <a:t>RRFC – Regional Rotary Foundation Coordinator, PDG Peter Garnett</a:t>
            </a:r>
          </a:p>
          <a:p>
            <a:r>
              <a:rPr lang="en-US" sz="2900" b="1" dirty="0" smtClean="0">
                <a:solidFill>
                  <a:srgbClr val="17458F"/>
                </a:solidFill>
                <a:latin typeface="Arial Rounded MT Bold" panose="020F0704030504030204" pitchFamily="34" charset="0"/>
              </a:rPr>
              <a:t>EMGA – Endowment/Major Gifts Advisor, PDG Dennis Shore</a:t>
            </a:r>
          </a:p>
          <a:p>
            <a:r>
              <a:rPr lang="en-US" sz="2900" b="1" dirty="0" smtClean="0">
                <a:solidFill>
                  <a:srgbClr val="17458F"/>
                </a:solidFill>
                <a:latin typeface="Arial Rounded MT Bold" panose="020F0704030504030204" pitchFamily="34" charset="0"/>
              </a:rPr>
              <a:t>Polio – End Polio Zone Coordinator , PDG Bob Aitkin</a:t>
            </a:r>
          </a:p>
          <a:p>
            <a:r>
              <a:rPr lang="en-US" sz="2900" b="1" dirty="0" smtClean="0">
                <a:solidFill>
                  <a:srgbClr val="17458F"/>
                </a:solidFill>
                <a:latin typeface="Arial Rounded MT Bold" panose="020F0704030504030204" pitchFamily="34" charset="0"/>
              </a:rPr>
              <a:t>DRFC – District Rotary Foundation Chair </a:t>
            </a:r>
          </a:p>
          <a:p>
            <a:r>
              <a:rPr lang="en-US" sz="2900" b="1" dirty="0" smtClean="0">
                <a:solidFill>
                  <a:srgbClr val="17458F"/>
                </a:solidFill>
                <a:latin typeface="Arial Rounded MT Bold" panose="020F0704030504030204" pitchFamily="34" charset="0"/>
              </a:rPr>
              <a:t>Annual Fund Chair (District Centurion Chair)</a:t>
            </a:r>
          </a:p>
          <a:p>
            <a:r>
              <a:rPr lang="en-US" sz="2900" b="1" dirty="0" smtClean="0">
                <a:solidFill>
                  <a:srgbClr val="17458F"/>
                </a:solidFill>
                <a:latin typeface="Arial Rounded MT Bold" panose="020F0704030504030204" pitchFamily="34" charset="0"/>
              </a:rPr>
              <a:t>District Paul Harris Society Chair</a:t>
            </a:r>
          </a:p>
          <a:p>
            <a:r>
              <a:rPr lang="en-US" sz="2900" b="1" dirty="0" smtClean="0">
                <a:solidFill>
                  <a:srgbClr val="17458F"/>
                </a:solidFill>
                <a:latin typeface="Arial Rounded MT Bold" panose="020F0704030504030204" pitchFamily="34" charset="0"/>
              </a:rPr>
              <a:t>RFAL (TARFT) – Rotary Foundation Australia Ltd -  Directors</a:t>
            </a:r>
          </a:p>
          <a:p>
            <a:r>
              <a:rPr lang="en-US" sz="2900" b="1" dirty="0" smtClean="0">
                <a:solidFill>
                  <a:srgbClr val="17458F"/>
                </a:solidFill>
                <a:latin typeface="Arial Rounded MT Bold" panose="020F0704030504030204" pitchFamily="34" charset="0"/>
              </a:rPr>
              <a:t>RI Staff – Mark Anderson and Rob Byrne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B81F1-2FB3-4FA5-B608-1739D22E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E7DF2D5-B447-434E-804A-C0DC4CD823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3" y="2530264"/>
            <a:ext cx="2454908" cy="2464650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46000"/>
              </a:srgbClr>
            </a:outerShdw>
          </a:effectLst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95" b="22495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11709857" y="189470"/>
            <a:ext cx="363610" cy="291225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698" y="1751111"/>
            <a:ext cx="2054609" cy="5106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076" y="1784642"/>
            <a:ext cx="2066924" cy="5073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482" y="1776666"/>
            <a:ext cx="2044331" cy="5064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785" y="1779896"/>
            <a:ext cx="2006165" cy="507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9896"/>
            <a:ext cx="2041712" cy="5078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41" y="1771920"/>
            <a:ext cx="1977127" cy="50688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779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Rounded MT Bold" panose="020F0704030504030204" pitchFamily="34" charset="0"/>
              </a:rPr>
              <a:t>Communication pull up banners of our “Causes”</a:t>
            </a:r>
          </a:p>
          <a:p>
            <a:pPr algn="ctr"/>
            <a:r>
              <a:rPr lang="en-US" sz="2400" b="1" dirty="0" smtClean="0">
                <a:latin typeface="Arial Rounded MT Bold" panose="020F0704030504030204" pitchFamily="34" charset="0"/>
              </a:rPr>
              <a:t>Available – RDU Supplies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1" b="7771"/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2F4E01-0AD5-465C-9D55-0B2A8DAB94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r>
              <a:rPr lang="en-US" sz="4800" dirty="0" smtClean="0">
                <a:solidFill>
                  <a:srgbClr val="FFC000"/>
                </a:solidFill>
              </a:rPr>
              <a:t>Deliver on our Mission</a:t>
            </a:r>
            <a:br>
              <a:rPr lang="en-US" sz="4800" dirty="0" smtClean="0">
                <a:solidFill>
                  <a:srgbClr val="FFC000"/>
                </a:solidFill>
              </a:rPr>
            </a:br>
            <a:r>
              <a:rPr lang="en-US" sz="4800" dirty="0" smtClean="0">
                <a:solidFill>
                  <a:srgbClr val="FFC000"/>
                </a:solidFill>
              </a:rPr>
              <a:t/>
            </a:r>
            <a:br>
              <a:rPr lang="en-US" sz="4800" dirty="0" smtClean="0">
                <a:solidFill>
                  <a:srgbClr val="FFC000"/>
                </a:solidFill>
              </a:rPr>
            </a:br>
            <a:r>
              <a:rPr lang="en-US" sz="4800" dirty="0" smtClean="0">
                <a:solidFill>
                  <a:srgbClr val="FFC000"/>
                </a:solidFill>
              </a:rPr>
              <a:t>  </a:t>
            </a:r>
            <a:r>
              <a:rPr lang="en-US" sz="6000" dirty="0" smtClean="0"/>
              <a:t>to do good in the world</a:t>
            </a:r>
            <a:endParaRPr lang="en-US" sz="6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40D06-0E36-4FB9-80BA-82191D98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07BED-CCB7-984B-BB70-40293C92F076}"/>
              </a:ext>
            </a:extLst>
          </p:cNvPr>
          <p:cNvSpPr txBox="1"/>
          <p:nvPr/>
        </p:nvSpPr>
        <p:spPr>
          <a:xfrm>
            <a:off x="-1477108" y="42625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C26D40D7-191A-144F-B355-7A96ACBA9C36}"/>
              </a:ext>
            </a:extLst>
          </p:cNvPr>
          <p:cNvSpPr>
            <a:spLocks/>
          </p:cNvSpPr>
          <p:nvPr/>
        </p:nvSpPr>
        <p:spPr bwMode="auto">
          <a:xfrm>
            <a:off x="11203740" y="3156694"/>
            <a:ext cx="559357" cy="2725692"/>
          </a:xfrm>
          <a:custGeom>
            <a:avLst/>
            <a:gdLst>
              <a:gd name="T0" fmla="*/ 299 w 299"/>
              <a:gd name="T1" fmla="*/ 1290 h 1457"/>
              <a:gd name="T2" fmla="*/ 299 w 299"/>
              <a:gd name="T3" fmla="*/ 88 h 1457"/>
              <a:gd name="T4" fmla="*/ 237 w 299"/>
              <a:gd name="T5" fmla="*/ 122 h 1457"/>
              <a:gd name="T6" fmla="*/ 0 w 299"/>
              <a:gd name="T7" fmla="*/ 0 h 1457"/>
              <a:gd name="T8" fmla="*/ 0 w 299"/>
              <a:gd name="T9" fmla="*/ 1457 h 1457"/>
              <a:gd name="T10" fmla="*/ 299 w 299"/>
              <a:gd name="T11" fmla="*/ 1290 h 1457"/>
              <a:gd name="T12" fmla="*/ 299 w 299"/>
              <a:gd name="T13" fmla="*/ 129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9" h="1457">
                <a:moveTo>
                  <a:pt x="299" y="1290"/>
                </a:moveTo>
                <a:lnTo>
                  <a:pt x="299" y="88"/>
                </a:lnTo>
                <a:lnTo>
                  <a:pt x="237" y="122"/>
                </a:lnTo>
                <a:lnTo>
                  <a:pt x="0" y="0"/>
                </a:lnTo>
                <a:lnTo>
                  <a:pt x="0" y="1457"/>
                </a:lnTo>
                <a:lnTo>
                  <a:pt x="299" y="1290"/>
                </a:lnTo>
                <a:lnTo>
                  <a:pt x="299" y="129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1008E5A4-CC78-ED45-A337-1DF486A44E82}"/>
              </a:ext>
            </a:extLst>
          </p:cNvPr>
          <p:cNvSpPr>
            <a:spLocks/>
          </p:cNvSpPr>
          <p:nvPr/>
        </p:nvSpPr>
        <p:spPr bwMode="auto">
          <a:xfrm>
            <a:off x="10809011" y="1168079"/>
            <a:ext cx="1307660" cy="2216847"/>
          </a:xfrm>
          <a:custGeom>
            <a:avLst/>
            <a:gdLst>
              <a:gd name="T0" fmla="*/ 245 w 699"/>
              <a:gd name="T1" fmla="*/ 0 h 1185"/>
              <a:gd name="T2" fmla="*/ 0 w 699"/>
              <a:gd name="T3" fmla="*/ 135 h 1185"/>
              <a:gd name="T4" fmla="*/ 448 w 699"/>
              <a:gd name="T5" fmla="*/ 1185 h 1185"/>
              <a:gd name="T6" fmla="*/ 699 w 699"/>
              <a:gd name="T7" fmla="*/ 1049 h 1185"/>
              <a:gd name="T8" fmla="*/ 245 w 699"/>
              <a:gd name="T9" fmla="*/ 0 h 1185"/>
              <a:gd name="T10" fmla="*/ 245 w 699"/>
              <a:gd name="T11" fmla="*/ 0 h 1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9" h="1185">
                <a:moveTo>
                  <a:pt x="245" y="0"/>
                </a:moveTo>
                <a:lnTo>
                  <a:pt x="0" y="135"/>
                </a:lnTo>
                <a:lnTo>
                  <a:pt x="448" y="1185"/>
                </a:lnTo>
                <a:lnTo>
                  <a:pt x="699" y="1049"/>
                </a:lnTo>
                <a:lnTo>
                  <a:pt x="245" y="0"/>
                </a:lnTo>
                <a:lnTo>
                  <a:pt x="24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0A65B58D-7FBE-F346-941E-7A08D6A12EC4}"/>
              </a:ext>
            </a:extLst>
          </p:cNvPr>
          <p:cNvSpPr>
            <a:spLocks/>
          </p:cNvSpPr>
          <p:nvPr/>
        </p:nvSpPr>
        <p:spPr bwMode="auto">
          <a:xfrm>
            <a:off x="9748292" y="1420633"/>
            <a:ext cx="1898819" cy="4461754"/>
          </a:xfrm>
          <a:custGeom>
            <a:avLst/>
            <a:gdLst>
              <a:gd name="T0" fmla="*/ 778 w 1015"/>
              <a:gd name="T1" fmla="*/ 2385 h 2385"/>
              <a:gd name="T2" fmla="*/ 778 w 1015"/>
              <a:gd name="T3" fmla="*/ 928 h 2385"/>
              <a:gd name="T4" fmla="*/ 1015 w 1015"/>
              <a:gd name="T5" fmla="*/ 1050 h 2385"/>
              <a:gd name="T6" fmla="*/ 567 w 1015"/>
              <a:gd name="T7" fmla="*/ 0 h 2385"/>
              <a:gd name="T8" fmla="*/ 0 w 1015"/>
              <a:gd name="T9" fmla="*/ 532 h 2385"/>
              <a:gd name="T10" fmla="*/ 225 w 1015"/>
              <a:gd name="T11" fmla="*/ 645 h 2385"/>
              <a:gd name="T12" fmla="*/ 225 w 1015"/>
              <a:gd name="T13" fmla="*/ 2103 h 2385"/>
              <a:gd name="T14" fmla="*/ 778 w 1015"/>
              <a:gd name="T15" fmla="*/ 2385 h 2385"/>
              <a:gd name="T16" fmla="*/ 778 w 1015"/>
              <a:gd name="T17" fmla="*/ 2385 h 2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5" h="2385">
                <a:moveTo>
                  <a:pt x="778" y="2385"/>
                </a:moveTo>
                <a:lnTo>
                  <a:pt x="778" y="928"/>
                </a:lnTo>
                <a:lnTo>
                  <a:pt x="1015" y="1050"/>
                </a:lnTo>
                <a:lnTo>
                  <a:pt x="567" y="0"/>
                </a:lnTo>
                <a:lnTo>
                  <a:pt x="0" y="532"/>
                </a:lnTo>
                <a:lnTo>
                  <a:pt x="225" y="645"/>
                </a:lnTo>
                <a:lnTo>
                  <a:pt x="225" y="2103"/>
                </a:lnTo>
                <a:lnTo>
                  <a:pt x="778" y="2385"/>
                </a:lnTo>
                <a:lnTo>
                  <a:pt x="778" y="23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E4C75C3-41FC-7240-9969-4E3D139437DE}"/>
              </a:ext>
            </a:extLst>
          </p:cNvPr>
          <p:cNvSpPr>
            <a:spLocks/>
          </p:cNvSpPr>
          <p:nvPr/>
        </p:nvSpPr>
        <p:spPr bwMode="auto">
          <a:xfrm>
            <a:off x="6717667" y="2999549"/>
            <a:ext cx="3402906" cy="772623"/>
          </a:xfrm>
          <a:custGeom>
            <a:avLst/>
            <a:gdLst>
              <a:gd name="T0" fmla="*/ 0 w 1819"/>
              <a:gd name="T1" fmla="*/ 413 h 413"/>
              <a:gd name="T2" fmla="*/ 0 w 1819"/>
              <a:gd name="T3" fmla="*/ 0 h 413"/>
              <a:gd name="T4" fmla="*/ 1819 w 1819"/>
              <a:gd name="T5" fmla="*/ 0 h 413"/>
              <a:gd name="T6" fmla="*/ 1819 w 1819"/>
              <a:gd name="T7" fmla="*/ 229 h 413"/>
              <a:gd name="T8" fmla="*/ 1519 w 1819"/>
              <a:gd name="T9" fmla="*/ 393 h 413"/>
              <a:gd name="T10" fmla="*/ 1519 w 1819"/>
              <a:gd name="T11" fmla="*/ 413 h 413"/>
              <a:gd name="T12" fmla="*/ 0 w 1819"/>
              <a:gd name="T13" fmla="*/ 413 h 413"/>
              <a:gd name="T14" fmla="*/ 0 w 1819"/>
              <a:gd name="T15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9" h="413">
                <a:moveTo>
                  <a:pt x="0" y="413"/>
                </a:moveTo>
                <a:lnTo>
                  <a:pt x="0" y="0"/>
                </a:lnTo>
                <a:lnTo>
                  <a:pt x="1819" y="0"/>
                </a:lnTo>
                <a:lnTo>
                  <a:pt x="1819" y="229"/>
                </a:lnTo>
                <a:lnTo>
                  <a:pt x="1519" y="393"/>
                </a:lnTo>
                <a:lnTo>
                  <a:pt x="1519" y="413"/>
                </a:lnTo>
                <a:lnTo>
                  <a:pt x="0" y="413"/>
                </a:lnTo>
                <a:lnTo>
                  <a:pt x="0" y="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CC8FB8D-5DE0-F94A-889D-27586CDA096A}"/>
              </a:ext>
            </a:extLst>
          </p:cNvPr>
          <p:cNvSpPr>
            <a:spLocks/>
          </p:cNvSpPr>
          <p:nvPr/>
        </p:nvSpPr>
        <p:spPr bwMode="auto">
          <a:xfrm>
            <a:off x="6158311" y="3772175"/>
            <a:ext cx="3402906" cy="763270"/>
          </a:xfrm>
          <a:custGeom>
            <a:avLst/>
            <a:gdLst>
              <a:gd name="T0" fmla="*/ 0 w 1819"/>
              <a:gd name="T1" fmla="*/ 408 h 408"/>
              <a:gd name="T2" fmla="*/ 0 w 1819"/>
              <a:gd name="T3" fmla="*/ 0 h 408"/>
              <a:gd name="T4" fmla="*/ 1818 w 1819"/>
              <a:gd name="T5" fmla="*/ 0 h 408"/>
              <a:gd name="T6" fmla="*/ 1819 w 1819"/>
              <a:gd name="T7" fmla="*/ 225 h 408"/>
              <a:gd name="T8" fmla="*/ 1521 w 1819"/>
              <a:gd name="T9" fmla="*/ 392 h 408"/>
              <a:gd name="T10" fmla="*/ 1521 w 1819"/>
              <a:gd name="T11" fmla="*/ 408 h 408"/>
              <a:gd name="T12" fmla="*/ 0 w 1819"/>
              <a:gd name="T13" fmla="*/ 408 h 408"/>
              <a:gd name="T14" fmla="*/ 0 w 1819"/>
              <a:gd name="T1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9" h="408">
                <a:moveTo>
                  <a:pt x="0" y="408"/>
                </a:moveTo>
                <a:lnTo>
                  <a:pt x="0" y="0"/>
                </a:lnTo>
                <a:lnTo>
                  <a:pt x="1818" y="0"/>
                </a:lnTo>
                <a:lnTo>
                  <a:pt x="1819" y="225"/>
                </a:lnTo>
                <a:lnTo>
                  <a:pt x="1521" y="392"/>
                </a:lnTo>
                <a:lnTo>
                  <a:pt x="1521" y="408"/>
                </a:lnTo>
                <a:lnTo>
                  <a:pt x="0" y="408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3F2D7ED-EC95-FA4F-A09D-BCAC6200FFA8}"/>
              </a:ext>
            </a:extLst>
          </p:cNvPr>
          <p:cNvSpPr>
            <a:spLocks/>
          </p:cNvSpPr>
          <p:nvPr/>
        </p:nvSpPr>
        <p:spPr bwMode="auto">
          <a:xfrm>
            <a:off x="5600826" y="4535442"/>
            <a:ext cx="3402906" cy="767010"/>
          </a:xfrm>
          <a:custGeom>
            <a:avLst/>
            <a:gdLst>
              <a:gd name="T0" fmla="*/ 0 w 1819"/>
              <a:gd name="T1" fmla="*/ 410 h 410"/>
              <a:gd name="T2" fmla="*/ 0 w 1819"/>
              <a:gd name="T3" fmla="*/ 0 h 410"/>
              <a:gd name="T4" fmla="*/ 1819 w 1819"/>
              <a:gd name="T5" fmla="*/ 0 h 410"/>
              <a:gd name="T6" fmla="*/ 1819 w 1819"/>
              <a:gd name="T7" fmla="*/ 231 h 410"/>
              <a:gd name="T8" fmla="*/ 1518 w 1819"/>
              <a:gd name="T9" fmla="*/ 394 h 410"/>
              <a:gd name="T10" fmla="*/ 1518 w 1819"/>
              <a:gd name="T11" fmla="*/ 410 h 410"/>
              <a:gd name="T12" fmla="*/ 0 w 1819"/>
              <a:gd name="T13" fmla="*/ 410 h 410"/>
              <a:gd name="T14" fmla="*/ 0 w 1819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9" h="410">
                <a:moveTo>
                  <a:pt x="0" y="410"/>
                </a:moveTo>
                <a:lnTo>
                  <a:pt x="0" y="0"/>
                </a:lnTo>
                <a:lnTo>
                  <a:pt x="1819" y="0"/>
                </a:lnTo>
                <a:lnTo>
                  <a:pt x="1819" y="231"/>
                </a:lnTo>
                <a:lnTo>
                  <a:pt x="1518" y="394"/>
                </a:lnTo>
                <a:lnTo>
                  <a:pt x="1518" y="410"/>
                </a:lnTo>
                <a:lnTo>
                  <a:pt x="0" y="410"/>
                </a:lnTo>
                <a:lnTo>
                  <a:pt x="0" y="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BABE1C25-68D5-7E4F-90B5-1E07A4C748F6}"/>
              </a:ext>
            </a:extLst>
          </p:cNvPr>
          <p:cNvSpPr>
            <a:spLocks/>
          </p:cNvSpPr>
          <p:nvPr/>
        </p:nvSpPr>
        <p:spPr bwMode="auto">
          <a:xfrm>
            <a:off x="5037728" y="5302450"/>
            <a:ext cx="3402906" cy="982147"/>
          </a:xfrm>
          <a:custGeom>
            <a:avLst/>
            <a:gdLst>
              <a:gd name="T0" fmla="*/ 1819 w 1819"/>
              <a:gd name="T1" fmla="*/ 525 h 525"/>
              <a:gd name="T2" fmla="*/ 0 w 1819"/>
              <a:gd name="T3" fmla="*/ 525 h 525"/>
              <a:gd name="T4" fmla="*/ 0 w 1819"/>
              <a:gd name="T5" fmla="*/ 0 h 525"/>
              <a:gd name="T6" fmla="*/ 1819 w 1819"/>
              <a:gd name="T7" fmla="*/ 0 h 525"/>
              <a:gd name="T8" fmla="*/ 1819 w 1819"/>
              <a:gd name="T9" fmla="*/ 525 h 525"/>
              <a:gd name="T10" fmla="*/ 1819 w 1819"/>
              <a:gd name="T11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9" h="525">
                <a:moveTo>
                  <a:pt x="1819" y="525"/>
                </a:moveTo>
                <a:lnTo>
                  <a:pt x="0" y="525"/>
                </a:lnTo>
                <a:lnTo>
                  <a:pt x="0" y="0"/>
                </a:lnTo>
                <a:lnTo>
                  <a:pt x="1819" y="0"/>
                </a:lnTo>
                <a:lnTo>
                  <a:pt x="1819" y="525"/>
                </a:lnTo>
                <a:lnTo>
                  <a:pt x="1819" y="5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E299346-5D85-9344-97BD-2726738CEC9C}"/>
              </a:ext>
            </a:extLst>
          </p:cNvPr>
          <p:cNvSpPr>
            <a:spLocks/>
          </p:cNvSpPr>
          <p:nvPr/>
        </p:nvSpPr>
        <p:spPr bwMode="auto">
          <a:xfrm>
            <a:off x="9609855" y="3457885"/>
            <a:ext cx="1593885" cy="834358"/>
          </a:xfrm>
          <a:custGeom>
            <a:avLst/>
            <a:gdLst>
              <a:gd name="T0" fmla="*/ 852 w 852"/>
              <a:gd name="T1" fmla="*/ 281 h 446"/>
              <a:gd name="T2" fmla="*/ 299 w 852"/>
              <a:gd name="T3" fmla="*/ 0 h 446"/>
              <a:gd name="T4" fmla="*/ 0 w 852"/>
              <a:gd name="T5" fmla="*/ 166 h 446"/>
              <a:gd name="T6" fmla="*/ 554 w 852"/>
              <a:gd name="T7" fmla="*/ 446 h 446"/>
              <a:gd name="T8" fmla="*/ 852 w 852"/>
              <a:gd name="T9" fmla="*/ 281 h 446"/>
              <a:gd name="T10" fmla="*/ 852 w 852"/>
              <a:gd name="T11" fmla="*/ 281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2" h="446">
                <a:moveTo>
                  <a:pt x="852" y="281"/>
                </a:moveTo>
                <a:lnTo>
                  <a:pt x="299" y="0"/>
                </a:lnTo>
                <a:lnTo>
                  <a:pt x="0" y="166"/>
                </a:lnTo>
                <a:lnTo>
                  <a:pt x="554" y="446"/>
                </a:lnTo>
                <a:lnTo>
                  <a:pt x="852" y="281"/>
                </a:lnTo>
                <a:lnTo>
                  <a:pt x="852" y="2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35CBE931-B34D-2144-A420-9E265ABFA96C}"/>
              </a:ext>
            </a:extLst>
          </p:cNvPr>
          <p:cNvSpPr>
            <a:spLocks/>
          </p:cNvSpPr>
          <p:nvPr/>
        </p:nvSpPr>
        <p:spPr bwMode="auto">
          <a:xfrm>
            <a:off x="9609856" y="3768430"/>
            <a:ext cx="1036399" cy="2424500"/>
          </a:xfrm>
          <a:custGeom>
            <a:avLst/>
            <a:gdLst>
              <a:gd name="T0" fmla="*/ 554 w 554"/>
              <a:gd name="T1" fmla="*/ 1296 h 1296"/>
              <a:gd name="T2" fmla="*/ 554 w 554"/>
              <a:gd name="T3" fmla="*/ 280 h 1296"/>
              <a:gd name="T4" fmla="*/ 0 w 554"/>
              <a:gd name="T5" fmla="*/ 0 h 1296"/>
              <a:gd name="T6" fmla="*/ 0 w 554"/>
              <a:gd name="T7" fmla="*/ 1013 h 1296"/>
              <a:gd name="T8" fmla="*/ 554 w 554"/>
              <a:gd name="T9" fmla="*/ 1296 h 1296"/>
              <a:gd name="T10" fmla="*/ 554 w 554"/>
              <a:gd name="T11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4" h="1296">
                <a:moveTo>
                  <a:pt x="554" y="1296"/>
                </a:moveTo>
                <a:lnTo>
                  <a:pt x="554" y="280"/>
                </a:lnTo>
                <a:lnTo>
                  <a:pt x="0" y="0"/>
                </a:lnTo>
                <a:lnTo>
                  <a:pt x="0" y="1013"/>
                </a:lnTo>
                <a:lnTo>
                  <a:pt x="554" y="1296"/>
                </a:lnTo>
                <a:lnTo>
                  <a:pt x="554" y="129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15623F37-A0F3-314B-A704-BF4AA23E385B}"/>
              </a:ext>
            </a:extLst>
          </p:cNvPr>
          <p:cNvSpPr>
            <a:spLocks/>
          </p:cNvSpPr>
          <p:nvPr/>
        </p:nvSpPr>
        <p:spPr bwMode="auto">
          <a:xfrm>
            <a:off x="10646255" y="3983569"/>
            <a:ext cx="557486" cy="2209363"/>
          </a:xfrm>
          <a:custGeom>
            <a:avLst/>
            <a:gdLst>
              <a:gd name="T0" fmla="*/ 298 w 298"/>
              <a:gd name="T1" fmla="*/ 1015 h 1181"/>
              <a:gd name="T2" fmla="*/ 298 w 298"/>
              <a:gd name="T3" fmla="*/ 0 h 1181"/>
              <a:gd name="T4" fmla="*/ 0 w 298"/>
              <a:gd name="T5" fmla="*/ 165 h 1181"/>
              <a:gd name="T6" fmla="*/ 0 w 298"/>
              <a:gd name="T7" fmla="*/ 1181 h 1181"/>
              <a:gd name="T8" fmla="*/ 298 w 298"/>
              <a:gd name="T9" fmla="*/ 1015 h 1181"/>
              <a:gd name="T10" fmla="*/ 298 w 298"/>
              <a:gd name="T11" fmla="*/ 1015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8" h="1181">
                <a:moveTo>
                  <a:pt x="298" y="1015"/>
                </a:moveTo>
                <a:lnTo>
                  <a:pt x="298" y="0"/>
                </a:lnTo>
                <a:lnTo>
                  <a:pt x="0" y="165"/>
                </a:lnTo>
                <a:lnTo>
                  <a:pt x="0" y="1181"/>
                </a:lnTo>
                <a:lnTo>
                  <a:pt x="298" y="1015"/>
                </a:lnTo>
                <a:lnTo>
                  <a:pt x="298" y="101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D2329F90-68B3-E146-B5CA-044E41136B15}"/>
              </a:ext>
            </a:extLst>
          </p:cNvPr>
          <p:cNvSpPr>
            <a:spLocks/>
          </p:cNvSpPr>
          <p:nvPr/>
        </p:nvSpPr>
        <p:spPr bwMode="auto">
          <a:xfrm>
            <a:off x="9052371" y="4221154"/>
            <a:ext cx="1593884" cy="834357"/>
          </a:xfrm>
          <a:custGeom>
            <a:avLst/>
            <a:gdLst>
              <a:gd name="T0" fmla="*/ 852 w 852"/>
              <a:gd name="T1" fmla="*/ 283 h 446"/>
              <a:gd name="T2" fmla="*/ 298 w 852"/>
              <a:gd name="T3" fmla="*/ 0 h 446"/>
              <a:gd name="T4" fmla="*/ 0 w 852"/>
              <a:gd name="T5" fmla="*/ 166 h 446"/>
              <a:gd name="T6" fmla="*/ 553 w 852"/>
              <a:gd name="T7" fmla="*/ 446 h 446"/>
              <a:gd name="T8" fmla="*/ 852 w 852"/>
              <a:gd name="T9" fmla="*/ 283 h 446"/>
              <a:gd name="T10" fmla="*/ 852 w 852"/>
              <a:gd name="T11" fmla="*/ 283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2" h="446">
                <a:moveTo>
                  <a:pt x="852" y="283"/>
                </a:moveTo>
                <a:lnTo>
                  <a:pt x="298" y="0"/>
                </a:lnTo>
                <a:lnTo>
                  <a:pt x="0" y="166"/>
                </a:lnTo>
                <a:lnTo>
                  <a:pt x="553" y="446"/>
                </a:lnTo>
                <a:lnTo>
                  <a:pt x="852" y="283"/>
                </a:lnTo>
                <a:lnTo>
                  <a:pt x="852" y="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5E214468-C56C-6B46-AE86-1061C0BFA428}"/>
              </a:ext>
            </a:extLst>
          </p:cNvPr>
          <p:cNvSpPr>
            <a:spLocks/>
          </p:cNvSpPr>
          <p:nvPr/>
        </p:nvSpPr>
        <p:spPr bwMode="auto">
          <a:xfrm>
            <a:off x="10086898" y="4750579"/>
            <a:ext cx="559357" cy="1751029"/>
          </a:xfrm>
          <a:custGeom>
            <a:avLst/>
            <a:gdLst>
              <a:gd name="T0" fmla="*/ 299 w 299"/>
              <a:gd name="T1" fmla="*/ 771 h 936"/>
              <a:gd name="T2" fmla="*/ 299 w 299"/>
              <a:gd name="T3" fmla="*/ 0 h 936"/>
              <a:gd name="T4" fmla="*/ 0 w 299"/>
              <a:gd name="T5" fmla="*/ 163 h 936"/>
              <a:gd name="T6" fmla="*/ 0 w 299"/>
              <a:gd name="T7" fmla="*/ 936 h 936"/>
              <a:gd name="T8" fmla="*/ 299 w 299"/>
              <a:gd name="T9" fmla="*/ 771 h 936"/>
              <a:gd name="T10" fmla="*/ 299 w 299"/>
              <a:gd name="T11" fmla="*/ 771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936">
                <a:moveTo>
                  <a:pt x="299" y="771"/>
                </a:moveTo>
                <a:lnTo>
                  <a:pt x="299" y="0"/>
                </a:lnTo>
                <a:lnTo>
                  <a:pt x="0" y="163"/>
                </a:lnTo>
                <a:lnTo>
                  <a:pt x="0" y="936"/>
                </a:lnTo>
                <a:lnTo>
                  <a:pt x="299" y="771"/>
                </a:lnTo>
                <a:lnTo>
                  <a:pt x="299" y="77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0C823CE6-971C-5C46-9111-17B5BEF34A30}"/>
              </a:ext>
            </a:extLst>
          </p:cNvPr>
          <p:cNvSpPr>
            <a:spLocks/>
          </p:cNvSpPr>
          <p:nvPr/>
        </p:nvSpPr>
        <p:spPr bwMode="auto">
          <a:xfrm>
            <a:off x="9052367" y="4531700"/>
            <a:ext cx="1034528" cy="1969907"/>
          </a:xfrm>
          <a:custGeom>
            <a:avLst/>
            <a:gdLst>
              <a:gd name="T0" fmla="*/ 553 w 553"/>
              <a:gd name="T1" fmla="*/ 1053 h 1053"/>
              <a:gd name="T2" fmla="*/ 553 w 553"/>
              <a:gd name="T3" fmla="*/ 280 h 1053"/>
              <a:gd name="T4" fmla="*/ 0 w 553"/>
              <a:gd name="T5" fmla="*/ 0 h 1053"/>
              <a:gd name="T6" fmla="*/ 0 w 553"/>
              <a:gd name="T7" fmla="*/ 772 h 1053"/>
              <a:gd name="T8" fmla="*/ 553 w 553"/>
              <a:gd name="T9" fmla="*/ 1053 h 1053"/>
              <a:gd name="T10" fmla="*/ 553 w 553"/>
              <a:gd name="T11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3" h="1053">
                <a:moveTo>
                  <a:pt x="553" y="1053"/>
                </a:moveTo>
                <a:lnTo>
                  <a:pt x="553" y="280"/>
                </a:lnTo>
                <a:lnTo>
                  <a:pt x="0" y="0"/>
                </a:lnTo>
                <a:lnTo>
                  <a:pt x="0" y="772"/>
                </a:lnTo>
                <a:lnTo>
                  <a:pt x="553" y="1053"/>
                </a:lnTo>
                <a:lnTo>
                  <a:pt x="553" y="105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3599" dirty="0">
              <a:latin typeface="Lato Light" panose="020F050202020403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F82D8-CBDA-364B-8B56-4401ED402860}"/>
              </a:ext>
            </a:extLst>
          </p:cNvPr>
          <p:cNvGrpSpPr/>
          <p:nvPr/>
        </p:nvGrpSpPr>
        <p:grpSpPr>
          <a:xfrm>
            <a:off x="8493011" y="4993775"/>
            <a:ext cx="1593888" cy="1820247"/>
            <a:chOff x="8526457" y="4929184"/>
            <a:chExt cx="1352552" cy="1544637"/>
          </a:xfrm>
        </p:grpSpPr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DAEAB13-AF85-AF44-AE8C-A57A8A0C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60" y="4929184"/>
              <a:ext cx="1352549" cy="709613"/>
            </a:xfrm>
            <a:custGeom>
              <a:avLst/>
              <a:gdLst>
                <a:gd name="T0" fmla="*/ 852 w 852"/>
                <a:gd name="T1" fmla="*/ 282 h 447"/>
                <a:gd name="T2" fmla="*/ 299 w 852"/>
                <a:gd name="T3" fmla="*/ 0 h 447"/>
                <a:gd name="T4" fmla="*/ 0 w 852"/>
                <a:gd name="T5" fmla="*/ 165 h 447"/>
                <a:gd name="T6" fmla="*/ 554 w 852"/>
                <a:gd name="T7" fmla="*/ 447 h 447"/>
                <a:gd name="T8" fmla="*/ 852 w 852"/>
                <a:gd name="T9" fmla="*/ 282 h 447"/>
                <a:gd name="T10" fmla="*/ 852 w 852"/>
                <a:gd name="T11" fmla="*/ 28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2" h="447">
                  <a:moveTo>
                    <a:pt x="852" y="282"/>
                  </a:moveTo>
                  <a:lnTo>
                    <a:pt x="299" y="0"/>
                  </a:lnTo>
                  <a:lnTo>
                    <a:pt x="0" y="165"/>
                  </a:lnTo>
                  <a:lnTo>
                    <a:pt x="554" y="447"/>
                  </a:lnTo>
                  <a:lnTo>
                    <a:pt x="852" y="282"/>
                  </a:lnTo>
                  <a:lnTo>
                    <a:pt x="852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DE5AFF74-D00D-E841-8DE0-877E05D98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4" y="5376859"/>
              <a:ext cx="473075" cy="1096962"/>
            </a:xfrm>
            <a:custGeom>
              <a:avLst/>
              <a:gdLst>
                <a:gd name="T0" fmla="*/ 298 w 298"/>
                <a:gd name="T1" fmla="*/ 524 h 691"/>
                <a:gd name="T2" fmla="*/ 298 w 298"/>
                <a:gd name="T3" fmla="*/ 0 h 691"/>
                <a:gd name="T4" fmla="*/ 0 w 298"/>
                <a:gd name="T5" fmla="*/ 165 h 691"/>
                <a:gd name="T6" fmla="*/ 0 w 298"/>
                <a:gd name="T7" fmla="*/ 691 h 691"/>
                <a:gd name="T8" fmla="*/ 298 w 298"/>
                <a:gd name="T9" fmla="*/ 524 h 691"/>
                <a:gd name="T10" fmla="*/ 298 w 298"/>
                <a:gd name="T11" fmla="*/ 524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691">
                  <a:moveTo>
                    <a:pt x="298" y="524"/>
                  </a:moveTo>
                  <a:lnTo>
                    <a:pt x="298" y="0"/>
                  </a:lnTo>
                  <a:lnTo>
                    <a:pt x="0" y="165"/>
                  </a:lnTo>
                  <a:lnTo>
                    <a:pt x="0" y="691"/>
                  </a:lnTo>
                  <a:lnTo>
                    <a:pt x="298" y="524"/>
                  </a:lnTo>
                  <a:lnTo>
                    <a:pt x="298" y="5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7FFE2266-5685-E649-9710-7CCFDC7E1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457" y="5191122"/>
              <a:ext cx="879474" cy="1282699"/>
            </a:xfrm>
            <a:custGeom>
              <a:avLst/>
              <a:gdLst>
                <a:gd name="T0" fmla="*/ 554 w 554"/>
                <a:gd name="T1" fmla="*/ 808 h 808"/>
                <a:gd name="T2" fmla="*/ 554 w 554"/>
                <a:gd name="T3" fmla="*/ 282 h 808"/>
                <a:gd name="T4" fmla="*/ 0 w 554"/>
                <a:gd name="T5" fmla="*/ 0 h 808"/>
                <a:gd name="T6" fmla="*/ 0 w 554"/>
                <a:gd name="T7" fmla="*/ 525 h 808"/>
                <a:gd name="T8" fmla="*/ 554 w 554"/>
                <a:gd name="T9" fmla="*/ 808 h 808"/>
                <a:gd name="T10" fmla="*/ 554 w 554"/>
                <a:gd name="T11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4" h="808">
                  <a:moveTo>
                    <a:pt x="554" y="808"/>
                  </a:moveTo>
                  <a:lnTo>
                    <a:pt x="554" y="282"/>
                  </a:lnTo>
                  <a:lnTo>
                    <a:pt x="0" y="0"/>
                  </a:lnTo>
                  <a:lnTo>
                    <a:pt x="0" y="525"/>
                  </a:lnTo>
                  <a:lnTo>
                    <a:pt x="554" y="808"/>
                  </a:lnTo>
                  <a:lnTo>
                    <a:pt x="554" y="80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35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2F0BC6-DA32-1A49-B295-1F2DB89A7B29}"/>
              </a:ext>
            </a:extLst>
          </p:cNvPr>
          <p:cNvSpPr txBox="1"/>
          <p:nvPr/>
        </p:nvSpPr>
        <p:spPr>
          <a:xfrm>
            <a:off x="2776029" y="254000"/>
            <a:ext cx="6639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pc="600" dirty="0" smtClean="0">
                <a:solidFill>
                  <a:schemeClr val="tx2"/>
                </a:solidFill>
                <a:latin typeface="Bebas Neue" pitchFamily="2" charset="0"/>
              </a:rPr>
              <a:t>Strategic Priorities</a:t>
            </a:r>
            <a:endParaRPr lang="en-US" sz="4400" b="1" spc="600" dirty="0">
              <a:solidFill>
                <a:schemeClr val="tx2"/>
              </a:solidFill>
              <a:latin typeface="Bebas Neue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1548B8-B4B8-B045-BAE2-C61293CE5B57}"/>
              </a:ext>
            </a:extLst>
          </p:cNvPr>
          <p:cNvSpPr/>
          <p:nvPr/>
        </p:nvSpPr>
        <p:spPr>
          <a:xfrm>
            <a:off x="5410200" y="969047"/>
            <a:ext cx="1371600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51F7F407-43D1-9D47-9E4C-5693F0953E6F}"/>
              </a:ext>
            </a:extLst>
          </p:cNvPr>
          <p:cNvSpPr txBox="1">
            <a:spLocks/>
          </p:cNvSpPr>
          <p:nvPr/>
        </p:nvSpPr>
        <p:spPr>
          <a:xfrm>
            <a:off x="5181756" y="5521329"/>
            <a:ext cx="3113891" cy="68329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0"/>
              </a:lnSpc>
            </a:pPr>
            <a:r>
              <a:rPr lang="en-US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Increase our ability to</a:t>
            </a:r>
          </a:p>
          <a:p>
            <a:pPr>
              <a:lnSpc>
                <a:spcPts val="1850"/>
              </a:lnSpc>
            </a:pPr>
            <a:r>
              <a:rPr lang="en-US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ADAPT</a:t>
            </a:r>
            <a:endParaRPr lang="en-US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DBF85DD0-3632-5642-9808-A5FCCF8D1EBB}"/>
              </a:ext>
            </a:extLst>
          </p:cNvPr>
          <p:cNvSpPr txBox="1">
            <a:spLocks/>
          </p:cNvSpPr>
          <p:nvPr/>
        </p:nvSpPr>
        <p:spPr>
          <a:xfrm>
            <a:off x="5741112" y="4638709"/>
            <a:ext cx="3113891" cy="69131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0"/>
              </a:lnSpc>
            </a:pPr>
            <a:r>
              <a:rPr lang="en-US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Enhance Participant</a:t>
            </a:r>
          </a:p>
          <a:p>
            <a:pPr>
              <a:lnSpc>
                <a:spcPts val="1850"/>
              </a:lnSpc>
            </a:pPr>
            <a:r>
              <a:rPr lang="en-US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ENGAGEMENT</a:t>
            </a:r>
            <a:endParaRPr lang="en-US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EF0FD9EA-F816-9048-B1AF-679D24DDD967}"/>
              </a:ext>
            </a:extLst>
          </p:cNvPr>
          <p:cNvSpPr txBox="1">
            <a:spLocks/>
          </p:cNvSpPr>
          <p:nvPr/>
        </p:nvSpPr>
        <p:spPr>
          <a:xfrm>
            <a:off x="6413089" y="3813756"/>
            <a:ext cx="3113891" cy="69131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0"/>
              </a:lnSpc>
            </a:pPr>
            <a:r>
              <a:rPr lang="en-US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Expand our</a:t>
            </a:r>
          </a:p>
          <a:p>
            <a:pPr>
              <a:lnSpc>
                <a:spcPts val="1850"/>
              </a:lnSpc>
            </a:pPr>
            <a:r>
              <a:rPr lang="en-US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REACH</a:t>
            </a:r>
            <a:endParaRPr lang="en-US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E5845AC0-7060-D44C-A0AC-00CEC77DD35F}"/>
              </a:ext>
            </a:extLst>
          </p:cNvPr>
          <p:cNvSpPr txBox="1">
            <a:spLocks/>
          </p:cNvSpPr>
          <p:nvPr/>
        </p:nvSpPr>
        <p:spPr>
          <a:xfrm>
            <a:off x="6862174" y="3047701"/>
            <a:ext cx="3113891" cy="69131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0"/>
              </a:lnSpc>
            </a:pPr>
            <a:r>
              <a:rPr lang="en-US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Increase our</a:t>
            </a:r>
          </a:p>
          <a:p>
            <a:pPr>
              <a:lnSpc>
                <a:spcPts val="1850"/>
              </a:lnSpc>
            </a:pPr>
            <a:r>
              <a:rPr lang="en-US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IMPACT</a:t>
            </a:r>
            <a:endParaRPr lang="en-US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5AFBC2-88BF-E841-A375-257E19C4E970}"/>
              </a:ext>
            </a:extLst>
          </p:cNvPr>
          <p:cNvSpPr txBox="1"/>
          <p:nvPr/>
        </p:nvSpPr>
        <p:spPr>
          <a:xfrm>
            <a:off x="763183" y="5377234"/>
            <a:ext cx="4156907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900" b="1" spc="150" dirty="0" smtClean="0">
                <a:solidFill>
                  <a:schemeClr val="accent1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Increase our Ability to ADAPT</a:t>
            </a:r>
            <a:endParaRPr lang="en-US" sz="1900" b="1" spc="150" dirty="0">
              <a:solidFill>
                <a:schemeClr val="accent1"/>
              </a:solidFill>
              <a:latin typeface="Bebas Neue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AAFB19-D9F7-C143-8C1C-9C7953DAAD68}"/>
              </a:ext>
            </a:extLst>
          </p:cNvPr>
          <p:cNvSpPr txBox="1">
            <a:spLocks/>
          </p:cNvSpPr>
          <p:nvPr/>
        </p:nvSpPr>
        <p:spPr>
          <a:xfrm>
            <a:off x="707910" y="5733494"/>
            <a:ext cx="3762439" cy="59712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50"/>
              </a:lnSpc>
            </a:pPr>
            <a:r>
              <a:rPr lang="en-US" sz="13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Make Rotary’s operating and governance structures more efficient, representative, flexible and effective</a:t>
            </a:r>
            <a:endParaRPr lang="en-US" sz="13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00461C-C484-1844-8283-FF1C8384CE0F}"/>
              </a:ext>
            </a:extLst>
          </p:cNvPr>
          <p:cNvSpPr txBox="1"/>
          <p:nvPr/>
        </p:nvSpPr>
        <p:spPr>
          <a:xfrm>
            <a:off x="763183" y="1533786"/>
            <a:ext cx="2941831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900" b="1" spc="150" dirty="0" smtClean="0">
                <a:solidFill>
                  <a:schemeClr val="accent4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Increase our IMPACT</a:t>
            </a:r>
            <a:endParaRPr lang="en-US" sz="1900" b="1" spc="150" dirty="0">
              <a:solidFill>
                <a:schemeClr val="accent4"/>
              </a:solidFill>
              <a:latin typeface="Bebas Neue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C80744F4-0CAA-5743-8FAD-947D9B27C1C6}"/>
              </a:ext>
            </a:extLst>
          </p:cNvPr>
          <p:cNvSpPr txBox="1">
            <a:spLocks/>
          </p:cNvSpPr>
          <p:nvPr/>
        </p:nvSpPr>
        <p:spPr>
          <a:xfrm>
            <a:off x="707910" y="1890046"/>
            <a:ext cx="3762439" cy="84077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50"/>
              </a:lnSpc>
            </a:pPr>
            <a:r>
              <a:rPr lang="en-US" sz="13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Define, measure, track and capture data from service projects to measure our IMPACT, improve project quality and create lasting change</a:t>
            </a:r>
            <a:endParaRPr lang="en-US" sz="13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CF65626-11F6-1549-A9BA-ACDD1940BCCC}"/>
              </a:ext>
            </a:extLst>
          </p:cNvPr>
          <p:cNvSpPr txBox="1"/>
          <p:nvPr/>
        </p:nvSpPr>
        <p:spPr>
          <a:xfrm>
            <a:off x="763183" y="2805969"/>
            <a:ext cx="2662908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900" b="1" spc="150" dirty="0" smtClean="0">
                <a:solidFill>
                  <a:schemeClr val="accent3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Expand our REACH</a:t>
            </a:r>
            <a:endParaRPr lang="en-US" sz="1900" b="1" spc="150" dirty="0">
              <a:solidFill>
                <a:schemeClr val="accent3"/>
              </a:solidFill>
              <a:latin typeface="Bebas Neue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30A0323A-88B2-594E-B535-1FBA4B839750}"/>
              </a:ext>
            </a:extLst>
          </p:cNvPr>
          <p:cNvSpPr txBox="1">
            <a:spLocks/>
          </p:cNvSpPr>
          <p:nvPr/>
        </p:nvSpPr>
        <p:spPr>
          <a:xfrm>
            <a:off x="707910" y="3162229"/>
            <a:ext cx="3762439" cy="84077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50"/>
              </a:lnSpc>
            </a:pPr>
            <a:r>
              <a:rPr lang="en-US" sz="13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Develop new models of engagement to attract diverse Rotary participants and unite them in taking action</a:t>
            </a:r>
            <a:endParaRPr lang="en-US" sz="13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13369C-4569-8248-94CC-6DCA5291E9A5}"/>
              </a:ext>
            </a:extLst>
          </p:cNvPr>
          <p:cNvSpPr txBox="1"/>
          <p:nvPr/>
        </p:nvSpPr>
        <p:spPr>
          <a:xfrm>
            <a:off x="763183" y="4105051"/>
            <a:ext cx="375455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900" b="1" spc="150" dirty="0" smtClean="0">
                <a:solidFill>
                  <a:schemeClr val="accent2"/>
                </a:solidFill>
                <a:latin typeface="Bebas Neue" pitchFamily="2" charset="0"/>
                <a:ea typeface="League Spartan" charset="0"/>
                <a:cs typeface="Poppins" pitchFamily="2" charset="77"/>
              </a:rPr>
              <a:t>Enhance our ENGAGEMENT</a:t>
            </a:r>
            <a:endParaRPr lang="en-US" sz="1900" b="1" spc="150" dirty="0">
              <a:solidFill>
                <a:schemeClr val="accent2"/>
              </a:solidFill>
              <a:latin typeface="Bebas Neue" pitchFamily="2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74CF34AD-14F2-F54B-990B-7271C888488E}"/>
              </a:ext>
            </a:extLst>
          </p:cNvPr>
          <p:cNvSpPr txBox="1">
            <a:spLocks/>
          </p:cNvSpPr>
          <p:nvPr/>
        </p:nvSpPr>
        <p:spPr>
          <a:xfrm>
            <a:off x="707910" y="4461311"/>
            <a:ext cx="3762439" cy="59712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850"/>
              </a:lnSpc>
            </a:pPr>
            <a:r>
              <a:rPr lang="en-US" sz="1300" dirty="0" smtClean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Create new ways to inspire participants and provide valuable experiences that make them want to stay.</a:t>
            </a:r>
            <a:endParaRPr lang="en-US" sz="13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98" y="366197"/>
            <a:ext cx="1648452" cy="619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95" y="2176693"/>
            <a:ext cx="1054403" cy="3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0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1" grpId="0" animBg="1"/>
      <p:bldP spid="14" grpId="0" animBg="1"/>
      <p:bldP spid="17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41" grpId="0"/>
      <p:bldP spid="42" grpId="0"/>
      <p:bldP spid="45" grpId="0"/>
      <p:bldP spid="46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8" r="25398"/>
          <a:stretch>
            <a:fillRect/>
          </a:stretch>
        </p:blipFill>
        <p:spPr>
          <a:xfrm>
            <a:off x="6106981" y="0"/>
            <a:ext cx="6085019" cy="689048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06983" cy="3435178"/>
          </a:xfrm>
          <a:prstGeom prst="rect">
            <a:avLst/>
          </a:prstGeom>
        </p:spPr>
      </p:pic>
      <p:pic>
        <p:nvPicPr>
          <p:cNvPr id="1026" name="Picture 2" descr="Nelson Bay Rotary In Action – News Of The Are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35178"/>
            <a:ext cx="6106983" cy="34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1906623" y="2896197"/>
            <a:ext cx="5084322" cy="1065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Arial Rounded MT Bold" panose="020F0704030504030204" pitchFamily="34" charset="0"/>
              </a:rPr>
              <a:t>… to </a:t>
            </a:r>
            <a:r>
              <a:rPr lang="en-US" sz="2400" b="1" i="1" dirty="0">
                <a:latin typeface="Arial Rounded MT Bold" panose="020F0704030504030204" pitchFamily="34" charset="0"/>
              </a:rPr>
              <a:t>enable</a:t>
            </a:r>
            <a:r>
              <a:rPr lang="en-US" sz="2400" dirty="0">
                <a:latin typeface="Arial Rounded MT Bold" panose="020F0704030504030204" pitchFamily="34" charset="0"/>
              </a:rPr>
              <a:t> delivery of 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4ABE4-B86B-FF4D-A81C-92BAB1269ABC}"/>
              </a:ext>
            </a:extLst>
          </p:cNvPr>
          <p:cNvSpPr txBox="1"/>
          <p:nvPr/>
        </p:nvSpPr>
        <p:spPr>
          <a:xfrm>
            <a:off x="0" y="3164399"/>
            <a:ext cx="1527982" cy="529200"/>
          </a:xfrm>
          <a:prstGeom prst="rect">
            <a:avLst/>
          </a:prstGeom>
          <a:solidFill>
            <a:srgbClr val="17448E"/>
          </a:solidFill>
        </p:spPr>
        <p:txBody>
          <a:bodyPr wrap="none" rtlCol="0">
            <a:noAutofit/>
          </a:bodyPr>
          <a:lstStyle/>
          <a:p>
            <a:r>
              <a:rPr lang="en-US" sz="2400" dirty="0">
                <a:solidFill>
                  <a:schemeClr val="lt1"/>
                </a:solidFill>
                <a:latin typeface="Arial Rounded MT Bold" panose="020F0704030504030204" pitchFamily="34" charset="0"/>
              </a:rPr>
              <a:t>Do this…</a:t>
            </a:r>
          </a:p>
        </p:txBody>
      </p:sp>
    </p:spTree>
    <p:extLst>
      <p:ext uri="{BB962C8B-B14F-4D97-AF65-F5344CB8AC3E}">
        <p14:creationId xmlns:p14="http://schemas.microsoft.com/office/powerpoint/2010/main" val="5200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98" r="25398"/>
          <a:stretch>
            <a:fillRect/>
          </a:stretch>
        </p:blipFill>
        <p:spPr>
          <a:xfrm>
            <a:off x="6106981" y="0"/>
            <a:ext cx="6085019" cy="689048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06983" cy="3435178"/>
          </a:xfrm>
          <a:prstGeom prst="rect">
            <a:avLst/>
          </a:prstGeom>
        </p:spPr>
      </p:pic>
      <p:pic>
        <p:nvPicPr>
          <p:cNvPr id="1026" name="Picture 2" descr="Nelson Bay Rotary In Action – News Of The Are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435178"/>
            <a:ext cx="6106983" cy="34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2555133"/>
            <a:ext cx="6900153" cy="128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latin typeface="Arial Rounded MT Bold" panose="020F0704030504030204" pitchFamily="34" charset="0"/>
              </a:rPr>
              <a:t>Sausage sizzles are great but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F7A81B"/>
                </a:solidFill>
                <a:latin typeface="Arial Rounded MT Bold" panose="020F0704030504030204" pitchFamily="34" charset="0"/>
              </a:rPr>
              <a:t>our standing in the community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>
                <a:latin typeface="Arial Rounded MT Bold" panose="020F0704030504030204" pitchFamily="34" charset="0"/>
              </a:rPr>
              <a:t>is built on our </a:t>
            </a:r>
            <a:r>
              <a:rPr lang="en-US" sz="2200" b="1" i="1" u="sng" dirty="0">
                <a:latin typeface="Arial Rounded MT Bold" panose="020F070403050403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209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3550" y="1721927"/>
            <a:ext cx="426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Are we a fundraising organisation?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529" y="347625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2831" y="2060481"/>
            <a:ext cx="4938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Are we a Humanitarian Service organisation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5818" y="349664"/>
            <a:ext cx="7392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                      </a:t>
            </a:r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Reputation</a:t>
            </a:r>
            <a:endParaRPr lang="en-US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735" y="179303"/>
            <a:ext cx="2791043" cy="1048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1" y="3476253"/>
            <a:ext cx="4317657" cy="2970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743" y="3594224"/>
            <a:ext cx="3084236" cy="3055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70" y="6307441"/>
            <a:ext cx="1118348" cy="4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2529" y="3476253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and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05818" y="349664"/>
            <a:ext cx="759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                      </a:t>
            </a:r>
            <a:r>
              <a:rPr lang="en-US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Reputation</a:t>
            </a:r>
            <a:endParaRPr lang="en-US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735" y="179303"/>
            <a:ext cx="2791043" cy="10486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9100" y="2176572"/>
            <a:ext cx="436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How much of your Club time is devoted to fundraising?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17394" y="2116938"/>
            <a:ext cx="36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How much of the funds raised by your Club go to </a:t>
            </a:r>
            <a:r>
              <a:rPr lang="en-US" sz="2400" b="1" dirty="0">
                <a:latin typeface="Arial Rounded MT Bold" panose="020F0704030504030204" pitchFamily="34" charset="0"/>
              </a:rPr>
              <a:t>Rotary</a:t>
            </a:r>
            <a:r>
              <a:rPr lang="en-US" sz="2400" dirty="0">
                <a:latin typeface="Arial Rounded MT Bold" panose="020F0704030504030204" pitchFamily="34" charset="0"/>
              </a:rPr>
              <a:t> Branded </a:t>
            </a:r>
            <a:r>
              <a:rPr lang="en-US" sz="2400" dirty="0" smtClean="0">
                <a:latin typeface="Arial Rounded MT Bold" panose="020F0704030504030204" pitchFamily="34" charset="0"/>
              </a:rPr>
              <a:t>projects?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Fundraising Online with a Fundraising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875" y="3329412"/>
            <a:ext cx="2996987" cy="29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292" y="3912973"/>
            <a:ext cx="2929962" cy="2632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470" y="6307441"/>
            <a:ext cx="1118348" cy="41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24FA1727FC8468BB8290800501A5C" ma:contentTypeVersion="7" ma:contentTypeDescription="Create a new document." ma:contentTypeScope="" ma:versionID="a4f623aa96ffd6154773e624f1757dbf">
  <xsd:schema xmlns:xsd="http://www.w3.org/2001/XMLSchema" xmlns:xs="http://www.w3.org/2001/XMLSchema" xmlns:p="http://schemas.microsoft.com/office/2006/metadata/properties" xmlns:ns1="http://schemas.microsoft.com/sharepoint/v3" xmlns:ns2="1f097dfa-9cbd-4f84-9850-6e7cae909781" xmlns:ns3="31cc3d0e-5959-4987-9d20-de23da659f5c" targetNamespace="http://schemas.microsoft.com/office/2006/metadata/properties" ma:root="true" ma:fieldsID="8347c7ee3ad25551d76e9f617ba3cc1c" ns1:_="" ns2:_="" ns3:_="">
    <xsd:import namespace="http://schemas.microsoft.com/sharepoint/v3"/>
    <xsd:import namespace="1f097dfa-9cbd-4f84-9850-6e7cae909781"/>
    <xsd:import namespace="31cc3d0e-5959-4987-9d20-de23da659f5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97dfa-9cbd-4f84-9850-6e7cae909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c3d0e-5959-4987-9d20-de23da659f5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DC917-550B-433B-9C3A-7ABC12196287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31cc3d0e-5959-4987-9d20-de23da659f5c"/>
    <ds:schemaRef ds:uri="1f097dfa-9cbd-4f84-9850-6e7cae9097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0356E4-9DE1-4948-B8BC-59E578E27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70600E-44B6-4DEB-8C58-FBAD604AD6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f097dfa-9cbd-4f84-9850-6e7cae909781"/>
    <ds:schemaRef ds:uri="31cc3d0e-5959-4987-9d20-de23da659f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12378</TotalTime>
  <Words>1398</Words>
  <Application>Microsoft Office PowerPoint</Application>
  <PresentationFormat>Widescreen</PresentationFormat>
  <Paragraphs>334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5" baseType="lpstr">
      <vt:lpstr>Arial</vt:lpstr>
      <vt:lpstr>Arial Narrow</vt:lpstr>
      <vt:lpstr>Arial Rounded MT Bold</vt:lpstr>
      <vt:lpstr>Bebas Neue</vt:lpstr>
      <vt:lpstr>Calibri</vt:lpstr>
      <vt:lpstr>Cambria</vt:lpstr>
      <vt:lpstr>Helvetica Light</vt:lpstr>
      <vt:lpstr>Helvetica Neue</vt:lpstr>
      <vt:lpstr>Helvetica Neue Light</vt:lpstr>
      <vt:lpstr>Lato</vt:lpstr>
      <vt:lpstr>Lato Light</vt:lpstr>
      <vt:lpstr>League Spartan</vt:lpstr>
      <vt:lpstr>Mukta ExtraLight</vt:lpstr>
      <vt:lpstr>Noto Sans ExtraLight</vt:lpstr>
      <vt:lpstr>Open Sans Light</vt:lpstr>
      <vt:lpstr>Oswald</vt:lpstr>
      <vt:lpstr>Oswald Light</vt:lpstr>
      <vt:lpstr>Poppins</vt:lpstr>
      <vt:lpstr>Poppins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Mark Anderson</cp:lastModifiedBy>
  <cp:revision>342</cp:revision>
  <cp:lastPrinted>2020-07-21T19:03:27Z</cp:lastPrinted>
  <dcterms:created xsi:type="dcterms:W3CDTF">2019-11-18T03:22:22Z</dcterms:created>
  <dcterms:modified xsi:type="dcterms:W3CDTF">2021-02-20T23:25:59Z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0x010100E4624FA1727FC8468BB8290800501A5C</vt:lpwstr>
  </property>
</Properties>
</file>